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9"/>
  </p:notesMasterIdLst>
  <p:sldIdLst>
    <p:sldId id="289" r:id="rId3"/>
    <p:sldId id="312" r:id="rId4"/>
    <p:sldId id="286" r:id="rId5"/>
    <p:sldId id="287" r:id="rId6"/>
    <p:sldId id="296" r:id="rId7"/>
    <p:sldId id="297" r:id="rId8"/>
    <p:sldId id="314" r:id="rId9"/>
    <p:sldId id="299" r:id="rId10"/>
    <p:sldId id="313" r:id="rId11"/>
    <p:sldId id="315" r:id="rId12"/>
    <p:sldId id="317" r:id="rId13"/>
    <p:sldId id="310" r:id="rId14"/>
    <p:sldId id="318" r:id="rId15"/>
    <p:sldId id="319" r:id="rId16"/>
    <p:sldId id="288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817BBCA4-6334-2DB0-B6F4-8793027CC6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36B9511-E145-516E-1FA2-F723A70294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974" y="76200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xmlns="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xmlns="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6" t="12139" r="14366" b="55224"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" r="-265" b="9721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46" t="5236" r="-16" b="84828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xmlns="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" r="87760" b="89824"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6" b="28438"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xmlns="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xmlns="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xmlns="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xmlns="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xmlns="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xmlns="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xmlns="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xmlns="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xmlns="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xmlns="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xmlns="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xmlns="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xmlns="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462</Words>
  <Application>Microsoft Office PowerPoint</Application>
  <PresentationFormat>Custom</PresentationFormat>
  <Paragraphs>55</Paragraphs>
  <Slides>16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</cp:lastModifiedBy>
  <cp:revision>27</cp:revision>
  <dcterms:created xsi:type="dcterms:W3CDTF">2023-10-10T03:59:24Z</dcterms:created>
  <dcterms:modified xsi:type="dcterms:W3CDTF">2024-05-01T09:49:31Z</dcterms:modified>
</cp:coreProperties>
</file>