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6"/>
  </p:notesMasterIdLst>
  <p:sldIdLst>
    <p:sldId id="258" r:id="rId4"/>
    <p:sldId id="397" r:id="rId5"/>
    <p:sldId id="259" r:id="rId6"/>
    <p:sldId id="260" r:id="rId7"/>
    <p:sldId id="398" r:id="rId8"/>
    <p:sldId id="399" r:id="rId9"/>
    <p:sldId id="257" r:id="rId10"/>
    <p:sldId id="382" r:id="rId11"/>
    <p:sldId id="387" r:id="rId12"/>
    <p:sldId id="370" r:id="rId13"/>
    <p:sldId id="389" r:id="rId14"/>
    <p:sldId id="400" r:id="rId15"/>
    <p:sldId id="401" r:id="rId16"/>
    <p:sldId id="402" r:id="rId17"/>
    <p:sldId id="403" r:id="rId18"/>
    <p:sldId id="390" r:id="rId19"/>
    <p:sldId id="404" r:id="rId20"/>
    <p:sldId id="376" r:id="rId21"/>
    <p:sldId id="375" r:id="rId22"/>
    <p:sldId id="373" r:id="rId23"/>
    <p:sldId id="395" r:id="rId24"/>
    <p:sldId id="44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224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985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4526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6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342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209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203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898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9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736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092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02/05/2024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097184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8.png"/><Relationship Id="rId10" Type="http://schemas.openxmlformats.org/officeDocument/2006/relationships/image" Target="../media/image31.emf"/><Relationship Id="rId4" Type="http://schemas.openxmlformats.org/officeDocument/2006/relationships/image" Target="../media/image34.sv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emf"/><Relationship Id="rId4" Type="http://schemas.microsoft.com/office/2007/relationships/hdphoto" Target="../media/hdphoto4.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xmlns=""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xmlns=""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xmlns=""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xmlns=""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xmlns="" val="2373691462"/>
                    </a:ext>
                  </a:extLst>
                </a:gridCol>
                <a:gridCol w="2527543">
                  <a:extLst>
                    <a:ext uri="{9D8B030D-6E8A-4147-A177-3AD203B41FA5}">
                      <a16:colId xmlns:a16="http://schemas.microsoft.com/office/drawing/2014/main" xmlns="" val="799566777"/>
                    </a:ext>
                  </a:extLst>
                </a:gridCol>
                <a:gridCol w="1724025">
                  <a:extLst>
                    <a:ext uri="{9D8B030D-6E8A-4147-A177-3AD203B41FA5}">
                      <a16:colId xmlns:a16="http://schemas.microsoft.com/office/drawing/2014/main" xmlns="" val="760891422"/>
                    </a:ext>
                  </a:extLst>
                </a:gridCol>
                <a:gridCol w="2066926">
                  <a:extLst>
                    <a:ext uri="{9D8B030D-6E8A-4147-A177-3AD203B41FA5}">
                      <a16:colId xmlns:a16="http://schemas.microsoft.com/office/drawing/2014/main" xmlns=""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xmlns=""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xmlns=""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xmlns=""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xmlns=""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xmlns=""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xmlns=""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xmlns=""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xmlns=""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x-none" sz="1200">
                <a:solidFill>
                  <a:prstClr val="white"/>
                </a:solidFill>
                <a:latin typeface="Calibri"/>
              </a:endParaRPr>
            </a:p>
          </p:txBody>
        </p:sp>
        <p:sp>
          <p:nvSpPr>
            <p:cNvPr id="3" name="TextBox 2">
              <a:extLst>
                <a:ext uri="{FF2B5EF4-FFF2-40B4-BE49-F238E27FC236}">
                  <a16:creationId xmlns:a16="http://schemas.microsoft.com/office/drawing/2014/main" xmlns=""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xmlns=""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81913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xmlns=""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xmlns=""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xmlns=""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xmlns=""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xmlns=""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xmlns=""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xmlns=""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xmlns=""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xmlns=""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xmlns=""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x-none"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xmlns=""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xmlns=""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xmlns=""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xmlns=""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xmlns=""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xmlns=""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xmlns=""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xmlns=""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xmlns=""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xmlns=""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xmlns=""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xmlns=""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xmlns=""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xmlns=""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1068</Words>
  <Application>Microsoft Office PowerPoint</Application>
  <PresentationFormat>Custom</PresentationFormat>
  <Paragraphs>149</Paragraphs>
  <Slides>22</Slides>
  <Notes>9</Notes>
  <HiddenSlides>0</HiddenSlides>
  <MMClips>7</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1_Office Theme</vt:lpstr>
      <vt:lpstr>1_Tema de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30</cp:revision>
  <dcterms:created xsi:type="dcterms:W3CDTF">2023-12-18T11:53:25Z</dcterms:created>
  <dcterms:modified xsi:type="dcterms:W3CDTF">2024-05-02T00:40:10Z</dcterms:modified>
</cp:coreProperties>
</file>