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 id="2147483751" r:id="rId6"/>
  </p:sldMasterIdLst>
  <p:notesMasterIdLst>
    <p:notesMasterId r:id="rId28"/>
  </p:notesMasterIdLst>
  <p:sldIdLst>
    <p:sldId id="257" r:id="rId7"/>
    <p:sldId id="309" r:id="rId8"/>
    <p:sldId id="310" r:id="rId9"/>
    <p:sldId id="317" r:id="rId10"/>
    <p:sldId id="514" r:id="rId11"/>
    <p:sldId id="332" r:id="rId12"/>
    <p:sldId id="333" r:id="rId13"/>
    <p:sldId id="334" r:id="rId14"/>
    <p:sldId id="312" r:id="rId15"/>
    <p:sldId id="331" r:id="rId16"/>
    <p:sldId id="515" r:id="rId17"/>
    <p:sldId id="328" r:id="rId18"/>
    <p:sldId id="283" r:id="rId19"/>
    <p:sldId id="274" r:id="rId20"/>
    <p:sldId id="275" r:id="rId21"/>
    <p:sldId id="276" r:id="rId22"/>
    <p:sldId id="277" r:id="rId23"/>
    <p:sldId id="279" r:id="rId24"/>
    <p:sldId id="529" r:id="rId25"/>
    <p:sldId id="4410" r:id="rId26"/>
    <p:sldId id="4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xmlns=""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xmlns=""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xmlns=""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xmlns=""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xmlns=""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xmlns=""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xmlns=""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xmlns=""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xmlns=""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xmlns=""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xmlns=""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xmlns=""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xmlns=""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xmlns=""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xmlns=""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xmlns=""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xmlns=""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xmlns=""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xmlns=""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xmlns=""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xmlns=""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xmlns=""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xmlns=""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xmlns=""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xmlns=""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xmlns=""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xmlns=""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xmlns=""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xmlns=""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xmlns=""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xmlns=""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xmlns=""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xmlns=""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xmlns=""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xmlns=""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xmlns=""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xmlns=""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xmlns=""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xmlns=""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xmlns=""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xmlns=""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xmlns=""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xmlns=""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xmlns=""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xmlns=""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xmlns=""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xmlns=""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xmlns=""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xmlns=""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xmlns=""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xmlns=""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xmlns=""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xmlns=""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xmlns=""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xmlns=""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xmlns=""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xmlns=""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xmlns=""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xmlns=""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xmlns=""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xmlns=""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xmlns=""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xmlns=""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xmlns=""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xmlns=""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xmlns=""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xmlns=""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xmlns=""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xmlns=""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xmlns=""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xmlns=""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xmlns=""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xmlns=""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xmlns=""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xmlns=""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xmlns=""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xmlns=""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xmlns=""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xmlns=""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xmlns=""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xmlns=""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xmlns=""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xmlns=""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xmlns=""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xmlns=""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xmlns=""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xmlns=""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xmlns=""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xmlns=""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xmlns=""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xmlns=""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xmlns=""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xmlns=""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xmlns=""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xmlns=""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xmlns=""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xmlns=""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xmlns=""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xmlns=""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xmlns=""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xmlns=""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xmlns=""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xmlns=""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xmlns=""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xmlns=""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xmlns=""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xmlns=""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xmlns=""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xmlns=""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xmlns=""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xmlns=""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xmlns=""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xmlns=""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xmlns=""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xmlns=""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xmlns=""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xmlns=""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xmlns=""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xmlns=""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xmlns=""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xmlns=""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xmlns=""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xmlns=""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xmlns=""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xmlns=""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xmlns=""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xmlns=""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xmlns=""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xmlns=""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xmlns=""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xmlns=""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xmlns=""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xmlns=""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xmlns=""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xmlns=""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xmlns=""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xmlns=""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xmlns=""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xmlns=""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xmlns=""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xmlns=""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xmlns=""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002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2490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608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6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55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750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0248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825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601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430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8588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FC742F-BF34-7133-F7A6-6BF574AD6E1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740621" y="161040"/>
            <a:ext cx="1460370" cy="1460370"/>
          </a:xfrm>
          <a:prstGeom prst="rect">
            <a:avLst/>
          </a:prstGeom>
        </p:spPr>
      </p:pic>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8428574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9.xml"/><Relationship Id="rId7" Type="http://schemas.openxmlformats.org/officeDocument/2006/relationships/image" Target="../media/image3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61.png"/><Relationship Id="rId4" Type="http://schemas.openxmlformats.org/officeDocument/2006/relationships/tags" Target="../tags/tag30.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emf"/><Relationship Id="rId3" Type="http://schemas.openxmlformats.org/officeDocument/2006/relationships/tags" Target="../tags/tag33.xml"/><Relationship Id="rId7" Type="http://schemas.openxmlformats.org/officeDocument/2006/relationships/image" Target="../media/image22.png"/><Relationship Id="rId12" Type="http://schemas.openxmlformats.org/officeDocument/2006/relationships/image" Target="../media/image63.emf"/><Relationship Id="rId2" Type="http://schemas.openxmlformats.org/officeDocument/2006/relationships/tags" Target="../tags/tag32.xml"/><Relationship Id="rId16" Type="http://schemas.openxmlformats.org/officeDocument/2006/relationships/image" Target="../media/image67.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62.png"/><Relationship Id="rId5" Type="http://schemas.openxmlformats.org/officeDocument/2006/relationships/slideLayout" Target="../slideLayouts/slideLayout2.xml"/><Relationship Id="rId15" Type="http://schemas.openxmlformats.org/officeDocument/2006/relationships/image" Target="../media/image66.emf"/><Relationship Id="rId10" Type="http://schemas.openxmlformats.org/officeDocument/2006/relationships/image" Target="../media/image25.png"/><Relationship Id="rId4" Type="http://schemas.openxmlformats.org/officeDocument/2006/relationships/tags" Target="../tags/tag34.xml"/><Relationship Id="rId9" Type="http://schemas.openxmlformats.org/officeDocument/2006/relationships/image" Target="../media/image24.png"/><Relationship Id="rId14" Type="http://schemas.openxmlformats.org/officeDocument/2006/relationships/image" Target="../media/image65.e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70.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7.wdp"/><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2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7.wdp"/><Relationship Id="rId7" Type="http://schemas.openxmlformats.org/officeDocument/2006/relationships/image" Target="../media/image78.png"/><Relationship Id="rId12" Type="http://schemas.microsoft.com/office/2007/relationships/hdphoto" Target="../media/hdphoto9.wdp"/><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7.png"/><Relationship Id="rId11" Type="http://schemas.openxmlformats.org/officeDocument/2006/relationships/image" Target="../media/image80.png"/><Relationship Id="rId5" Type="http://schemas.microsoft.com/office/2007/relationships/hdphoto" Target="../media/hdphoto8.wdp"/><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microsoft.com/office/2007/relationships/hdphoto" Target="../media/hdphoto7.wdp"/><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7.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5.pn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7.jp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9.png"/><Relationship Id="rId5" Type="http://schemas.openxmlformats.org/officeDocument/2006/relationships/tags" Target="../tags/tag5.xml"/><Relationship Id="rId1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audio" Target="../media/audio1.wav"/><Relationship Id="rId7"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6.png"/><Relationship Id="rId5" Type="http://schemas.openxmlformats.org/officeDocument/2006/relationships/tags" Target="../tags/tag10.xml"/><Relationship Id="rId10" Type="http://schemas.openxmlformats.org/officeDocument/2006/relationships/image" Target="../media/image23.png"/><Relationship Id="rId4" Type="http://schemas.openxmlformats.org/officeDocument/2006/relationships/tags" Target="../tags/tag9.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3" Type="http://schemas.openxmlformats.org/officeDocument/2006/relationships/tags" Target="../tags/tag13.xml"/><Relationship Id="rId7" Type="http://schemas.openxmlformats.org/officeDocument/2006/relationships/image" Target="../media/image22.png"/><Relationship Id="rId12" Type="http://schemas.openxmlformats.org/officeDocument/2006/relationships/image" Target="../media/image41.jpeg"/><Relationship Id="rId2" Type="http://schemas.openxmlformats.org/officeDocument/2006/relationships/tags" Target="../tags/tag12.xml"/><Relationship Id="rId16" Type="http://schemas.openxmlformats.org/officeDocument/2006/relationships/image" Target="../media/image45.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40.jpeg"/><Relationship Id="rId5" Type="http://schemas.openxmlformats.org/officeDocument/2006/relationships/slideLayout" Target="../slideLayouts/slideLayout2.xml"/><Relationship Id="rId15" Type="http://schemas.openxmlformats.org/officeDocument/2006/relationships/image" Target="../media/image44.jpeg"/><Relationship Id="rId10" Type="http://schemas.openxmlformats.org/officeDocument/2006/relationships/image" Target="../media/image25.png"/><Relationship Id="rId4" Type="http://schemas.openxmlformats.org/officeDocument/2006/relationships/tags" Target="../tags/tag14.xml"/><Relationship Id="rId9" Type="http://schemas.openxmlformats.org/officeDocument/2006/relationships/image" Target="../media/image24.png"/><Relationship Id="rId14"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18" Type="http://schemas.openxmlformats.org/officeDocument/2006/relationships/image" Target="../media/image50.png"/><Relationship Id="rId3" Type="http://schemas.openxmlformats.org/officeDocument/2006/relationships/tags" Target="../tags/tag17.xml"/><Relationship Id="rId7" Type="http://schemas.openxmlformats.org/officeDocument/2006/relationships/image" Target="../media/image39.png"/><Relationship Id="rId12" Type="http://schemas.openxmlformats.org/officeDocument/2006/relationships/image" Target="../media/image47.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9.png"/><Relationship Id="rId1" Type="http://schemas.openxmlformats.org/officeDocument/2006/relationships/tags" Target="../tags/tag15.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6.png"/><Relationship Id="rId4" Type="http://schemas.openxmlformats.org/officeDocument/2006/relationships/tags" Target="../tags/tag18.xml"/><Relationship Id="rId9" Type="http://schemas.openxmlformats.org/officeDocument/2006/relationships/image" Target="../media/image25.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4.jpeg"/><Relationship Id="rId3" Type="http://schemas.openxmlformats.org/officeDocument/2006/relationships/tags" Target="../tags/tag21.xml"/><Relationship Id="rId7" Type="http://schemas.openxmlformats.org/officeDocument/2006/relationships/image" Target="../media/image39.png"/><Relationship Id="rId12" Type="http://schemas.openxmlformats.org/officeDocument/2006/relationships/image" Target="../media/image53.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2.png"/><Relationship Id="rId11" Type="http://schemas.openxmlformats.org/officeDocument/2006/relationships/image" Target="../media/image52.jpeg"/><Relationship Id="rId5" Type="http://schemas.openxmlformats.org/officeDocument/2006/relationships/slideLayout" Target="../slideLayouts/slideLayout2.xml"/><Relationship Id="rId10" Type="http://schemas.openxmlformats.org/officeDocument/2006/relationships/image" Target="../media/image51.jpeg"/><Relationship Id="rId4" Type="http://schemas.openxmlformats.org/officeDocument/2006/relationships/tags" Target="../tags/tag22.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7.png"/><Relationship Id="rId3" Type="http://schemas.openxmlformats.org/officeDocument/2006/relationships/tags" Target="../tags/tag25.xml"/><Relationship Id="rId7" Type="http://schemas.openxmlformats.org/officeDocument/2006/relationships/image" Target="../media/image22.png"/><Relationship Id="rId12" Type="http://schemas.openxmlformats.org/officeDocument/2006/relationships/image" Target="../media/image56.png"/><Relationship Id="rId2" Type="http://schemas.openxmlformats.org/officeDocument/2006/relationships/tags" Target="../tags/tag24.xml"/><Relationship Id="rId16" Type="http://schemas.openxmlformats.org/officeDocument/2006/relationships/image" Target="../media/image60.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5.png"/><Relationship Id="rId5" Type="http://schemas.openxmlformats.org/officeDocument/2006/relationships/slideLayout" Target="../slideLayouts/slideLayout2.xml"/><Relationship Id="rId15" Type="http://schemas.openxmlformats.org/officeDocument/2006/relationships/image" Target="../media/image59.png"/><Relationship Id="rId10" Type="http://schemas.openxmlformats.org/officeDocument/2006/relationships/image" Target="../media/image25.png"/><Relationship Id="rId4" Type="http://schemas.openxmlformats.org/officeDocument/2006/relationships/tags" Target="../tags/tag26.xml"/><Relationship Id="rId9" Type="http://schemas.openxmlformats.org/officeDocument/2006/relationships/image" Target="../media/image24.png"/><Relationship Id="rId1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xmlns=""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xmlns=""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xmlns=""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xmlns=""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xmlns="" val="4118455370"/>
                    </a:ext>
                  </a:extLst>
                </a:gridCol>
                <a:gridCol w="1345915">
                  <a:extLst>
                    <a:ext uri="{9D8B030D-6E8A-4147-A177-3AD203B41FA5}">
                      <a16:colId xmlns:a16="http://schemas.microsoft.com/office/drawing/2014/main" xmlns="" val="726813522"/>
                    </a:ext>
                  </a:extLst>
                </a:gridCol>
                <a:gridCol w="973332">
                  <a:extLst>
                    <a:ext uri="{9D8B030D-6E8A-4147-A177-3AD203B41FA5}">
                      <a16:colId xmlns:a16="http://schemas.microsoft.com/office/drawing/2014/main" xmlns="" val="829579328"/>
                    </a:ext>
                  </a:extLst>
                </a:gridCol>
                <a:gridCol w="1280702">
                  <a:extLst>
                    <a:ext uri="{9D8B030D-6E8A-4147-A177-3AD203B41FA5}">
                      <a16:colId xmlns:a16="http://schemas.microsoft.com/office/drawing/2014/main" xmlns="" val="1971790767"/>
                    </a:ext>
                  </a:extLst>
                </a:gridCol>
                <a:gridCol w="1280702">
                  <a:extLst>
                    <a:ext uri="{9D8B030D-6E8A-4147-A177-3AD203B41FA5}">
                      <a16:colId xmlns:a16="http://schemas.microsoft.com/office/drawing/2014/main" xmlns="" val="1122001213"/>
                    </a:ext>
                  </a:extLst>
                </a:gridCol>
                <a:gridCol w="1458504">
                  <a:extLst>
                    <a:ext uri="{9D8B030D-6E8A-4147-A177-3AD203B41FA5}">
                      <a16:colId xmlns:a16="http://schemas.microsoft.com/office/drawing/2014/main" xmlns="" val="507530678"/>
                    </a:ext>
                  </a:extLst>
                </a:gridCol>
                <a:gridCol w="1102900">
                  <a:extLst>
                    <a:ext uri="{9D8B030D-6E8A-4147-A177-3AD203B41FA5}">
                      <a16:colId xmlns:a16="http://schemas.microsoft.com/office/drawing/2014/main" xmlns="" val="2157625557"/>
                    </a:ext>
                  </a:extLst>
                </a:gridCol>
                <a:gridCol w="2513603">
                  <a:extLst>
                    <a:ext uri="{9D8B030D-6E8A-4147-A177-3AD203B41FA5}">
                      <a16:colId xmlns:a16="http://schemas.microsoft.com/office/drawing/2014/main" xmlns=""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xmlns="" id="{69147881-D9C6-EEE5-B098-96C8F0AB9C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xmlns="" id="{7A3EB1E6-2347-FA09-97D9-932C3F2119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xmlns="" id="{5CA3BD86-56D2-713D-80FD-9975C43B83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xmlns="" id="{F0C2D2D8-0F35-5A48-D6B7-DC431F6369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xmlns="" id="{CC76776A-0740-328D-D7CB-775CE05AB1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xmlns="" id="{EAB5A689-22FE-D895-51CA-E4A805F540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xmlns=""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xmlns=""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xmlns="" id="{D8154C0C-A05B-4D3E-A5FF-34D3BC8845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xmlns=""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xmlns=""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xmlns=""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xmlns=""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xmlns=""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xmlns=""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xmlns=""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xmlns=""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xmlns=""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xmlns=""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xmlns=""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xmlns=""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xmlns=""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xmlns=""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xmlns=""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xmlns=""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xmlns=""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xmlns=""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xmlns=""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xmlns=""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xmlns=""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xmlns=""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xmlns=""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xmlns=""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xmlns=""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xmlns=""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xmlns=""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xmlns=""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xmlns=""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xmlns=""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xmlns=""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xmlns=""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xmlns=""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xmlns=""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xmlns=""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xmlns=""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xmlns=""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xmlns=""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xmlns=""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xmlns=""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xmlns=""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xmlns="" id="{FED168A9-7B7B-E9CB-C336-12F7CAD76A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xmlns=""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xmlns=""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xmlns=""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xmlns=""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xmlns=""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xmlns=""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xmlns=""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xmlns=""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xmlns=""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xmlns=""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xmlns=""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xmlns=""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xmlns=""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xmlns=""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xmlns="" id="{D8154C0C-A05B-4D3E-A5FF-34D3BC8845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C8F6FCB2-4898-E5C5-80BF-C9E7E16EA4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xmlns=""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xmlns=""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xmlns=""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xmlns=""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xmlns=""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xmlns=""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xmlns=""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xmlns=""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xmlns=""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xmlns="" id="{7A0AA8AA-DB95-C339-C4A4-88207244FB5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xmlns="" id="{97821E62-F40E-EBB3-0FD7-37AEAF2B1D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xmlns="" id="{DBA419CB-0F5D-9D71-58FF-02D65054BB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xmlns=""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xmlns=""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xmlns=""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xmlns=""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xmlns=""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xmlns="" id="{5AEACB45-3F7D-33EF-55FC-E67A3780DD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xmlns=""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xmlns=""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xmlns="" id="{6A7C2D7C-5938-83AC-3345-44F001A4B47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xmlns=""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xmlns="" id="{C7E2BC8C-A533-0BDD-DA32-16469E5122D3}"/>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xmlns="" id="{74E4179F-12D3-F837-BD16-115EBBD699FB}"/>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xmlns=""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xmlns="" id="{37468DD7-092A-9489-000A-58EE6BF79BA2}"/>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xmlns="" id="{BDEFD936-E833-DBC8-138C-07E6F94A278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xmlns=""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xmlns="" id="{BF1A92F8-B784-1D28-1A2D-BDC26F7BE995}"/>
                </a:ext>
              </a:extLst>
            </p:cNvPr>
            <p:cNvSpPr/>
            <p:nvPr/>
          </p:nvSpPr>
          <p:spPr>
            <a:xfrm>
              <a:off x="530466" y="842481"/>
              <a:ext cx="4530412" cy="1743406"/>
            </a:xfrm>
            <a:custGeom>
              <a:avLst/>
              <a:gdLst>
                <a:gd name="connsiteX0" fmla="*/ 0 w 4530412"/>
                <a:gd name="connsiteY0" fmla="*/ 494243 h 1482344"/>
                <a:gd name="connsiteX1" fmla="*/ 494243 w 4530412"/>
                <a:gd name="connsiteY1" fmla="*/ 0 h 1482344"/>
                <a:gd name="connsiteX2" fmla="*/ 4036169 w 4530412"/>
                <a:gd name="connsiteY2" fmla="*/ 0 h 1482344"/>
                <a:gd name="connsiteX3" fmla="*/ 4530412 w 4530412"/>
                <a:gd name="connsiteY3" fmla="*/ 494243 h 1482344"/>
                <a:gd name="connsiteX4" fmla="*/ 4530412 w 4530412"/>
                <a:gd name="connsiteY4" fmla="*/ 988101 h 1482344"/>
                <a:gd name="connsiteX5" fmla="*/ 4036169 w 4530412"/>
                <a:gd name="connsiteY5" fmla="*/ 1482344 h 1482344"/>
                <a:gd name="connsiteX6" fmla="*/ 494243 w 4530412"/>
                <a:gd name="connsiteY6" fmla="*/ 1482344 h 1482344"/>
                <a:gd name="connsiteX7" fmla="*/ 0 w 4530412"/>
                <a:gd name="connsiteY7" fmla="*/ 988101 h 1482344"/>
                <a:gd name="connsiteX8" fmla="*/ 0 w 4530412"/>
                <a:gd name="connsiteY8" fmla="*/ 494243 h 148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482344" fill="none" extrusionOk="0">
                  <a:moveTo>
                    <a:pt x="0" y="494243"/>
                  </a:moveTo>
                  <a:cubicBezTo>
                    <a:pt x="7964" y="169913"/>
                    <a:pt x="205921" y="8503"/>
                    <a:pt x="494243" y="0"/>
                  </a:cubicBezTo>
                  <a:cubicBezTo>
                    <a:pt x="983849" y="-73180"/>
                    <a:pt x="3481470" y="86135"/>
                    <a:pt x="4036169" y="0"/>
                  </a:cubicBezTo>
                  <a:cubicBezTo>
                    <a:pt x="4329448" y="6049"/>
                    <a:pt x="4506243" y="210424"/>
                    <a:pt x="4530412" y="494243"/>
                  </a:cubicBezTo>
                  <a:cubicBezTo>
                    <a:pt x="4495517" y="643146"/>
                    <a:pt x="4490482" y="838681"/>
                    <a:pt x="4530412" y="988101"/>
                  </a:cubicBezTo>
                  <a:cubicBezTo>
                    <a:pt x="4499441" y="1257697"/>
                    <a:pt x="4331661" y="1454103"/>
                    <a:pt x="4036169" y="1482344"/>
                  </a:cubicBezTo>
                  <a:cubicBezTo>
                    <a:pt x="2823331" y="1527204"/>
                    <a:pt x="980446" y="1599966"/>
                    <a:pt x="494243" y="1482344"/>
                  </a:cubicBezTo>
                  <a:cubicBezTo>
                    <a:pt x="199600" y="1528790"/>
                    <a:pt x="28556" y="1244590"/>
                    <a:pt x="0" y="988101"/>
                  </a:cubicBezTo>
                  <a:cubicBezTo>
                    <a:pt x="19947" y="858507"/>
                    <a:pt x="1529" y="650928"/>
                    <a:pt x="0" y="494243"/>
                  </a:cubicBezTo>
                  <a:close/>
                </a:path>
                <a:path w="4530412" h="1482344" stroke="0" extrusionOk="0">
                  <a:moveTo>
                    <a:pt x="0" y="494243"/>
                  </a:moveTo>
                  <a:cubicBezTo>
                    <a:pt x="6854" y="264737"/>
                    <a:pt x="216762" y="-5712"/>
                    <a:pt x="494243" y="0"/>
                  </a:cubicBezTo>
                  <a:cubicBezTo>
                    <a:pt x="849799" y="33707"/>
                    <a:pt x="2391066" y="-162475"/>
                    <a:pt x="4036169" y="0"/>
                  </a:cubicBezTo>
                  <a:cubicBezTo>
                    <a:pt x="4312489" y="-1031"/>
                    <a:pt x="4498530" y="245144"/>
                    <a:pt x="4530412" y="494243"/>
                  </a:cubicBezTo>
                  <a:cubicBezTo>
                    <a:pt x="4532018" y="669725"/>
                    <a:pt x="4555034" y="781321"/>
                    <a:pt x="4530412" y="988101"/>
                  </a:cubicBezTo>
                  <a:cubicBezTo>
                    <a:pt x="4538443" y="1267773"/>
                    <a:pt x="4281931" y="1469056"/>
                    <a:pt x="4036169" y="1482344"/>
                  </a:cubicBezTo>
                  <a:cubicBezTo>
                    <a:pt x="3376196" y="1535195"/>
                    <a:pt x="1489032" y="1604626"/>
                    <a:pt x="494243" y="1482344"/>
                  </a:cubicBezTo>
                  <a:cubicBezTo>
                    <a:pt x="222894" y="1491209"/>
                    <a:pt x="36421" y="1264317"/>
                    <a:pt x="0" y="988101"/>
                  </a:cubicBezTo>
                  <a:cubicBezTo>
                    <a:pt x="-43797" y="868733"/>
                    <a:pt x="-11222" y="633334"/>
                    <a:pt x="0" y="494243"/>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xmlns="" id="{1210F60E-3A9E-7F09-6136-ACC54EB08F88}"/>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xmlns=""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537</Words>
  <Application>Microsoft Office PowerPoint</Application>
  <PresentationFormat>Custom</PresentationFormat>
  <Paragraphs>111</Paragraphs>
  <Slides>21</Slides>
  <Notes>6</Notes>
  <HiddenSlides>0</HiddenSlides>
  <MMClips>0</MMClips>
  <ScaleCrop>false</ScaleCrop>
  <HeadingPairs>
    <vt:vector size="4" baseType="variant">
      <vt:variant>
        <vt:lpstr>Theme</vt:lpstr>
      </vt:variant>
      <vt:variant>
        <vt:i4>6</vt:i4>
      </vt:variant>
      <vt:variant>
        <vt:lpstr>Slide Titles</vt:lpstr>
      </vt:variant>
      <vt:variant>
        <vt:i4>21</vt:i4>
      </vt:variant>
    </vt:vector>
  </HeadingPairs>
  <TitlesOfParts>
    <vt:vector size="27" baseType="lpstr">
      <vt:lpstr>office</vt:lpstr>
      <vt:lpstr>2-0927-4</vt:lpstr>
      <vt:lpstr>PPTMON theme</vt:lpstr>
      <vt:lpstr>1_PPTMON theme</vt:lpstr>
      <vt:lpstr>2_PPTMON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35</cp:revision>
  <dcterms:created xsi:type="dcterms:W3CDTF">2023-07-22T04:32:53Z</dcterms:created>
  <dcterms:modified xsi:type="dcterms:W3CDTF">2024-05-02T00:41:15Z</dcterms:modified>
</cp:coreProperties>
</file>