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7" r:id="rId4"/>
  </p:sldMasterIdLst>
  <p:notesMasterIdLst>
    <p:notesMasterId r:id="rId24"/>
  </p:notesMasterIdLst>
  <p:sldIdLst>
    <p:sldId id="361" r:id="rId5"/>
    <p:sldId id="362" r:id="rId6"/>
    <p:sldId id="369" r:id="rId7"/>
    <p:sldId id="372" r:id="rId8"/>
    <p:sldId id="259" r:id="rId9"/>
    <p:sldId id="292" r:id="rId10"/>
    <p:sldId id="4414" r:id="rId11"/>
    <p:sldId id="713" r:id="rId12"/>
    <p:sldId id="4413" r:id="rId13"/>
    <p:sldId id="416" r:id="rId14"/>
    <p:sldId id="4415" r:id="rId15"/>
    <p:sldId id="4417" r:id="rId16"/>
    <p:sldId id="4416" r:id="rId17"/>
    <p:sldId id="4418" r:id="rId18"/>
    <p:sldId id="4419" r:id="rId19"/>
    <p:sldId id="385" r:id="rId20"/>
    <p:sldId id="395" r:id="rId21"/>
    <p:sldId id="425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170" indent="0">
              <a:buNone/>
              <a:defRPr sz="1900" b="1"/>
            </a:lvl7pPr>
            <a:lvl8pPr marL="3809365" indent="0">
              <a:buNone/>
              <a:defRPr sz="1900" b="1"/>
            </a:lvl8pPr>
            <a:lvl9pPr marL="435356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170" indent="0">
              <a:buNone/>
              <a:defRPr sz="1900" b="1"/>
            </a:lvl7pPr>
            <a:lvl8pPr marL="3809365" indent="0">
              <a:buNone/>
              <a:defRPr sz="1900" b="1"/>
            </a:lvl8pPr>
            <a:lvl9pPr marL="435356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170" indent="0">
              <a:buNone/>
              <a:defRPr sz="1100"/>
            </a:lvl7pPr>
            <a:lvl8pPr marL="3809365" indent="0">
              <a:buNone/>
              <a:defRPr sz="1100"/>
            </a:lvl8pPr>
            <a:lvl9pPr marL="435356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/>
            </a:lvl1pPr>
            <a:lvl2pPr marL="544195" indent="0">
              <a:buNone/>
              <a:defRPr sz="3400"/>
            </a:lvl2pPr>
            <a:lvl3pPr marL="1088390" indent="0">
              <a:buNone/>
              <a:defRPr sz="2900"/>
            </a:lvl3pPr>
            <a:lvl4pPr marL="1632585" indent="0">
              <a:buNone/>
              <a:defRPr sz="2400"/>
            </a:lvl4pPr>
            <a:lvl5pPr marL="2176780" indent="0">
              <a:buNone/>
              <a:defRPr sz="2400"/>
            </a:lvl5pPr>
            <a:lvl6pPr marL="2720975" indent="0">
              <a:buNone/>
              <a:defRPr sz="2400"/>
            </a:lvl6pPr>
            <a:lvl7pPr marL="3265170" indent="0">
              <a:buNone/>
              <a:defRPr sz="2400"/>
            </a:lvl7pPr>
            <a:lvl8pPr marL="3809365" indent="0">
              <a:buNone/>
              <a:defRPr sz="2400"/>
            </a:lvl8pPr>
            <a:lvl9pPr marL="4353560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170" indent="0">
              <a:buNone/>
              <a:defRPr sz="1100"/>
            </a:lvl7pPr>
            <a:lvl8pPr marL="3809365" indent="0">
              <a:buNone/>
              <a:defRPr sz="1100"/>
            </a:lvl8pPr>
            <a:lvl9pPr marL="435356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4" Type="http://schemas.openxmlformats.org/officeDocument/2006/relationships/image" Target="../media/image14.jpeg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5441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08839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63258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17678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8305" indent="-408305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170" indent="-27178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4365" indent="-27178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856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275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695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114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534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7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36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56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6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851765" y="431834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>
            <a:fillRect/>
          </a:stretch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>
            <a:fillRect/>
          </a:stretch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/>
          <p:cNvPicPr>
            <a:picLocks noChangeAspect="1"/>
          </p:cNvPicPr>
          <p:nvPr/>
        </p:nvPicPr>
        <p:blipFill rotWithShape="1">
          <a:blip r:embed="rId3"/>
          <a:srcRect b="25274"/>
          <a:stretch>
            <a:fillRect/>
          </a:stretch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/>
                <a:gridCol w="6791325"/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/>
                <a:gridCol w="6791325"/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>
            <a:fillRect/>
          </a:stretch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/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1"/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62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471" y="1705429"/>
            <a:ext cx="9021059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400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Microsoft YaHei" panose="020B0503020204020204" charset="-122"/>
            </a:endParaRPr>
          </a:p>
          <a:p>
            <a:pPr algn="ctr" defTabSz="914400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Microsoft YaHei" panose="020B0503020204020204" charset="-122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Microsoft YaHei" panose="020B050302020402020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088" r="3088"/>
          <a:stretch>
            <a:fillRect/>
          </a:stretch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/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/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/>
          <p:cNvPicPr>
            <a:picLocks noChangeAspect="1"/>
          </p:cNvPicPr>
          <p:nvPr/>
        </p:nvPicPr>
        <p:blipFill rotWithShape="1">
          <a:blip r:embed="rId3"/>
          <a:srcRect b="25274"/>
          <a:stretch>
            <a:fillRect/>
          </a:stretch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>
            <a:fillRect/>
          </a:stretch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62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1542</Words>
  <Application>WPS Presentation</Application>
  <PresentationFormat>Widescreen</PresentationFormat>
  <Paragraphs>81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印品黑体</vt:lpstr>
      <vt:lpstr>Calibri</vt:lpstr>
      <vt:lpstr>Cambria</vt:lpstr>
      <vt:lpstr>思源黑体 CN</vt:lpstr>
      <vt:lpstr>LNTH-Hoa Nho LNTH</vt:lpstr>
      <vt:lpstr>Microsoft YaHei</vt:lpstr>
      <vt:lpstr>Arial Unicode MS</vt:lpstr>
      <vt:lpstr>Calibri Light</vt:lpstr>
      <vt:lpstr>UTM Rockwell</vt:lpstr>
      <vt:lpstr>Segoe Print</vt:lpstr>
      <vt:lpstr>DFPOP1-W9</vt:lpstr>
      <vt:lpstr>Times New Roman</vt:lpstr>
      <vt:lpstr>等线</vt:lpstr>
      <vt:lpstr>字魂59号-创粗黑</vt:lpstr>
      <vt:lpstr>等线 Light</vt:lpstr>
      <vt:lpstr>Custom Design</vt:lpstr>
      <vt:lpstr>千图网海量PPT模板www.58pic.com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2024-01-24T02:23:00Z</dcterms:created>
  <dcterms:modified xsi:type="dcterms:W3CDTF">2024-04-04T07:48:53Z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59D12ABE2F96497F8FF3B50F7F3E36AC_12</vt:lpwstr>
  </property>
  <property fmtid="{D5CDD505-2E9C-101B-9397-08002B2CF9AE}" pid="3" name="KSOProductBuildVer">
    <vt:lpwstr>1033-12.2.0.13489</vt:lpwstr>
  </property>
</Properties>
</file>