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0"/>
  </p:notesMasterIdLst>
  <p:sldIdLst>
    <p:sldId id="257" r:id="rId3"/>
    <p:sldId id="284" r:id="rId4"/>
    <p:sldId id="2752" r:id="rId5"/>
    <p:sldId id="273" r:id="rId6"/>
    <p:sldId id="275" r:id="rId7"/>
    <p:sldId id="2758" r:id="rId8"/>
    <p:sldId id="277" r:id="rId9"/>
    <p:sldId id="2759" r:id="rId10"/>
    <p:sldId id="2760" r:id="rId11"/>
    <p:sldId id="2761" r:id="rId12"/>
    <p:sldId id="2762" r:id="rId13"/>
    <p:sldId id="263" r:id="rId14"/>
    <p:sldId id="270" r:id="rId15"/>
    <p:sldId id="2748" r:id="rId16"/>
    <p:sldId id="2763" r:id="rId17"/>
    <p:sldId id="2764"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67599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478310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34938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5/1/2024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5/1/2024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348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7587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5164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3951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811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5217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4518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37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6D5DA813-F199-CED0-6EF5-02CF04EEB8C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xmlns="" id="{C94BB37F-DA88-680A-7DE0-4959764ACC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741525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jpeg"/><Relationship Id="rId12" Type="http://schemas.microsoft.com/office/2007/relationships/hdphoto" Target="../media/hdphoto1.wdp"/><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1.sv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xmlns=""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xmlns="" id="{D38EC0CB-3B32-0154-9147-D6200103D4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xmlns=""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xmlns=""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92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xmlns="" id="{F0548D9E-16DE-54BC-AC70-F33E78B9AA4B}"/>
              </a:ext>
            </a:extLst>
          </p:cNvPr>
          <p:cNvSpPr/>
          <p:nvPr/>
        </p:nvSpPr>
        <p:spPr>
          <a:xfrm>
            <a:off x="4457700" y="1504950"/>
            <a:ext cx="6810375" cy="521969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Bỗng có tiếng “Hú…ú ...ú ” vẳng lên mỗi lúc một gần. Rồi từ trong bóng tối hiện ra một con sói xám sừng sững ngáng đường. Ngựa con mếu máo gọi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Sói xám cười man rợ và nhảy chồm đến.</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Ối!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lại khóc, gọi mẹ, đại bàng núi vỗ nhẹ đôi cánh dỗ dành: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Đừng khóc! Anh đưa em về với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Nhưng mà em không có cánh!</a:t>
            </a:r>
          </a:p>
        </p:txBody>
      </p:sp>
      <p:pic>
        <p:nvPicPr>
          <p:cNvPr id="4" name="Picture 3">
            <a:extLst>
              <a:ext uri="{FF2B5EF4-FFF2-40B4-BE49-F238E27FC236}">
                <a16:creationId xmlns:a16="http://schemas.microsoft.com/office/drawing/2014/main" xmlns="" id="{F5B09ECF-0F9F-F111-89E4-E89F108CF24F}"/>
              </a:ext>
            </a:extLst>
          </p:cNvPr>
          <p:cNvPicPr>
            <a:picLocks noChangeAspect="1"/>
          </p:cNvPicPr>
          <p:nvPr/>
        </p:nvPicPr>
        <p:blipFill>
          <a:blip r:embed="rId3"/>
          <a:stretch>
            <a:fillRect/>
          </a:stretch>
        </p:blipFill>
        <p:spPr>
          <a:xfrm>
            <a:off x="642937" y="2273442"/>
            <a:ext cx="3729038" cy="2812908"/>
          </a:xfrm>
          <a:prstGeom prst="rect">
            <a:avLst/>
          </a:prstGeom>
        </p:spPr>
      </p:pic>
    </p:spTree>
    <p:extLst>
      <p:ext uri="{BB962C8B-B14F-4D97-AF65-F5344CB8AC3E}">
        <p14:creationId xmlns:p14="http://schemas.microsoft.com/office/powerpoint/2010/main" val="3081528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xmlns="" id="{F0548D9E-16DE-54BC-AC70-F33E78B9AA4B}"/>
              </a:ext>
            </a:extLst>
          </p:cNvPr>
          <p:cNvSpPr/>
          <p:nvPr/>
        </p:nvSpPr>
        <p:spPr>
          <a:xfrm>
            <a:off x="4391025" y="2000250"/>
            <a:ext cx="6810375" cy="36099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 chỉ vào bốn chân Ngựa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Cánh của em đấy chứ đâu! Nếu phi nước đại, em còn “bay” nhanh hơn cả anh nữa ấy chứ! Đại bàng núi sải cánh, ngựa trắng chồm lên và thấy bốn chân mình thực sự bay như đại bàng.</a:t>
            </a:r>
          </a:p>
        </p:txBody>
      </p:sp>
      <p:pic>
        <p:nvPicPr>
          <p:cNvPr id="6" name="Picture 5">
            <a:extLst>
              <a:ext uri="{FF2B5EF4-FFF2-40B4-BE49-F238E27FC236}">
                <a16:creationId xmlns:a16="http://schemas.microsoft.com/office/drawing/2014/main" xmlns="" id="{7463BE64-F605-FBA0-1789-F8771DBFCB96}"/>
              </a:ext>
            </a:extLst>
          </p:cNvPr>
          <p:cNvPicPr>
            <a:picLocks noChangeAspect="1"/>
          </p:cNvPicPr>
          <p:nvPr/>
        </p:nvPicPr>
        <p:blipFill>
          <a:blip r:embed="rId3"/>
          <a:stretch>
            <a:fillRect/>
          </a:stretch>
        </p:blipFill>
        <p:spPr>
          <a:xfrm>
            <a:off x="557212" y="2295525"/>
            <a:ext cx="3560790" cy="2800350"/>
          </a:xfrm>
          <a:prstGeom prst="rect">
            <a:avLst/>
          </a:prstGeom>
        </p:spPr>
      </p:pic>
    </p:spTree>
    <p:extLst>
      <p:ext uri="{BB962C8B-B14F-4D97-AF65-F5344CB8AC3E}">
        <p14:creationId xmlns:p14="http://schemas.microsoft.com/office/powerpoint/2010/main" val="32867363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xmlns=""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xmlns=""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2" name="Picture 1">
            <a:extLst>
              <a:ext uri="{FF2B5EF4-FFF2-40B4-BE49-F238E27FC236}">
                <a16:creationId xmlns:a16="http://schemas.microsoft.com/office/drawing/2014/main" xmlns="" id="{AE9C64CF-625B-8610-D844-E547AA21718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5237922" y="2128799"/>
            <a:ext cx="6519654" cy="3757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313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xmlns=""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xmlns=""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909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xmlns=""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xmlns=""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xmlns="" id="{57E8ABBA-B49A-F9DB-79BC-81BF1209B1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xmlns=""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
        <p:nvSpPr>
          <p:cNvPr id="4" name="TextBox 3">
            <a:extLst>
              <a:ext uri="{FF2B5EF4-FFF2-40B4-BE49-F238E27FC236}">
                <a16:creationId xmlns:a16="http://schemas.microsoft.com/office/drawing/2014/main" xmlns="" id="{375215F0-6AAA-D76B-9B72-3CD55981AC98}"/>
              </a:ext>
            </a:extLst>
          </p:cNvPr>
          <p:cNvSpPr txBox="1"/>
          <p:nvPr/>
        </p:nvSpPr>
        <p:spPr>
          <a:xfrm>
            <a:off x="3811772" y="6488668"/>
            <a:ext cx="70281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4247053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0" y="5006306"/>
            <a:ext cx="1867343" cy="2035278"/>
          </a:xfrm>
          <a:prstGeom prst="rect">
            <a:avLst/>
          </a:prstGeom>
        </p:spPr>
      </p:pic>
      <p:sp>
        <p:nvSpPr>
          <p:cNvPr id="21" name="Rounded Rectangle 20"/>
          <p:cNvSpPr/>
          <p:nvPr/>
        </p:nvSpPr>
        <p:spPr>
          <a:xfrm>
            <a:off x="2539005" y="2295525"/>
            <a:ext cx="8775512" cy="1448961"/>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dirty="0">
                <a:solidFill>
                  <a:prstClr val="black"/>
                </a:solidFill>
                <a:latin typeface="Calibri" panose="020F0502020204030204"/>
              </a:rPr>
              <a:t>Nghe hiểu câu chuyện Đôi cánh của ngựa trắng; kể lại được câu chuyện dựa vào tranh (không bắt buộc kể đúng nguyên văn câu chuyện theo lời GV kể).</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3200" b="1" dirty="0" err="1">
                <a:solidFill>
                  <a:prstClr val="black"/>
                </a:solidFill>
              </a:rPr>
              <a:t>Biết</a:t>
            </a:r>
            <a:r>
              <a:rPr lang="en-US" sz="3200" b="1" dirty="0">
                <a:solidFill>
                  <a:prstClr val="black"/>
                </a:solidFill>
              </a:rPr>
              <a:t> chia </a:t>
            </a:r>
            <a:r>
              <a:rPr lang="en-US" sz="3200" b="1" dirty="0" err="1">
                <a:solidFill>
                  <a:prstClr val="black"/>
                </a:solidFill>
              </a:rPr>
              <a:t>sẻ</a:t>
            </a:r>
            <a:r>
              <a:rPr lang="en-US" sz="3200" b="1" dirty="0">
                <a:solidFill>
                  <a:prstClr val="black"/>
                </a:solidFill>
              </a:rPr>
              <a:t> </a:t>
            </a:r>
            <a:r>
              <a:rPr lang="en-US" sz="3200" b="1" dirty="0" err="1">
                <a:solidFill>
                  <a:prstClr val="black"/>
                </a:solidFill>
              </a:rPr>
              <a:t>suy</a:t>
            </a:r>
            <a:r>
              <a:rPr lang="en-US" sz="3200" b="1" dirty="0">
                <a:solidFill>
                  <a:prstClr val="black"/>
                </a:solidFill>
              </a:rPr>
              <a:t> </a:t>
            </a:r>
            <a:r>
              <a:rPr lang="en-US" sz="3200" b="1" dirty="0" err="1">
                <a:solidFill>
                  <a:prstClr val="black"/>
                </a:solidFill>
              </a:rPr>
              <a:t>nghĩ</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bản</a:t>
            </a:r>
            <a:r>
              <a:rPr lang="en-US" sz="3200" b="1" dirty="0">
                <a:solidFill>
                  <a:prstClr val="black"/>
                </a:solidFill>
              </a:rPr>
              <a:t> </a:t>
            </a:r>
            <a:r>
              <a:rPr lang="en-US" sz="3200" b="1" dirty="0" err="1">
                <a:solidFill>
                  <a:prstClr val="black"/>
                </a:solidFill>
              </a:rPr>
              <a:t>thân</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bài</a:t>
            </a:r>
            <a:r>
              <a:rPr lang="en-US" sz="3200" b="1" dirty="0">
                <a:solidFill>
                  <a:prstClr val="black"/>
                </a:solidFill>
              </a:rPr>
              <a:t> </a:t>
            </a:r>
            <a:r>
              <a:rPr lang="en-US" sz="3200" b="1" dirty="0" err="1">
                <a:solidFill>
                  <a:prstClr val="black"/>
                </a:solidFill>
              </a:rPr>
              <a:t>đọc</a:t>
            </a:r>
            <a:r>
              <a:rPr lang="en-US" sz="3200" b="1" dirty="0">
                <a:solidFill>
                  <a:prstClr val="black"/>
                </a:solidFill>
              </a:rPr>
              <a:t>.</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2729290-1DA8-AA40-047D-D29DB298E4D4}"/>
              </a:ext>
            </a:extLst>
          </p:cNvPr>
          <p:cNvPicPr>
            <a:picLocks noChangeAspect="1"/>
          </p:cNvPicPr>
          <p:nvPr/>
        </p:nvPicPr>
        <p:blipFill>
          <a:blip r:embed="rId7"/>
          <a:stretch>
            <a:fillRect/>
          </a:stretch>
        </p:blipFill>
        <p:spPr>
          <a:xfrm>
            <a:off x="1927482" y="126794"/>
            <a:ext cx="8718036" cy="1822862"/>
          </a:xfrm>
          <a:prstGeom prst="rect">
            <a:avLst/>
          </a:prstGeom>
        </p:spPr>
      </p:pic>
    </p:spTree>
    <p:extLst>
      <p:ext uri="{BB962C8B-B14F-4D97-AF65-F5344CB8AC3E}">
        <p14:creationId xmlns:p14="http://schemas.microsoft.com/office/powerpoint/2010/main" val="1036512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3" name="Picture 2">
            <a:extLst>
              <a:ext uri="{FF2B5EF4-FFF2-40B4-BE49-F238E27FC236}">
                <a16:creationId xmlns:a16="http://schemas.microsoft.com/office/drawing/2014/main" xmlns="" id="{B4E004D9-A79D-0088-B8CD-1E4DF35528B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xmlns="" id="{ECF79111-149F-AA60-A51C-671F64BBD717}"/>
              </a:ext>
            </a:extLst>
          </p:cNvPr>
          <p:cNvPicPr>
            <a:picLocks noChangeAspect="1"/>
          </p:cNvPicPr>
          <p:nvPr/>
        </p:nvPicPr>
        <p:blipFill>
          <a:blip r:embed="rId6"/>
          <a:stretch>
            <a:fillRect/>
          </a:stretch>
        </p:blipFill>
        <p:spPr>
          <a:xfrm>
            <a:off x="270803" y="1939139"/>
            <a:ext cx="2030144" cy="3475021"/>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62654CD-549D-77D4-380A-80C2B8A4C17F}"/>
              </a:ext>
            </a:extLst>
          </p:cNvPr>
          <p:cNvPicPr>
            <a:picLocks noChangeAspect="1"/>
          </p:cNvPicPr>
          <p:nvPr/>
        </p:nvPicPr>
        <p:blipFill>
          <a:blip r:embed="rId5"/>
          <a:stretch>
            <a:fillRect/>
          </a:stretch>
        </p:blipFill>
        <p:spPr>
          <a:xfrm>
            <a:off x="3895725" y="144331"/>
            <a:ext cx="4371976" cy="1243710"/>
          </a:xfrm>
          <a:prstGeom prst="rect">
            <a:avLst/>
          </a:prstGeom>
        </p:spPr>
      </p:pic>
      <p:pic>
        <p:nvPicPr>
          <p:cNvPr id="2" name="Kể chuyện">
            <a:hlinkClick r:id="" action="ppaction://media"/>
            <a:extLst>
              <a:ext uri="{FF2B5EF4-FFF2-40B4-BE49-F238E27FC236}">
                <a16:creationId xmlns:a16="http://schemas.microsoft.com/office/drawing/2014/main" xmlns="" id="{A3F73018-65BE-DC1A-6530-F24DF37AFAA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1468041"/>
            <a:ext cx="9582150" cy="5389959"/>
          </a:xfrm>
          <a:prstGeom prst="rect">
            <a:avLst/>
          </a:prstGeom>
        </p:spPr>
      </p:pic>
    </p:spTree>
    <p:extLst>
      <p:ext uri="{BB962C8B-B14F-4D97-AF65-F5344CB8AC3E}">
        <p14:creationId xmlns:p14="http://schemas.microsoft.com/office/powerpoint/2010/main" val="3902071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114300" y="95250"/>
            <a:ext cx="12001499" cy="6494299"/>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ĐÔI CÁNH CỦA NGỰA TRẮNG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Gần nhà ngựa có anh đại bàng núi. Là một ch</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chim non nhưng sải cánh đã vững vàng. Mỗi lúc nó liệng vòng, cánh không động, khẽ nghiêng bên nào là chao bên ấy, bóng cứ loang loáng trên bãi cỏ.</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mê quá, cứ ước ao được bay như đại bàng: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Anh Đại Bàng ơi! Làm thế nào để có cánh như anh?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Phải đi tìm! Cứ quanh quẩn cạnh mẹ, biết bao giờ mới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Bỗng có tiếng “Hú…</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 v</a:t>
            </a:r>
            <a:r>
              <a:rPr lang="en-US" sz="1300" b="1" i="0" u="none" strike="noStrike" dirty="0">
                <a:solidFill>
                  <a:srgbClr val="002060"/>
                </a:solidFill>
                <a:effectLst/>
                <a:latin typeface="Cambria" panose="02040503050406030204" pitchFamily="18" charset="0"/>
                <a:ea typeface="Cambria" panose="02040503050406030204" pitchFamily="18" charset="0"/>
              </a:rPr>
              <a:t>ẳ</a:t>
            </a:r>
            <a:r>
              <a:rPr lang="vi-VN" sz="1300" b="1" i="0" u="none" strike="noStrike" dirty="0">
                <a:solidFill>
                  <a:srgbClr val="002060"/>
                </a:solidFill>
                <a:effectLst/>
                <a:latin typeface="Cambria" panose="02040503050406030204" pitchFamily="18" charset="0"/>
                <a:ea typeface="Cambria" panose="02040503050406030204" pitchFamily="18" charset="0"/>
              </a:rPr>
              <a:t>ng lên mỗi lúc một gần. Rồi từ trong bóng tối hiện ra một con sói xám sừng sững ngáng đường. Ngựa con mếu máo gọi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Sói xám cười man rợ và nhảy chồm đến.</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1300" b="1" dirty="0">
                <a:solidFill>
                  <a:srgbClr val="002060"/>
                </a:solidFill>
                <a:effectLst/>
                <a:latin typeface="Cambria" panose="02040503050406030204" pitchFamily="18" charset="0"/>
                <a:ea typeface="Cambria" panose="02040503050406030204" pitchFamily="18" charset="0"/>
              </a:rPr>
              <a:t>- </a:t>
            </a:r>
            <a:r>
              <a:rPr lang="en-US" sz="1300" b="1" dirty="0" err="1">
                <a:solidFill>
                  <a:srgbClr val="002060"/>
                </a:solidFill>
                <a:effectLst/>
                <a:latin typeface="Cambria" panose="02040503050406030204" pitchFamily="18" charset="0"/>
                <a:ea typeface="Cambria" panose="02040503050406030204" pitchFamily="18" charset="0"/>
              </a:rPr>
              <a:t>Ối</a:t>
            </a:r>
            <a:r>
              <a:rPr lang="en-US" sz="1300" b="1"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lại khóc, gọi mẹ, đại bàng núi vỗ nhẹ đôi cánh dỗ dành: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Đừng khóc! Anh đưa em về với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 Nhưng mà em không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 chỉ vào bốn chân Ngựa</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Cánh của em đấy chứ đâu! Nếu phi nướ</a:t>
            </a:r>
            <a:r>
              <a:rPr lang="en-US" sz="1300" b="1" i="0" u="none" strike="noStrike" dirty="0">
                <a:solidFill>
                  <a:srgbClr val="002060"/>
                </a:solidFill>
                <a:effectLst/>
                <a:latin typeface="Cambria" panose="02040503050406030204" pitchFamily="18" charset="0"/>
                <a:ea typeface="Cambria" panose="02040503050406030204" pitchFamily="18" charset="0"/>
              </a:rPr>
              <a:t>c</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đại, em còn “bay” nhanh hơn cả anh</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nữa ấy chứ! Đại bàng núi sải cánh, ngựa trắng chồm lên và thấy bốn chân mình</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thực</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sự</a:t>
            </a:r>
            <a:r>
              <a:rPr lang="en-US" sz="1300" b="1" i="0" u="none" strike="noStrike" dirty="0">
                <a:solidFill>
                  <a:srgbClr val="002060"/>
                </a:solidFill>
                <a:effectLst/>
                <a:latin typeface="Cambria" panose="02040503050406030204" pitchFamily="18" charset="0"/>
                <a:ea typeface="Cambria" panose="02040503050406030204" pitchFamily="18" charset="0"/>
              </a:rPr>
              <a:t> bay </a:t>
            </a:r>
            <a:r>
              <a:rPr lang="en-US" sz="1300" b="1" i="0" u="none" strike="noStrike" dirty="0" err="1">
                <a:solidFill>
                  <a:srgbClr val="002060"/>
                </a:solidFill>
                <a:effectLst/>
                <a:latin typeface="Cambria" panose="02040503050406030204" pitchFamily="18" charset="0"/>
                <a:ea typeface="Cambria" panose="02040503050406030204" pitchFamily="18" charset="0"/>
              </a:rPr>
              <a:t>như</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đại</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bàng</a:t>
            </a:r>
            <a:r>
              <a:rPr lang="en-US" sz="1300" b="1" i="0" u="none" strike="noStrike"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(Theo Thy Ngọc)</a:t>
            </a:r>
            <a:endParaRPr lang="vi-VN" sz="13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548798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xmlns=""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xmlns=""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theo</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đoạn</a:t>
            </a:r>
            <a:endPar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xmlns="" id="{1DABAB0E-47F5-E21A-62B9-198D991466F5}"/>
              </a:ext>
            </a:extLst>
          </p:cNvPr>
          <p:cNvPicPr>
            <a:picLocks noChangeAspect="1"/>
          </p:cNvPicPr>
          <p:nvPr/>
        </p:nvPicPr>
        <p:blipFill>
          <a:blip r:embed="rId3"/>
          <a:stretch>
            <a:fillRect/>
          </a:stretch>
        </p:blipFill>
        <p:spPr>
          <a:xfrm>
            <a:off x="419099" y="2005012"/>
            <a:ext cx="4183739" cy="3109913"/>
          </a:xfrm>
          <a:prstGeom prst="rect">
            <a:avLst/>
          </a:prstGeom>
        </p:spPr>
      </p:pic>
      <p:sp>
        <p:nvSpPr>
          <p:cNvPr id="5" name="Hình chữ nhật: Góc Tròn 1">
            <a:extLst>
              <a:ext uri="{FF2B5EF4-FFF2-40B4-BE49-F238E27FC236}">
                <a16:creationId xmlns:a16="http://schemas.microsoft.com/office/drawing/2014/main" xmlns="" id="{F0548D9E-16DE-54BC-AC70-F33E78B9AA4B}"/>
              </a:ext>
            </a:extLst>
          </p:cNvPr>
          <p:cNvSpPr/>
          <p:nvPr/>
        </p:nvSpPr>
        <p:spPr>
          <a:xfrm>
            <a:off x="4746294" y="2000250"/>
            <a:ext cx="6293182" cy="3743325"/>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en-US" sz="2000" b="1" i="0" u="none" strike="noStrike"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06298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xmlns="" id="{F0548D9E-16DE-54BC-AC70-F33E78B9AA4B}"/>
              </a:ext>
            </a:extLst>
          </p:cNvPr>
          <p:cNvSpPr/>
          <p:nvPr/>
        </p:nvSpPr>
        <p:spPr>
          <a:xfrm>
            <a:off x="4581525" y="1362076"/>
            <a:ext cx="7219950" cy="51720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nhà ngựa có anh đại bàng núi. Là một ch</a:t>
            </a:r>
            <a:r>
              <a:rPr lang="en-US" sz="2000" b="1" dirty="0">
                <a:solidFill>
                  <a:srgbClr val="002060"/>
                </a:solidFill>
                <a:latin typeface="Cambria" panose="02040503050406030204" pitchFamily="18" charset="0"/>
                <a:ea typeface="Cambria" panose="02040503050406030204" pitchFamily="18" charset="0"/>
              </a:rPr>
              <a:t>ú</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chim non nhưng sải cánh đã vững vàng. Mỗi lúc nó liệng vòng, cánh không động, khẽ nghiêng bên nào là chao bên ấy, bóng cứ loang loáng trên bãi cỏ.</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mê quá, cứ ước ao được bay như đại bàng: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Anh Đại Bàng ơi! Làm thế nào để có cánh như anh?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Phải đi tìm! Cứ quanh quẩn cạnh mẹ, biết bao giờ mới có cánh!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spcAft>
                <a:spcPts val="500"/>
              </a:spcAft>
            </a:pPr>
            <a:r>
              <a:rPr lang="vi-VN" sz="20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2000" b="1" dirty="0">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B2B91262-1F94-6462-DD05-2E407F11B5BE}"/>
              </a:ext>
            </a:extLst>
          </p:cNvPr>
          <p:cNvPicPr>
            <a:picLocks noChangeAspect="1"/>
          </p:cNvPicPr>
          <p:nvPr/>
        </p:nvPicPr>
        <p:blipFill>
          <a:blip r:embed="rId3"/>
          <a:stretch>
            <a:fillRect/>
          </a:stretch>
        </p:blipFill>
        <p:spPr>
          <a:xfrm>
            <a:off x="481012" y="2505075"/>
            <a:ext cx="3909060" cy="2895600"/>
          </a:xfrm>
          <a:prstGeom prst="rect">
            <a:avLst/>
          </a:prstGeom>
        </p:spPr>
      </p:pic>
    </p:spTree>
    <p:extLst>
      <p:ext uri="{BB962C8B-B14F-4D97-AF65-F5344CB8AC3E}">
        <p14:creationId xmlns:p14="http://schemas.microsoft.com/office/powerpoint/2010/main" val="3633519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1167</Words>
  <Application>Microsoft Office PowerPoint</Application>
  <PresentationFormat>Custom</PresentationFormat>
  <Paragraphs>61</Paragraphs>
  <Slides>17</Slides>
  <Notes>2</Notes>
  <HiddenSlides>0</HiddenSlides>
  <MMClips>1</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23</cp:revision>
  <dcterms:created xsi:type="dcterms:W3CDTF">2023-10-10T07:16:00Z</dcterms:created>
  <dcterms:modified xsi:type="dcterms:W3CDTF">2024-05-01T09:52:05Z</dcterms:modified>
</cp:coreProperties>
</file>