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 id="2147483723" r:id="rId7"/>
  </p:sldMasterIdLst>
  <p:notesMasterIdLst>
    <p:notesMasterId r:id="rId31"/>
  </p:notesMasterIdLst>
  <p:sldIdLst>
    <p:sldId id="303" r:id="rId8"/>
    <p:sldId id="304" r:id="rId9"/>
    <p:sldId id="273" r:id="rId10"/>
    <p:sldId id="274" r:id="rId11"/>
    <p:sldId id="312" r:id="rId12"/>
    <p:sldId id="302" r:id="rId13"/>
    <p:sldId id="279" r:id="rId14"/>
    <p:sldId id="305" r:id="rId15"/>
    <p:sldId id="306" r:id="rId16"/>
    <p:sldId id="276" r:id="rId17"/>
    <p:sldId id="309" r:id="rId18"/>
    <p:sldId id="307" r:id="rId19"/>
    <p:sldId id="310" r:id="rId20"/>
    <p:sldId id="308" r:id="rId21"/>
    <p:sldId id="257" r:id="rId22"/>
    <p:sldId id="311" r:id="rId23"/>
    <p:sldId id="272" r:id="rId24"/>
    <p:sldId id="283" r:id="rId25"/>
    <p:sldId id="313" r:id="rId26"/>
    <p:sldId id="260" r:id="rId27"/>
    <p:sldId id="281" r:id="rId28"/>
    <p:sldId id="282"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640434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016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34530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10980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3219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0451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75342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62405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6945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12659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3615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2.jpeg"/><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09C1A122-B5F3-8DBA-CF6D-63D29780A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490956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png"/><Relationship Id="rId18" Type="http://schemas.openxmlformats.org/officeDocument/2006/relationships/image" Target="../media/image54.svg"/><Relationship Id="rId3"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50.svg"/><Relationship Id="rId17" Type="http://schemas.openxmlformats.org/officeDocument/2006/relationships/image" Target="../media/image51.png"/><Relationship Id="rId2" Type="http://schemas.openxmlformats.org/officeDocument/2006/relationships/audio" Target="../media/audio1.wav"/><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7.png"/><Relationship Id="rId5" Type="http://schemas.openxmlformats.org/officeDocument/2006/relationships/image" Target="../media/image18.png"/><Relationship Id="rId15" Type="http://schemas.openxmlformats.org/officeDocument/2006/relationships/image" Target="../media/image50.png"/><Relationship Id="rId10" Type="http://schemas.openxmlformats.org/officeDocument/2006/relationships/image" Target="../media/image49.svg"/><Relationship Id="rId4" Type="http://schemas.openxmlformats.org/officeDocument/2006/relationships/image" Target="../media/image47.svg"/><Relationship Id="rId9" Type="http://schemas.openxmlformats.org/officeDocument/2006/relationships/image" Target="../media/image30.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48.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0.sv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16.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4.sv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61.png"/><Relationship Id="rId4" Type="http://schemas.openxmlformats.org/officeDocument/2006/relationships/image" Target="../media/image61.svg"/><Relationship Id="rId9" Type="http://schemas.openxmlformats.org/officeDocument/2006/relationships/image" Target="../media/image48.sv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23.png"/><Relationship Id="rId5" Type="http://schemas.openxmlformats.org/officeDocument/2006/relationships/image" Target="../media/image49.svg"/><Relationship Id="rId10" Type="http://schemas.openxmlformats.org/officeDocument/2006/relationships/image" Target="../media/image50.svg"/><Relationship Id="rId4" Type="http://schemas.openxmlformats.org/officeDocument/2006/relationships/image" Target="../media/image14.png"/><Relationship Id="rId9" Type="http://schemas.openxmlformats.org/officeDocument/2006/relationships/image" Target="../media/image7.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0.png"/><Relationship Id="rId1" Type="http://schemas.openxmlformats.org/officeDocument/2006/relationships/slideLayout" Target="../slideLayouts/slideLayout59.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4.png"/><Relationship Id="rId21" Type="http://schemas.openxmlformats.org/officeDocument/2006/relationships/image" Target="../media/image25.png"/><Relationship Id="rId7" Type="http://schemas.openxmlformats.org/officeDocument/2006/relationships/image" Target="../media/image17.svg"/><Relationship Id="rId12" Type="http://schemas.openxmlformats.org/officeDocument/2006/relationships/image" Target="../media/image19.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7.png"/><Relationship Id="rId5" Type="http://schemas.openxmlformats.org/officeDocument/2006/relationships/image" Target="../media/image15.png"/><Relationship Id="rId15" Type="http://schemas.openxmlformats.org/officeDocument/2006/relationships/image" Target="../media/image7.png"/><Relationship Id="rId23"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image" Target="../media/image14.svg"/><Relationship Id="rId9" Type="http://schemas.openxmlformats.org/officeDocument/2006/relationships/image" Target="../media/image9.svg"/><Relationship Id="rId14" Type="http://schemas.openxmlformats.org/officeDocument/2006/relationships/image" Target="../media/image21.png"/><Relationship Id="rId22"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openxmlformats.org/officeDocument/2006/relationships/image" Target="../media/image19.svg"/><Relationship Id="rId7" Type="http://schemas.openxmlformats.org/officeDocument/2006/relationships/image" Target="../media/image29.png"/><Relationship Id="rId12" Type="http://schemas.openxmlformats.org/officeDocument/2006/relationships/image" Target="../media/image6.png"/><Relationship Id="rId2" Type="http://schemas.openxmlformats.org/officeDocument/2006/relationships/image" Target="../media/image28.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9.svg"/><Relationship Id="rId15" Type="http://schemas.openxmlformats.org/officeDocument/2006/relationships/image" Target="../media/image28.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14.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8"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9"/>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xmlns="" id="{29F4315D-DB12-E6B1-6D0C-4DD681C7D012}"/>
              </a:ext>
            </a:extLst>
          </p:cNvPr>
          <p:cNvPicPr>
            <a:picLocks noChangeAspect="1"/>
          </p:cNvPicPr>
          <p:nvPr/>
        </p:nvPicPr>
        <p:blipFill>
          <a:blip r:embed="rId10"/>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xmlns=""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xmlns=""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xmlns=""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xmlns=""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xmlns=""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xmlns=""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xmlns=""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xmlns=""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xmlns=""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xmlns=""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xmlns=""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xmlns=""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xmlns=""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xmlns=""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xmlns=""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xmlns=""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xmlns=""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xmlns="" val="4273870637"/>
                    </a:ext>
                  </a:extLst>
                </a:gridCol>
                <a:gridCol w="2838352">
                  <a:extLst>
                    <a:ext uri="{9D8B030D-6E8A-4147-A177-3AD203B41FA5}">
                      <a16:colId xmlns:a16="http://schemas.microsoft.com/office/drawing/2014/main" xmlns="" val="2505831870"/>
                    </a:ext>
                  </a:extLst>
                </a:gridCol>
                <a:gridCol w="4993807">
                  <a:extLst>
                    <a:ext uri="{9D8B030D-6E8A-4147-A177-3AD203B41FA5}">
                      <a16:colId xmlns:a16="http://schemas.microsoft.com/office/drawing/2014/main" xmlns=""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75284599"/>
                  </a:ext>
                </a:extLst>
              </a:tr>
            </a:tbl>
          </a:graphicData>
        </a:graphic>
      </p:graphicFrame>
      <p:sp>
        <p:nvSpPr>
          <p:cNvPr id="10" name="TextBox 9">
            <a:extLst>
              <a:ext uri="{FF2B5EF4-FFF2-40B4-BE49-F238E27FC236}">
                <a16:creationId xmlns:a16="http://schemas.microsoft.com/office/drawing/2014/main" xmlns=""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xmlns=""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xmlns=""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xmlns=""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xmlns=""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xmlns=""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xmlns=""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xmlns=""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xmlns=""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xmlns=""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xmlns=""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xmlns=""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xmlns=""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xmlns=""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xmlns=""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xmlns=""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xmlns=""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xmlns=""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xmlns=""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xmlns=""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xmlns=""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xmlns=""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xmlns=""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xmlns=""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xmlns=""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xmlns=""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xmlns=""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xmlns=""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xmlns=""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xmlns=""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xmlns=""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xmlns=""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xmlns=""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xmlns=""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xmlns=""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5"/>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xmlns="" id="{D467FC22-AB33-96DF-695B-476385F1050C}"/>
              </a:ext>
            </a:extLst>
          </p:cNvPr>
          <p:cNvPicPr>
            <a:picLocks noChangeAspect="1"/>
          </p:cNvPicPr>
          <p:nvPr/>
        </p:nvPicPr>
        <p:blipFill>
          <a:blip r:embed="rId16"/>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xmlns="" id="{4E8FE5D5-65D7-0D2D-9320-5B1A26C25825}"/>
              </a:ext>
            </a:extLst>
          </p:cNvPr>
          <p:cNvPicPr>
            <a:picLocks noChangeAspect="1"/>
          </p:cNvPicPr>
          <p:nvPr/>
        </p:nvPicPr>
        <p:blipFill>
          <a:blip r:embed="rId14"/>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0"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1" cstate="print">
            <a:alphaModFix amt="5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xmlns="" id="{01F21C8F-6E52-337D-35E8-BEFCE644C9BB}"/>
              </a:ext>
            </a:extLst>
          </p:cNvPr>
          <p:cNvPicPr>
            <a:picLocks noChangeAspect="1"/>
          </p:cNvPicPr>
          <p:nvPr/>
        </p:nvPicPr>
        <p:blipFill>
          <a:blip r:embed="rId23"/>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xmlns="" id="{D08238A4-3A98-379B-58FB-C500A8C17675}"/>
              </a:ext>
            </a:extLst>
          </p:cNvPr>
          <p:cNvPicPr>
            <a:picLocks noChangeAspect="1"/>
          </p:cNvPicPr>
          <p:nvPr/>
        </p:nvPicPr>
        <p:blipFill>
          <a:blip r:embed="rId24"/>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xmlns="" id="{001E5BBC-2B4A-D7B9-6553-BAC48387C4F8}"/>
              </a:ext>
            </a:extLst>
          </p:cNvPr>
          <p:cNvPicPr>
            <a:picLocks noChangeAspect="1"/>
          </p:cNvPicPr>
          <p:nvPr/>
        </p:nvPicPr>
        <p:blipFill>
          <a:blip r:embed="rId16"/>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xmlns=""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xmlns=""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xmlns=""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xmlns=""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xmlns=""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xmlns=""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xmlns=""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xmlns=""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xmlns=""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xmlns=""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xmlns=""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xmlns=""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xmlns=""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xmlns=""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903</Words>
  <Application>Microsoft Office PowerPoint</Application>
  <PresentationFormat>Custom</PresentationFormat>
  <Paragraphs>82</Paragraphs>
  <Slides>23</Slides>
  <Notes>17</Notes>
  <HiddenSlides>0</HiddenSlides>
  <MMClips>1</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1_Office Theme</vt:lpstr>
      <vt:lpstr>2_Office Theme</vt:lpstr>
      <vt:lpstr>5_Office Theme</vt:lpstr>
      <vt:lpstr>Office Theme</vt:lpstr>
      <vt:lpstr>3_Office Theme</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35</cp:revision>
  <dcterms:created xsi:type="dcterms:W3CDTF">2023-10-09T08:19:58Z</dcterms:created>
  <dcterms:modified xsi:type="dcterms:W3CDTF">2024-05-01T09:42:58Z</dcterms:modified>
</cp:coreProperties>
</file>