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3" r:id="rId5"/>
    <p:sldMasterId id="2147483739" r:id="rId6"/>
    <p:sldMasterId id="2147483751" r:id="rId7"/>
    <p:sldMasterId id="2147483753" r:id="rId8"/>
    <p:sldMasterId id="2147483765" r:id="rId9"/>
  </p:sldMasterIdLst>
  <p:notesMasterIdLst>
    <p:notesMasterId r:id="rId30"/>
  </p:notesMasterIdLst>
  <p:sldIdLst>
    <p:sldId id="267" r:id="rId10"/>
    <p:sldId id="264" r:id="rId11"/>
    <p:sldId id="268" r:id="rId12"/>
    <p:sldId id="286" r:id="rId13"/>
    <p:sldId id="287" r:id="rId14"/>
    <p:sldId id="363" r:id="rId15"/>
    <p:sldId id="274" r:id="rId16"/>
    <p:sldId id="302" r:id="rId17"/>
    <p:sldId id="276" r:id="rId18"/>
    <p:sldId id="283" r:id="rId19"/>
    <p:sldId id="434" r:id="rId20"/>
    <p:sldId id="435" r:id="rId21"/>
    <p:sldId id="278" r:id="rId22"/>
    <p:sldId id="364" r:id="rId23"/>
    <p:sldId id="365" r:id="rId24"/>
    <p:sldId id="313" r:id="rId25"/>
    <p:sldId id="260" r:id="rId26"/>
    <p:sldId id="281" r:id="rId27"/>
    <p:sldId id="282" r:id="rId28"/>
    <p:sldId id="33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1104"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003BC-2E38-494B-8D61-BF9EE0A887D9}"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DF36E-5B11-4036-8CC5-10A92B8E867E}" type="slidenum">
              <a:rPr lang="en-US" smtClean="0"/>
              <a:t>‹#›</a:t>
            </a:fld>
            <a:endParaRPr lang="en-US"/>
          </a:p>
        </p:txBody>
      </p:sp>
    </p:spTree>
    <p:extLst>
      <p:ext uri="{BB962C8B-B14F-4D97-AF65-F5344CB8AC3E}">
        <p14:creationId xmlns:p14="http://schemas.microsoft.com/office/powerpoint/2010/main" val="133243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9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hạt</a:t>
            </a:r>
            <a:r>
              <a:rPr lang="en-US" altLang="zh-CN" dirty="0"/>
              <a:t> </a:t>
            </a:r>
            <a:r>
              <a:rPr lang="en-US" altLang="zh-CN" dirty="0" err="1"/>
              <a:t>dẻ</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vào</a:t>
            </a:r>
            <a:r>
              <a:rPr lang="en-US" altLang="zh-CN" dirty="0"/>
              <a:t> con </a:t>
            </a:r>
            <a:r>
              <a:rPr lang="en-US" altLang="zh-CN" dirty="0" err="1"/>
              <a:t>nhím</a:t>
            </a:r>
            <a:r>
              <a:rPr lang="en-US" altLang="zh-CN" dirty="0"/>
              <a:t> </a:t>
            </a:r>
            <a:r>
              <a:rPr lang="en-US" altLang="zh-CN" dirty="0" err="1"/>
              <a:t>để</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271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3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83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02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325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786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373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847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8039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00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3128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217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290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681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4481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652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597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5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782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7066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61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8100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840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2819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88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397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6315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821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914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1383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848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3472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7624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984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334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24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803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54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79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32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4197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03599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5328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151913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92192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3597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0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24528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139367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09986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55823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3295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68590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147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33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3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7010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163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A933D05-94FB-4C5E-B518-DCC2AAFB8F4A}"/>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5" name="Footer Placeholder 4">
            <a:extLst>
              <a:ext uri="{FF2B5EF4-FFF2-40B4-BE49-F238E27FC236}">
                <a16:creationId xmlns:a16="http://schemas.microsoft.com/office/drawing/2014/main" xmlns=""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450348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884EB9-A267-47AC-B22D-8D2DF9230745}"/>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5" name="Footer Placeholder 4">
            <a:extLst>
              <a:ext uri="{FF2B5EF4-FFF2-40B4-BE49-F238E27FC236}">
                <a16:creationId xmlns:a16="http://schemas.microsoft.com/office/drawing/2014/main" xmlns=""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032311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AADF85A-0A8A-4BFC-8B6E-A94821E16437}"/>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5" name="Footer Placeholder 4">
            <a:extLst>
              <a:ext uri="{FF2B5EF4-FFF2-40B4-BE49-F238E27FC236}">
                <a16:creationId xmlns:a16="http://schemas.microsoft.com/office/drawing/2014/main" xmlns=""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003214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E8C3315-7A22-42AF-A6D4-42EAA2754605}"/>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6" name="Footer Placeholder 5">
            <a:extLst>
              <a:ext uri="{FF2B5EF4-FFF2-40B4-BE49-F238E27FC236}">
                <a16:creationId xmlns:a16="http://schemas.microsoft.com/office/drawing/2014/main" xmlns=""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812330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F4A70DE-27FA-4BCA-AB6A-14A7759CDCA9}"/>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8" name="Footer Placeholder 7">
            <a:extLst>
              <a:ext uri="{FF2B5EF4-FFF2-40B4-BE49-F238E27FC236}">
                <a16:creationId xmlns:a16="http://schemas.microsoft.com/office/drawing/2014/main" xmlns=""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984473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976B45D-0E6A-4328-824C-414AD7E81293}"/>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4" name="Footer Placeholder 3">
            <a:extLst>
              <a:ext uri="{FF2B5EF4-FFF2-40B4-BE49-F238E27FC236}">
                <a16:creationId xmlns:a16="http://schemas.microsoft.com/office/drawing/2014/main" xmlns=""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754026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38A282F-6030-4E13-B336-C3224238DF7B}"/>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3" name="Footer Placeholder 2">
            <a:extLst>
              <a:ext uri="{FF2B5EF4-FFF2-40B4-BE49-F238E27FC236}">
                <a16:creationId xmlns:a16="http://schemas.microsoft.com/office/drawing/2014/main" xmlns=""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69935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78AC5F-65B6-4CC7-8C52-171EA69A98EB}"/>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6" name="Footer Placeholder 5">
            <a:extLst>
              <a:ext uri="{FF2B5EF4-FFF2-40B4-BE49-F238E27FC236}">
                <a16:creationId xmlns:a16="http://schemas.microsoft.com/office/drawing/2014/main" xmlns=""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238021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28944C-3C65-45A0-A697-DC07FC244A4F}"/>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6" name="Footer Placeholder 5">
            <a:extLst>
              <a:ext uri="{FF2B5EF4-FFF2-40B4-BE49-F238E27FC236}">
                <a16:creationId xmlns:a16="http://schemas.microsoft.com/office/drawing/2014/main" xmlns=""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0334227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347D8F-51E6-45AB-8F7D-B3F477FD745D}"/>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5" name="Footer Placeholder 4">
            <a:extLst>
              <a:ext uri="{FF2B5EF4-FFF2-40B4-BE49-F238E27FC236}">
                <a16:creationId xmlns:a16="http://schemas.microsoft.com/office/drawing/2014/main" xmlns=""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91848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06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AF48AD-4DD4-41B5-9B17-248A5B57A74D}"/>
              </a:ext>
            </a:extLst>
          </p:cNvPr>
          <p:cNvSpPr>
            <a:spLocks noGrp="1"/>
          </p:cNvSpPr>
          <p:nvPr>
            <p:ph type="dt" sz="half" idx="10"/>
          </p:nvPr>
        </p:nvSpPr>
        <p:spPr/>
        <p:txBody>
          <a:bodyPr/>
          <a:lstStyle/>
          <a:p>
            <a:fld id="{7BC8F09B-D746-4DA2-841D-CC046C657822}" type="datetimeFigureOut">
              <a:rPr lang="en-US" smtClean="0"/>
              <a:t>5/1/2024</a:t>
            </a:fld>
            <a:endParaRPr lang="en-US"/>
          </a:p>
        </p:txBody>
      </p:sp>
      <p:sp>
        <p:nvSpPr>
          <p:cNvPr id="5" name="Footer Placeholder 4">
            <a:extLst>
              <a:ext uri="{FF2B5EF4-FFF2-40B4-BE49-F238E27FC236}">
                <a16:creationId xmlns:a16="http://schemas.microsoft.com/office/drawing/2014/main" xmlns=""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877810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xmlns=""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xmlns=""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xmlns=""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xmlns=""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xmlns=""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xmlns=""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xmlns=""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xmlns=""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xmlns=""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xmlns=""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62997564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963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59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31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906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3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22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621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547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362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708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45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4" y="4617258"/>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2" y="6219989"/>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0"/>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0"/>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4"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09" y="6284210"/>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8" y="5182322"/>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2"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7"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8"/>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8"/>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7"/>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49"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2" y="6689016"/>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7"/>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8" y="560364"/>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0" y="6300518"/>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1"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6" y="268806"/>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8"/>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4833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92"/>
        <p:cNvGrpSpPr/>
        <p:nvPr/>
      </p:nvGrpSpPr>
      <p:grpSpPr>
        <a:xfrm>
          <a:off x="0" y="0"/>
          <a:ext cx="0" cy="0"/>
          <a:chOff x="0" y="0"/>
          <a:chExt cx="0" cy="0"/>
        </a:xfrm>
      </p:grpSpPr>
      <p:sp>
        <p:nvSpPr>
          <p:cNvPr id="98" name="Google Shape;98;p5"/>
          <p:cNvSpPr/>
          <p:nvPr/>
        </p:nvSpPr>
        <p:spPr>
          <a:xfrm rot="-5400000" flipH="1">
            <a:off x="2718569"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0"/>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8" y="1"/>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78"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4"/>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1" y="4913866"/>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3" y="3859710"/>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6"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16503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8" y="4772962"/>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4578606" flipH="1">
            <a:off x="2505713" y="5083735"/>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7"/>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0" y="6770807"/>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3"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69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3"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6" y="5648291"/>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79"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0126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37" name="Google Shape;137;p8"/>
          <p:cNvSpPr/>
          <p:nvPr/>
        </p:nvSpPr>
        <p:spPr>
          <a:xfrm rot="4704296">
            <a:off x="10032851"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400000" flipH="1">
            <a:off x="5187618" y="3119216"/>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400000" flipH="1">
            <a:off x="4011238" y="4221271"/>
            <a:ext cx="1009625"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400000">
            <a:off x="1040533" y="4337993"/>
            <a:ext cx="1479543"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400000">
            <a:off x="5537498"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rot="5400000">
            <a:off x="6904916" y="4321994"/>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6984728"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67733"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8155080" y="60807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8655296" y="6591824"/>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7878553"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flipH="1">
            <a:off x="11241950" y="50286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flipH="1">
            <a:off x="11410440" y="5182132"/>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545828" y="5475920"/>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055780"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8"/>
          <p:cNvSpPr/>
          <p:nvPr/>
        </p:nvSpPr>
        <p:spPr>
          <a:xfrm rot="3600835">
            <a:off x="3699873" y="5600670"/>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8"/>
          <p:cNvSpPr/>
          <p:nvPr/>
        </p:nvSpPr>
        <p:spPr>
          <a:xfrm rot="3600835">
            <a:off x="4388522" y="5793324"/>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4005847" y="63091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559896" y="6112057"/>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2516262" y="6226104"/>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11607714"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6427880" y="63954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3156717"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39674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78267" y="2515800"/>
            <a:ext cx="5883600" cy="1826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3289614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8" y="4408596"/>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400000">
            <a:off x="2204827" y="4501515"/>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6771934"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flipH="1">
            <a:off x="8159101" y="5850480"/>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flipH="1">
            <a:off x="802791" y="5055241"/>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6674206">
            <a:off x="1443732"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flipH="1">
            <a:off x="6137841"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flipH="1">
            <a:off x="7409388" y="-1865379"/>
            <a:ext cx="533072"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10021077" y="-1389679"/>
            <a:ext cx="781176"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flipH="1">
            <a:off x="6984728"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flipH="1">
            <a:off x="6628884" y="50668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flipH="1">
            <a:off x="4525147" y="4807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flipH="1">
            <a:off x="4423354" y="3668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flipH="1">
            <a:off x="9809887" y="1332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11059066" y="8066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11227556" y="5428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7199165" flipH="1">
            <a:off x="2138973" y="6793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7199142" flipH="1">
            <a:off x="2839557" y="507459"/>
            <a:ext cx="68956" cy="7040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flipH="1">
            <a:off x="4005847" y="47104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flipH="1">
            <a:off x="389296" y="33199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flipH="1">
            <a:off x="12052214" y="53509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flipH="1">
            <a:off x="9532014" y="2279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7199165" flipH="1">
            <a:off x="7853773" y="63526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7199165" flipH="1">
            <a:off x="8542422" y="6160093"/>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flipH="1">
            <a:off x="9746805" y="6170501"/>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3976707" y="65582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flipH="1">
            <a:off x="4801364" y="65505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7199165" flipH="1">
            <a:off x="2418373" y="632560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flipH="1">
            <a:off x="668696" y="597824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426107" y="55168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flipH="1">
            <a:off x="12069651" y="6327615"/>
            <a:ext cx="69029" cy="704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flipH="1">
            <a:off x="11620414" y="6608960"/>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flipH="1">
            <a:off x="2054654" y="66956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flipH="1">
            <a:off x="3845354" y="6455566"/>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2634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p:nvPr/>
        </p:nvSpPr>
        <p:spPr>
          <a:xfrm rot="5400000">
            <a:off x="2239217" y="4933812"/>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5400000" flipH="1">
            <a:off x="10595646" y="4860658"/>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3"/>
          <p:cNvSpPr/>
          <p:nvPr/>
        </p:nvSpPr>
        <p:spPr>
          <a:xfrm rot="5400000">
            <a:off x="-54485"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3"/>
          <p:cNvSpPr/>
          <p:nvPr/>
        </p:nvSpPr>
        <p:spPr>
          <a:xfrm rot="5400000">
            <a:off x="1149485" y="6291137"/>
            <a:ext cx="243815" cy="224491"/>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3"/>
          <p:cNvSpPr/>
          <p:nvPr/>
        </p:nvSpPr>
        <p:spPr>
          <a:xfrm rot="10800000" flipH="1">
            <a:off x="10125559" y="-17314"/>
            <a:ext cx="2066467"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rot="10800000" flipH="1">
            <a:off x="-13903"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rot="10800000" flipH="1">
            <a:off x="588468" y="247726"/>
            <a:ext cx="552643"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8634067" y="5455673"/>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508736" y="6107600"/>
            <a:ext cx="1246509"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2008782" y="6457003"/>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796873" y="63095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2219662"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1548975" y="6745950"/>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431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77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4"/>
          <p:cNvSpPr/>
          <p:nvPr/>
        </p:nvSpPr>
        <p:spPr>
          <a:xfrm rot="5400000" flipH="1">
            <a:off x="1909321"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5"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8"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89" y="3111890"/>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5"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1309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32133"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97" name="Google Shape;497;p28"/>
          <p:cNvSpPr txBox="1">
            <a:spLocks noGrp="1"/>
          </p:cNvSpPr>
          <p:nvPr>
            <p:ph type="subTitle" idx="2"/>
          </p:nvPr>
        </p:nvSpPr>
        <p:spPr>
          <a:xfrm>
            <a:off x="1032133"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98" name="Google Shape;498;p28"/>
          <p:cNvSpPr txBox="1">
            <a:spLocks noGrp="1"/>
          </p:cNvSpPr>
          <p:nvPr>
            <p:ph type="subTitle" idx="3"/>
          </p:nvPr>
        </p:nvSpPr>
        <p:spPr>
          <a:xfrm>
            <a:off x="4834600"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99" name="Google Shape;499;p28"/>
          <p:cNvSpPr txBox="1">
            <a:spLocks noGrp="1"/>
          </p:cNvSpPr>
          <p:nvPr>
            <p:ph type="subTitle" idx="4"/>
          </p:nvPr>
        </p:nvSpPr>
        <p:spPr>
          <a:xfrm>
            <a:off x="4834600"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0" name="Google Shape;500;p28"/>
          <p:cNvSpPr txBox="1">
            <a:spLocks noGrp="1"/>
          </p:cNvSpPr>
          <p:nvPr>
            <p:ph type="subTitle" idx="5"/>
          </p:nvPr>
        </p:nvSpPr>
        <p:spPr>
          <a:xfrm>
            <a:off x="8637067"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1" name="Google Shape;501;p28"/>
          <p:cNvSpPr txBox="1">
            <a:spLocks noGrp="1"/>
          </p:cNvSpPr>
          <p:nvPr>
            <p:ph type="subTitle" idx="6"/>
          </p:nvPr>
        </p:nvSpPr>
        <p:spPr>
          <a:xfrm>
            <a:off x="8637067"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2" name="Google Shape;502;p28"/>
          <p:cNvSpPr txBox="1">
            <a:spLocks noGrp="1"/>
          </p:cNvSpPr>
          <p:nvPr>
            <p:ph type="subTitle" idx="7"/>
          </p:nvPr>
        </p:nvSpPr>
        <p:spPr>
          <a:xfrm>
            <a:off x="1032133"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3" name="Google Shape;503;p28"/>
          <p:cNvSpPr txBox="1">
            <a:spLocks noGrp="1"/>
          </p:cNvSpPr>
          <p:nvPr>
            <p:ph type="subTitle" idx="8"/>
          </p:nvPr>
        </p:nvSpPr>
        <p:spPr>
          <a:xfrm>
            <a:off x="1032133"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4" name="Google Shape;504;p28"/>
          <p:cNvSpPr txBox="1">
            <a:spLocks noGrp="1"/>
          </p:cNvSpPr>
          <p:nvPr>
            <p:ph type="subTitle" idx="9"/>
          </p:nvPr>
        </p:nvSpPr>
        <p:spPr>
          <a:xfrm>
            <a:off x="4834600"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Comfortaa"/>
              <a:buNone/>
              <a:defRPr sz="1867" b="0">
                <a:latin typeface="Comfortaa"/>
                <a:ea typeface="Comfortaa"/>
                <a:cs typeface="Comfortaa"/>
                <a:sym typeface="Comfortaa"/>
              </a:defRPr>
            </a:lvl1pPr>
            <a:lvl2pPr lvl="1" rtl="0">
              <a:spcBef>
                <a:spcPts val="0"/>
              </a:spcBef>
              <a:spcAft>
                <a:spcPts val="0"/>
              </a:spcAft>
              <a:buSzPts val="1400"/>
              <a:buFont typeface="Comfortaa"/>
              <a:buNone/>
              <a:defRPr sz="1867">
                <a:latin typeface="Comfortaa"/>
                <a:ea typeface="Comfortaa"/>
                <a:cs typeface="Comfortaa"/>
                <a:sym typeface="Comfortaa"/>
              </a:defRPr>
            </a:lvl2pPr>
            <a:lvl3pPr lvl="2" rtl="0">
              <a:spcBef>
                <a:spcPts val="2133"/>
              </a:spcBef>
              <a:spcAft>
                <a:spcPts val="0"/>
              </a:spcAft>
              <a:buSzPts val="1400"/>
              <a:buFont typeface="Comfortaa"/>
              <a:buNone/>
              <a:defRPr sz="1867">
                <a:latin typeface="Comfortaa"/>
                <a:ea typeface="Comfortaa"/>
                <a:cs typeface="Comfortaa"/>
                <a:sym typeface="Comfortaa"/>
              </a:defRPr>
            </a:lvl3pPr>
            <a:lvl4pPr lvl="3" rtl="0">
              <a:spcBef>
                <a:spcPts val="2133"/>
              </a:spcBef>
              <a:spcAft>
                <a:spcPts val="0"/>
              </a:spcAft>
              <a:buSzPts val="1400"/>
              <a:buFont typeface="Comfortaa"/>
              <a:buNone/>
              <a:defRPr sz="1867">
                <a:latin typeface="Comfortaa"/>
                <a:ea typeface="Comfortaa"/>
                <a:cs typeface="Comfortaa"/>
                <a:sym typeface="Comfortaa"/>
              </a:defRPr>
            </a:lvl4pPr>
            <a:lvl5pPr lvl="4" rtl="0">
              <a:spcBef>
                <a:spcPts val="2133"/>
              </a:spcBef>
              <a:spcAft>
                <a:spcPts val="0"/>
              </a:spcAft>
              <a:buSzPts val="1400"/>
              <a:buFont typeface="Comfortaa"/>
              <a:buNone/>
              <a:defRPr sz="1867">
                <a:latin typeface="Comfortaa"/>
                <a:ea typeface="Comfortaa"/>
                <a:cs typeface="Comfortaa"/>
                <a:sym typeface="Comfortaa"/>
              </a:defRPr>
            </a:lvl5pPr>
            <a:lvl6pPr lvl="5" rtl="0">
              <a:spcBef>
                <a:spcPts val="2133"/>
              </a:spcBef>
              <a:spcAft>
                <a:spcPts val="0"/>
              </a:spcAft>
              <a:buSzPts val="1400"/>
              <a:buFont typeface="Comfortaa"/>
              <a:buNone/>
              <a:defRPr sz="1867">
                <a:latin typeface="Comfortaa"/>
                <a:ea typeface="Comfortaa"/>
                <a:cs typeface="Comfortaa"/>
                <a:sym typeface="Comfortaa"/>
              </a:defRPr>
            </a:lvl6pPr>
            <a:lvl7pPr lvl="6" rtl="0">
              <a:spcBef>
                <a:spcPts val="2133"/>
              </a:spcBef>
              <a:spcAft>
                <a:spcPts val="0"/>
              </a:spcAft>
              <a:buSzPts val="1400"/>
              <a:buFont typeface="Comfortaa"/>
              <a:buNone/>
              <a:defRPr sz="1867">
                <a:latin typeface="Comfortaa"/>
                <a:ea typeface="Comfortaa"/>
                <a:cs typeface="Comfortaa"/>
                <a:sym typeface="Comfortaa"/>
              </a:defRPr>
            </a:lvl7pPr>
            <a:lvl8pPr lvl="7" rtl="0">
              <a:spcBef>
                <a:spcPts val="2133"/>
              </a:spcBef>
              <a:spcAft>
                <a:spcPts val="0"/>
              </a:spcAft>
              <a:buSzPts val="1400"/>
              <a:buFont typeface="Comfortaa"/>
              <a:buNone/>
              <a:defRPr sz="1867">
                <a:latin typeface="Comfortaa"/>
                <a:ea typeface="Comfortaa"/>
                <a:cs typeface="Comfortaa"/>
                <a:sym typeface="Comfortaa"/>
              </a:defRPr>
            </a:lvl8pPr>
            <a:lvl9pPr lvl="8" rtl="0">
              <a:spcBef>
                <a:spcPts val="2133"/>
              </a:spcBef>
              <a:spcAft>
                <a:spcPts val="2133"/>
              </a:spcAft>
              <a:buSzPts val="1400"/>
              <a:buFont typeface="Comfortaa"/>
              <a:buNone/>
              <a:defRPr sz="1867">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34600"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6" name="Google Shape;506;p28"/>
          <p:cNvSpPr txBox="1">
            <a:spLocks noGrp="1"/>
          </p:cNvSpPr>
          <p:nvPr>
            <p:ph type="subTitle" idx="14"/>
          </p:nvPr>
        </p:nvSpPr>
        <p:spPr>
          <a:xfrm>
            <a:off x="8637067"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7" name="Google Shape;507;p28"/>
          <p:cNvSpPr txBox="1">
            <a:spLocks noGrp="1"/>
          </p:cNvSpPr>
          <p:nvPr>
            <p:ph type="subTitle" idx="15"/>
          </p:nvPr>
        </p:nvSpPr>
        <p:spPr>
          <a:xfrm>
            <a:off x="8637067"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8" name="Google Shape;508;p28"/>
          <p:cNvSpPr/>
          <p:nvPr/>
        </p:nvSpPr>
        <p:spPr>
          <a:xfrm flipH="1">
            <a:off x="-47" y="920766"/>
            <a:ext cx="827680"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8"/>
          <p:cNvSpPr/>
          <p:nvPr/>
        </p:nvSpPr>
        <p:spPr>
          <a:xfrm rot="10800000" flipH="1">
            <a:off x="11686134" y="236308"/>
            <a:ext cx="505847"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8"/>
          <p:cNvSpPr/>
          <p:nvPr/>
        </p:nvSpPr>
        <p:spPr>
          <a:xfrm rot="5400000" flipH="1">
            <a:off x="9362634" y="1698201"/>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8"/>
          <p:cNvSpPr/>
          <p:nvPr/>
        </p:nvSpPr>
        <p:spPr>
          <a:xfrm rot="-5400000">
            <a:off x="-1698299" y="1698201"/>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8"/>
          <p:cNvSpPr/>
          <p:nvPr/>
        </p:nvSpPr>
        <p:spPr>
          <a:xfrm rot="10800000" flipH="1">
            <a:off x="11630992" y="1481963"/>
            <a:ext cx="216379"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8"/>
          <p:cNvSpPr/>
          <p:nvPr/>
        </p:nvSpPr>
        <p:spPr>
          <a:xfrm rot="10800000" flipH="1">
            <a:off x="11698734" y="12017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rot="10800000" flipH="1">
            <a:off x="11987383" y="2733403"/>
            <a:ext cx="66487"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rot="10800000" flipH="1">
            <a:off x="11864133" y="1927298"/>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p:nvPr/>
        </p:nvSpPr>
        <p:spPr>
          <a:xfrm rot="10800000" flipH="1">
            <a:off x="289499" y="3099733"/>
            <a:ext cx="182533"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8"/>
          <p:cNvSpPr/>
          <p:nvPr/>
        </p:nvSpPr>
        <p:spPr>
          <a:xfrm rot="10800000" flipH="1">
            <a:off x="205800" y="4790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8"/>
          <p:cNvSpPr/>
          <p:nvPr/>
        </p:nvSpPr>
        <p:spPr>
          <a:xfrm rot="10800000" flipH="1">
            <a:off x="494450" y="2010703"/>
            <a:ext cx="66487"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8"/>
          <p:cNvSpPr/>
          <p:nvPr/>
        </p:nvSpPr>
        <p:spPr>
          <a:xfrm rot="10800000" flipH="1">
            <a:off x="739499" y="920765"/>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2870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2.jpeg"/><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png"/><Relationship Id="rId5" Type="http://schemas.openxmlformats.org/officeDocument/2006/relationships/slideLayout" Target="../slideLayouts/slideLayout87.xml"/><Relationship Id="rId10" Type="http://schemas.openxmlformats.org/officeDocument/2006/relationships/theme" Target="../theme/theme9.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09C1A122-B5F3-8DBA-CF6D-63D29780AEC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68225" y="326729"/>
            <a:ext cx="1232490" cy="1232490"/>
          </a:xfrm>
          <a:prstGeom prst="rect">
            <a:avLst/>
          </a:prstGeom>
        </p:spPr>
      </p:pic>
    </p:spTree>
    <p:extLst>
      <p:ext uri="{BB962C8B-B14F-4D97-AF65-F5344CB8AC3E}">
        <p14:creationId xmlns:p14="http://schemas.microsoft.com/office/powerpoint/2010/main" val="898856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white circle with leaves and blue text&#10;&#10;Description automatically generated">
            <a:extLst>
              <a:ext uri="{FF2B5EF4-FFF2-40B4-BE49-F238E27FC236}">
                <a16:creationId xmlns:a16="http://schemas.microsoft.com/office/drawing/2014/main" xmlns="" id="{E636C394-A8EB-8D8F-D2B7-30F95A0BA6B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91483" y="0"/>
            <a:ext cx="1376473" cy="1376473"/>
          </a:xfrm>
          <a:prstGeom prst="rect">
            <a:avLst/>
          </a:prstGeom>
        </p:spPr>
      </p:pic>
    </p:spTree>
    <p:extLst>
      <p:ext uri="{BB962C8B-B14F-4D97-AF65-F5344CB8AC3E}">
        <p14:creationId xmlns:p14="http://schemas.microsoft.com/office/powerpoint/2010/main" val="281936919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876234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3211724"/>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15884626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5/1/2024</a:t>
            </a:fld>
            <a:endParaRPr lang="en-US"/>
          </a:p>
        </p:txBody>
      </p:sp>
      <p:sp>
        <p:nvSpPr>
          <p:cNvPr id="5" name="Footer Placeholder 4">
            <a:extLst>
              <a:ext uri="{FF2B5EF4-FFF2-40B4-BE49-F238E27FC236}">
                <a16:creationId xmlns:a16="http://schemas.microsoft.com/office/drawing/2014/main" xmlns=""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257808168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Picture 2" descr="A white circle with leaves and blue text&#10;&#10;Description automatically generated">
            <a:extLst>
              <a:ext uri="{FF2B5EF4-FFF2-40B4-BE49-F238E27FC236}">
                <a16:creationId xmlns:a16="http://schemas.microsoft.com/office/drawing/2014/main" xmlns="" id="{67585964-A1F8-E58C-5C51-552F573296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91483" y="0"/>
            <a:ext cx="1376473" cy="1376473"/>
          </a:xfrm>
          <a:prstGeom prst="rect">
            <a:avLst/>
          </a:prstGeom>
        </p:spPr>
      </p:pic>
    </p:spTree>
    <p:extLst>
      <p:ext uri="{BB962C8B-B14F-4D97-AF65-F5344CB8AC3E}">
        <p14:creationId xmlns:p14="http://schemas.microsoft.com/office/powerpoint/2010/main" val="322375610"/>
      </p:ext>
    </p:extLst>
  </p:cSld>
  <p:clrMap bg1="lt1" tx1="dk1" bg2="lt2" tx2="dk2" accent1="accent1" accent2="accent2" accent3="accent3" accent4="accent4" accent5="accent5" accent6="accent6" hlink="hlink" folHlink="folHlink"/>
  <p:sldLayoutIdLst>
    <p:sldLayoutId id="2147483752" r:id="rId1"/>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8554493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5BB43C0A-3F3E-20C4-6056-9AB790FD03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AF83C9F7-9030-10FE-47E5-5D0DB51F87C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217436719"/>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41.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1.svg"/><Relationship Id="rId17" Type="http://schemas.openxmlformats.org/officeDocument/2006/relationships/image" Target="../media/image37.png"/><Relationship Id="rId2" Type="http://schemas.openxmlformats.org/officeDocument/2006/relationships/audio" Target="../media/audio1.wav"/><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6.png"/><Relationship Id="rId10" Type="http://schemas.openxmlformats.org/officeDocument/2006/relationships/image" Target="../media/image29.svg"/><Relationship Id="rId4" Type="http://schemas.openxmlformats.org/officeDocument/2006/relationships/image" Target="../media/image24.svg"/><Relationship Id="rId9" Type="http://schemas.openxmlformats.org/officeDocument/2006/relationships/image" Target="../media/image27.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78.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4.svg"/><Relationship Id="rId15" Type="http://schemas.openxmlformats.org/officeDocument/2006/relationships/image" Target="../media/image49.svg"/><Relationship Id="rId10" Type="http://schemas.openxmlformats.org/officeDocument/2006/relationships/image" Target="../media/image45.sv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1.sv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notesSlide" Target="../notesSlides/notesSlide12.xml"/><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5.svg"/><Relationship Id="rId5" Type="http://schemas.openxmlformats.org/officeDocument/2006/relationships/image" Target="../media/image59.png"/><Relationship Id="rId15" Type="http://schemas.openxmlformats.org/officeDocument/2006/relationships/image" Target="../media/image64.png"/><Relationship Id="rId10"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26.svg"/><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0.sv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29.svg"/><Relationship Id="rId10" Type="http://schemas.openxmlformats.org/officeDocument/2006/relationships/image" Target="../media/image31.svg"/><Relationship Id="rId4" Type="http://schemas.openxmlformats.org/officeDocument/2006/relationships/image" Target="../media/image67.png"/><Relationship Id="rId9" Type="http://schemas.openxmlformats.org/officeDocument/2006/relationships/image" Target="../media/image28.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image" Target="../media/image8.png"/><Relationship Id="rId15" Type="http://schemas.openxmlformats.org/officeDocument/2006/relationships/slide" Target="slide3.xml"/><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4.sv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23.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1.svg"/><Relationship Id="rId5" Type="http://schemas.openxmlformats.org/officeDocument/2006/relationships/image" Target="../media/image26.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7CDF5F0C-64A3-4587-BB95-558E6F2D57AA}"/>
              </a:ext>
            </a:extLst>
          </p:cNvPr>
          <p:cNvSpPr txBox="1"/>
          <p:nvPr/>
        </p:nvSpPr>
        <p:spPr>
          <a:xfrm>
            <a:off x="7859223" y="909114"/>
            <a:ext cx="287528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Nhặt</a:t>
            </a:r>
            <a: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hạt</a:t>
            </a:r>
            <a: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dẻ</a:t>
            </a:r>
            <a:endParaRPr kumimoji="0" lang="zh-CN" altLang="en-US"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endParaRPr>
          </a:p>
        </p:txBody>
      </p:sp>
      <p:grpSp>
        <p:nvGrpSpPr>
          <p:cNvPr id="6" name="组合 5">
            <a:extLst>
              <a:ext uri="{FF2B5EF4-FFF2-40B4-BE49-F238E27FC236}">
                <a16:creationId xmlns:a16="http://schemas.microsoft.com/office/drawing/2014/main" xmlns=""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xmlns="" id="{074BE1E2-9530-42EE-996D-195D2AA50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68" t="62108" r="41096"/>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xmlns="" id="{D9204DA2-F7B1-4EA2-9B0B-58A3D5FA8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xmlns=""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xmlns="" id="{CFD6F1A4-5674-4BD7-8301-F2FC9AA03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8"/>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212365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endPar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6147B4B-0806-4CD0-96E9-2C454BE34BC9}"/>
              </a:ext>
            </a:extLst>
          </p:cNvPr>
          <p:cNvSpPr txBox="1"/>
          <p:nvPr/>
        </p:nvSpPr>
        <p:spPr>
          <a:xfrm>
            <a:off x="499732" y="1022091"/>
            <a:ext cx="11196082" cy="4893647"/>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Mẹ em có nuôi một đàn gà, oai phong nhất đàn là một chú gà trống.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Toàn thân chú là bộ lông màu đen xanh pha chút màu đỏ hung, dài mềm mượt và sáng bóng. Thân chú to lớn như trái mít mật, chú ta cũng có đôi cánh to và khỏe lắm. Đôi mắt đen, tròn, nhỏ như hạt đậu, lúc nào cũng láo liêng, gườm gườm ra vẻ đáng sợ lắm. Cái mỏ của chú màu vàng sậm, cứng cáp và sắc nhọn. Những cú mổ của chú nhanh nhẹn, mạnh mẽ. Chú có chiếc đuôi lớn, cong vồng, lông có màu đen ánh xanh. Đầu chú có cái mào đỏ tươi như cái vương miện.  Bộ móng vuốt của chú gà trống cũng nhọn và sắc không kém gì cái mỏ của chú cả. Mỗi khi chú ta đưa móng ra nghênh chiến, mấy chú gà trống hàng xóm đều phải e dè.</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Vào mỗi buổi sáng, chủ thường gáy vàng khắp làng xóm, gọi ông mặt trời thức dậy. Vào mỗi buổi chiều, chú thường đi loanh quanh trong sân vườn, dẫn đàn gà mái đi mổ thóc bới giun.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Em rất yêu quý chú gà nhà em. Em luôn coi chú như một người bạn ở nhà của em.</a:t>
            </a:r>
          </a:p>
        </p:txBody>
      </p:sp>
      <p:sp>
        <p:nvSpPr>
          <p:cNvPr id="2" name="Freeform 20">
            <a:extLst>
              <a:ext uri="{FF2B5EF4-FFF2-40B4-BE49-F238E27FC236}">
                <a16:creationId xmlns:a16="http://schemas.microsoft.com/office/drawing/2014/main" xmlns="" id="{597350B9-7D92-E73E-244C-EBA7E717A776}"/>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gà</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trống</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465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7ADFB67-CF19-9D9F-2BF6-70DF12A49042}"/>
              </a:ext>
            </a:extLst>
          </p:cNvPr>
          <p:cNvSpPr txBox="1"/>
          <p:nvPr/>
        </p:nvSpPr>
        <p:spPr>
          <a:xfrm>
            <a:off x="265814" y="1022091"/>
            <a:ext cx="11780874" cy="5355312"/>
          </a:xfrm>
          <a:prstGeom prst="rect">
            <a:avLst/>
          </a:prstGeom>
          <a:noFill/>
        </p:spPr>
        <p:txBody>
          <a:bodyPr wrap="square">
            <a:spAutoFit/>
          </a:bodyPr>
          <a:lstStyle/>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“Meo…meo…meo, rửa mặt như mèo”. Đó là bài hát yêu thích của em Phượng, em gái em. Vì ngày nào Phượng cũng hát bài đó nên mẹ đã mua cho hai chị em một con mèo tam thể rất đẹp.</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Chú mèo tên là T</a:t>
            </a:r>
            <a:r>
              <a:rPr lang="en-US" sz="1900" dirty="0">
                <a:solidFill>
                  <a:srgbClr val="002060"/>
                </a:solidFill>
                <a:latin typeface="Cambria" panose="02040503050406030204" pitchFamily="18" charset="0"/>
                <a:ea typeface="Cambria" panose="02040503050406030204" pitchFamily="18" charset="0"/>
              </a:rPr>
              <a:t>ô</a:t>
            </a:r>
            <a:r>
              <a:rPr lang="vi-VN" sz="1900" dirty="0">
                <a:solidFill>
                  <a:srgbClr val="002060"/>
                </a:solidFill>
                <a:latin typeface="Cambria" panose="02040503050406030204" pitchFamily="18" charset="0"/>
                <a:ea typeface="Cambria" panose="02040503050406030204" pitchFamily="18" charset="0"/>
              </a:rPr>
              <a:t>m. Bộ lông ba sắc màu vàng, đen, trắng xen kẽ nhau mượt mà và còn đem lại cho Tôm một bộ y phục tuyệt diệu. Cái đầu tròn tròn bằng nắm tay người lớn, được điểm sáng bằng cái mũi nho nhỏ, xinh xinh với hai cái lỗ ươn ướt màu hồng phấn. Hai bên khóe miệng, những sợi râu mép trắng như cước lúc nào cũng cử động liên tục. Chân chú như quả bí đao. Bốn chân nhỏ và thon. Cái đuôi dài thướt tha, duyên dáng. Bộ móng vuốt của Tôm thì rất lợi hại vừa nhọn trông vừa đáng sợ như một vũ khí phòng thân khi có chuyện gì xảy ra</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Tôm rất thích được vuốt ve, chiều chuộng. Những lúc đang xem tivi, chú nằm vào lòng em như muốn em xoa vào bộ lông mềm mại của chú. Những ngày nắng ấm, Tôm thường ra sân nằm cạnh gốc chanh, ưỡn cái bụng trắng hồng ra đón nắng. Đôi mắt cũng ra vẻ lim dim, ngắm nhìn những đám mây giữa vòm trời trong xanh lồng lộng.</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Ban đêm, Tôm tỏ ra chăm chỉ và cần mẫn làm việc lắm. Không có một xó xỉnh nào mà chú không lục lọi. Đặc biệt là dưới bếp lũ chuột hay qua lại. Đôi mắt của chú trong đêm tối như những tia hào quang xuyên thủng bức màn đêm. Đôi bàn chân của chú được “trang bị” một lớp đệm dày và êm nên những bước đi của Tôm rất nhẹ nhàng. Vì vậy, những con chuột nhắt, chuột cống bẩn thỉu không thể nào qua khỏi chiếc miệng với những chiếc răng sắc nhọn của chú.</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Em rất quý Tôm vì chú đã giúp gia đình em diệt sạch lũ chuột hư đốn. Với công lao to lớn này của chú em sẽ cho chú mèo Tôm “một người thợ săn chuột” bữa tiệc với vài con cá bống và một cốc sữa con bò. Tôm quả là một con mèo khôn ngoan và biết nghe lời.</a:t>
            </a:r>
          </a:p>
        </p:txBody>
      </p:sp>
      <p:sp>
        <p:nvSpPr>
          <p:cNvPr id="3" name="Freeform 20">
            <a:extLst>
              <a:ext uri="{FF2B5EF4-FFF2-40B4-BE49-F238E27FC236}">
                <a16:creationId xmlns:a16="http://schemas.microsoft.com/office/drawing/2014/main" xmlns="" id="{E8436EFD-C886-1A6C-0E28-8B9C108EC700}"/>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mèo</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25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25400" y="-56139"/>
            <a:ext cx="12192000" cy="6858000"/>
          </a:xfrm>
          <a:prstGeom prst="rect">
            <a:avLst/>
          </a:prstGeom>
        </p:spPr>
      </p:pic>
      <p:sp>
        <p:nvSpPr>
          <p:cNvPr id="3" name="TextBox 3"/>
          <p:cNvSpPr txBox="1"/>
          <p:nvPr/>
        </p:nvSpPr>
        <p:spPr>
          <a:xfrm>
            <a:off x="1007639" y="12691956"/>
            <a:ext cx="2712281" cy="2154436"/>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Canva Presentations, you can collaborate in real-time and feel like you’re in the same room as your teammates or co-presenters.</a:t>
            </a:r>
          </a:p>
        </p:txBody>
      </p:sp>
      <p:pic>
        <p:nvPicPr>
          <p:cNvPr id="4" name="Picture 4"/>
          <p:cNvPicPr>
            <a:picLocks noChangeAspect="1"/>
          </p:cNvPicPr>
          <p:nvPr/>
        </p:nvPicPr>
        <p:blipFill>
          <a:blip r:embed="rId3"/>
          <a:srcRect r="3393" b="36461"/>
          <a:stretch>
            <a:fillRect/>
          </a:stretch>
        </p:blipFill>
        <p:spPr>
          <a:xfrm rot="-3195397">
            <a:off x="9383832" y="9111532"/>
            <a:ext cx="4267267" cy="333123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11285338" y="12277941"/>
            <a:ext cx="363270" cy="35077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4292582" y="13625599"/>
            <a:ext cx="314002" cy="30320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9640559" y="9211135"/>
            <a:ext cx="374522" cy="36163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504582" y="11388672"/>
            <a:ext cx="540845" cy="522242"/>
          </a:xfrm>
          <a:prstGeom prst="rect">
            <a:avLst/>
          </a:prstGeom>
        </p:spPr>
      </p:pic>
      <p:pic>
        <p:nvPicPr>
          <p:cNvPr id="9" name="Picture 9"/>
          <p:cNvPicPr>
            <a:picLocks noChangeAspect="1"/>
          </p:cNvPicPr>
          <p:nvPr/>
        </p:nvPicPr>
        <p:blipFill>
          <a:blip r:embed="rId9"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339077" y="14414747"/>
            <a:ext cx="2794793" cy="175023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736474" y="14428235"/>
            <a:ext cx="1397397" cy="875119"/>
          </a:xfrm>
          <a:prstGeom prst="rect">
            <a:avLst/>
          </a:prstGeom>
        </p:spPr>
      </p:pic>
      <p:sp>
        <p:nvSpPr>
          <p:cNvPr id="11" name="TextBox 11"/>
          <p:cNvSpPr txBox="1"/>
          <p:nvPr/>
        </p:nvSpPr>
        <p:spPr>
          <a:xfrm>
            <a:off x="775004" y="9472815"/>
            <a:ext cx="3517577" cy="218008"/>
          </a:xfrm>
          <a:prstGeom prst="rect">
            <a:avLst/>
          </a:prstGeom>
        </p:spPr>
        <p:txBody>
          <a:bodyPr lIns="0" tIns="0" rIns="0" bIns="0" rtlCol="0" anchor="t">
            <a:spAutoFit/>
          </a:bodyPr>
          <a:lstStyle/>
          <a:p>
            <a:pPr defTabSz="609630">
              <a:lnSpc>
                <a:spcPts val="1737"/>
              </a:lnSpc>
            </a:pPr>
            <a:r>
              <a:rPr lang="en-US" sz="1828">
                <a:solidFill>
                  <a:srgbClr val="E1800A"/>
                </a:solidFill>
                <a:latin typeface="Cambria" panose="02040503050406030204" pitchFamily="18" charset="0"/>
                <a:ea typeface="Cambria" panose="02040503050406030204" pitchFamily="18" charset="0"/>
              </a:rPr>
              <a:t>2022-2023 school year</a:t>
            </a:r>
          </a:p>
        </p:txBody>
      </p:sp>
      <p:sp>
        <p:nvSpPr>
          <p:cNvPr id="12" name="TextBox 12"/>
          <p:cNvSpPr txBox="1"/>
          <p:nvPr/>
        </p:nvSpPr>
        <p:spPr>
          <a:xfrm>
            <a:off x="3875078" y="9829800"/>
            <a:ext cx="4391044" cy="711798"/>
          </a:xfrm>
          <a:prstGeom prst="rect">
            <a:avLst/>
          </a:prstGeom>
        </p:spPr>
        <p:txBody>
          <a:bodyPr lIns="0" tIns="0" rIns="0" bIns="0" rtlCol="0" anchor="t">
            <a:spAutoFit/>
          </a:bodyPr>
          <a:lstStyle/>
          <a:p>
            <a:pPr algn="ctr" defTabSz="609630">
              <a:lnSpc>
                <a:spcPts val="5951"/>
              </a:lnSpc>
            </a:pPr>
            <a:r>
              <a:rPr lang="en-US" sz="4613" spc="457">
                <a:solidFill>
                  <a:srgbClr val="040232"/>
                </a:solidFill>
                <a:latin typeface="Cambria" panose="02040503050406030204" pitchFamily="18" charset="0"/>
                <a:ea typeface="Cambria" panose="02040503050406030204" pitchFamily="18" charset="0"/>
              </a:rPr>
              <a:t>all kinds of</a:t>
            </a:r>
          </a:p>
        </p:txBody>
      </p:sp>
      <p:sp>
        <p:nvSpPr>
          <p:cNvPr id="13" name="TextBox 13"/>
          <p:cNvSpPr txBox="1"/>
          <p:nvPr/>
        </p:nvSpPr>
        <p:spPr>
          <a:xfrm>
            <a:off x="2766384" y="11027005"/>
            <a:ext cx="6608433" cy="593239"/>
          </a:xfrm>
          <a:prstGeom prst="rect">
            <a:avLst/>
          </a:prstGeom>
        </p:spPr>
        <p:txBody>
          <a:bodyPr lIns="0" tIns="0" rIns="0" bIns="0" rtlCol="0" anchor="t">
            <a:spAutoFit/>
          </a:bodyPr>
          <a:lstStyle/>
          <a:p>
            <a:pPr algn="ctr" defTabSz="609630">
              <a:lnSpc>
                <a:spcPts val="4962"/>
              </a:lnSpc>
            </a:pPr>
            <a:r>
              <a:rPr lang="en-US" sz="3846">
                <a:solidFill>
                  <a:srgbClr val="A09BFF"/>
                </a:solidFill>
                <a:latin typeface="Cambria" panose="02040503050406030204" pitchFamily="18" charset="0"/>
                <a:ea typeface="Cambria" panose="02040503050406030204" pitchFamily="18" charset="0"/>
              </a:rPr>
              <a:t>drawing techniques</a:t>
            </a:r>
          </a:p>
        </p:txBody>
      </p:sp>
      <p:sp>
        <p:nvSpPr>
          <p:cNvPr id="14" name="TextBox 14"/>
          <p:cNvSpPr txBox="1"/>
          <p:nvPr/>
        </p:nvSpPr>
        <p:spPr>
          <a:xfrm>
            <a:off x="4866634" y="12696513"/>
            <a:ext cx="2712281" cy="1538883"/>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real-time collaboration, share tasks and work simultaneously to create a powerful presentation.</a:t>
            </a:r>
          </a:p>
        </p:txBody>
      </p:sp>
      <p:sp>
        <p:nvSpPr>
          <p:cNvPr id="15" name="TextBox 15"/>
          <p:cNvSpPr txBox="1"/>
          <p:nvPr/>
        </p:nvSpPr>
        <p:spPr>
          <a:xfrm>
            <a:off x="8433843" y="12691956"/>
            <a:ext cx="2712281" cy="1846659"/>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Find the magic and fun in presenting with Canva Presentations by pressing C for confetti, D for a drumroll, and O for bubbles. </a:t>
            </a:r>
          </a:p>
        </p:txBody>
      </p:sp>
      <p:sp>
        <p:nvSpPr>
          <p:cNvPr id="16" name="TextBox 16"/>
          <p:cNvSpPr txBox="1"/>
          <p:nvPr/>
        </p:nvSpPr>
        <p:spPr>
          <a:xfrm>
            <a:off x="1045427" y="12064824"/>
            <a:ext cx="2768696" cy="423193"/>
          </a:xfrm>
          <a:prstGeom prst="rect">
            <a:avLst/>
          </a:prstGeom>
        </p:spPr>
        <p:txBody>
          <a:bodyPr lIns="0" tIns="0" rIns="0" bIns="0" rtlCol="0" anchor="t">
            <a:spAutoFit/>
          </a:bodyPr>
          <a:lstStyle/>
          <a:p>
            <a:pPr algn="ctr" defTabSz="609630">
              <a:lnSpc>
                <a:spcPts val="3314"/>
              </a:lnSpc>
            </a:pPr>
            <a:r>
              <a:rPr lang="en-US" sz="2808">
                <a:solidFill>
                  <a:srgbClr val="E1800A"/>
                </a:solidFill>
                <a:latin typeface="Cambria" panose="02040503050406030204" pitchFamily="18" charset="0"/>
                <a:ea typeface="Cambria" panose="02040503050406030204" pitchFamily="18" charset="0"/>
              </a:rPr>
              <a:t>SHADING</a:t>
            </a:r>
          </a:p>
        </p:txBody>
      </p:sp>
      <p:sp>
        <p:nvSpPr>
          <p:cNvPr id="17" name="TextBox 17"/>
          <p:cNvSpPr txBox="1"/>
          <p:nvPr/>
        </p:nvSpPr>
        <p:spPr>
          <a:xfrm>
            <a:off x="5208142" y="12056713"/>
            <a:ext cx="1851457" cy="423193"/>
          </a:xfrm>
          <a:prstGeom prst="rect">
            <a:avLst/>
          </a:prstGeom>
        </p:spPr>
        <p:txBody>
          <a:bodyPr lIns="0" tIns="0" rIns="0" bIns="0" rtlCol="0" anchor="t">
            <a:spAutoFit/>
          </a:bodyPr>
          <a:lstStyle/>
          <a:p>
            <a:pPr algn="ctr" defTabSz="609630">
              <a:lnSpc>
                <a:spcPts val="3314"/>
              </a:lnSpc>
            </a:pPr>
            <a:r>
              <a:rPr lang="en-US" sz="2808">
                <a:solidFill>
                  <a:srgbClr val="9BC437"/>
                </a:solidFill>
                <a:latin typeface="Cambria" panose="02040503050406030204" pitchFamily="18" charset="0"/>
                <a:ea typeface="Cambria" panose="02040503050406030204" pitchFamily="18" charset="0"/>
              </a:rPr>
              <a:t>LINE</a:t>
            </a:r>
          </a:p>
        </p:txBody>
      </p:sp>
      <p:sp>
        <p:nvSpPr>
          <p:cNvPr id="18" name="TextBox 18"/>
          <p:cNvSpPr txBox="1"/>
          <p:nvPr/>
        </p:nvSpPr>
        <p:spPr>
          <a:xfrm>
            <a:off x="8116820" y="12056713"/>
            <a:ext cx="3168518" cy="423193"/>
          </a:xfrm>
          <a:prstGeom prst="rect">
            <a:avLst/>
          </a:prstGeom>
        </p:spPr>
        <p:txBody>
          <a:bodyPr lIns="0" tIns="0" rIns="0" bIns="0" rtlCol="0" anchor="t">
            <a:spAutoFit/>
          </a:bodyPr>
          <a:lstStyle/>
          <a:p>
            <a:pPr algn="ctr" defTabSz="609630">
              <a:lnSpc>
                <a:spcPts val="3314"/>
              </a:lnSpc>
            </a:pPr>
            <a:r>
              <a:rPr lang="en-US" sz="2808">
                <a:solidFill>
                  <a:srgbClr val="D65F5C"/>
                </a:solidFill>
                <a:latin typeface="Cambria" panose="02040503050406030204" pitchFamily="18" charset="0"/>
                <a:ea typeface="Cambria" panose="02040503050406030204" pitchFamily="18" charset="0"/>
              </a:rPr>
              <a:t>POINTILIS</a:t>
            </a:r>
          </a:p>
        </p:txBody>
      </p:sp>
      <p:sp>
        <p:nvSpPr>
          <p:cNvPr id="19" name="TextBox 11"/>
          <p:cNvSpPr txBox="1"/>
          <p:nvPr/>
        </p:nvSpPr>
        <p:spPr>
          <a:xfrm>
            <a:off x="2169988" y="254129"/>
            <a:ext cx="7347331" cy="756617"/>
          </a:xfrm>
          <a:prstGeom prst="rect">
            <a:avLst/>
          </a:prstGeom>
        </p:spPr>
        <p:txBody>
          <a:bodyPr lIns="0" tIns="0" rIns="0" bIns="0" rtlCol="0" anchor="t">
            <a:spAutoFit/>
          </a:bodyPr>
          <a:lstStyle/>
          <a:p>
            <a:pPr algn="ctr" defTabSz="609630">
              <a:lnSpc>
                <a:spcPts val="5867"/>
              </a:lnSpc>
            </a:pPr>
            <a:r>
              <a:rPr lang="en-US" sz="5334" b="1" spc="106" dirty="0" err="1">
                <a:solidFill>
                  <a:srgbClr val="FE7D6C"/>
                </a:solidFill>
                <a:latin typeface="Cambria" panose="02040503050406030204" pitchFamily="18" charset="0"/>
                <a:ea typeface="Cambria" panose="02040503050406030204" pitchFamily="18" charset="0"/>
              </a:rPr>
              <a:t>TIÊU</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CHÍ</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ĐÁNH</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GIÁ</a:t>
            </a:r>
            <a:r>
              <a:rPr lang="en-US" sz="5334" b="1" spc="106" dirty="0">
                <a:solidFill>
                  <a:srgbClr val="FE7D6C"/>
                </a:solidFill>
                <a:latin typeface="Cambria" panose="02040503050406030204" pitchFamily="18" charset="0"/>
                <a:ea typeface="Cambria" panose="02040503050406030204" pitchFamily="18" charset="0"/>
              </a:rPr>
              <a:t> </a:t>
            </a:r>
          </a:p>
        </p:txBody>
      </p:sp>
      <p:grpSp>
        <p:nvGrpSpPr>
          <p:cNvPr id="20" name="Group 19"/>
          <p:cNvGrpSpPr/>
          <p:nvPr/>
        </p:nvGrpSpPr>
        <p:grpSpPr>
          <a:xfrm>
            <a:off x="447912" y="1297816"/>
            <a:ext cx="3928624" cy="3120520"/>
            <a:chOff x="194458" y="2205254"/>
            <a:chExt cx="5892936" cy="4680780"/>
          </a:xfrm>
        </p:grpSpPr>
        <p:sp>
          <p:nvSpPr>
            <p:cNvPr id="21" name="Freeform 20"/>
            <p:cNvSpPr/>
            <p:nvPr/>
          </p:nvSpPr>
          <p:spPr>
            <a:xfrm>
              <a:off x="194458" y="2205254"/>
              <a:ext cx="5892936"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Hình</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thức</a:t>
              </a:r>
              <a:endParaRPr lang="en-US" sz="4334" b="1" dirty="0">
                <a:solidFill>
                  <a:srgbClr val="002060"/>
                </a:solidFill>
                <a:latin typeface="Cambria" panose="02040503050406030204" pitchFamily="18" charset="0"/>
                <a:ea typeface="Cambria" panose="02040503050406030204" pitchFamily="18" charset="0"/>
              </a:endParaRPr>
            </a:p>
          </p:txBody>
        </p:sp>
        <p:sp>
          <p:nvSpPr>
            <p:cNvPr id="22" name="Freeform 21"/>
            <p:cNvSpPr/>
            <p:nvPr/>
          </p:nvSpPr>
          <p:spPr>
            <a:xfrm>
              <a:off x="307586" y="4649116"/>
              <a:ext cx="5666680" cy="223691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387" tIns="167387" rIns="167387" bIns="167387" numCol="1" spcCol="1270" anchor="ctr" anchorCtr="0">
              <a:noAutofit/>
            </a:bodyPr>
            <a:lstStyle/>
            <a:p>
              <a:pPr algn="ctr" defTabSz="1333567">
                <a:lnSpc>
                  <a:spcPct val="150000"/>
                </a:lnSpc>
                <a:spcBef>
                  <a:spcPct val="0"/>
                </a:spcBef>
                <a:spcAft>
                  <a:spcPct val="35000"/>
                </a:spcAft>
              </a:pPr>
              <a:r>
                <a:rPr lang="en-US" sz="3000" dirty="0" err="1">
                  <a:solidFill>
                    <a:srgbClr val="191715"/>
                  </a:solidFill>
                  <a:latin typeface="Cambria" panose="02040503050406030204" pitchFamily="18" charset="0"/>
                  <a:ea typeface="Cambria" panose="02040503050406030204" pitchFamily="18" charset="0"/>
                </a:rPr>
                <a:t>Bố</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cục</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đủ</a:t>
              </a:r>
              <a:r>
                <a:rPr lang="en-US" sz="3000" dirty="0">
                  <a:solidFill>
                    <a:srgbClr val="191715"/>
                  </a:solidFill>
                  <a:latin typeface="Cambria" panose="02040503050406030204" pitchFamily="18" charset="0"/>
                  <a:ea typeface="Cambria" panose="02040503050406030204" pitchFamily="18" charset="0"/>
                </a:rPr>
                <a:t> 3 </a:t>
              </a:r>
              <a:r>
                <a:rPr lang="en-US" sz="3000" dirty="0" err="1">
                  <a:solidFill>
                    <a:srgbClr val="191715"/>
                  </a:solidFill>
                  <a:latin typeface="Cambria" panose="02040503050406030204" pitchFamily="18" charset="0"/>
                  <a:ea typeface="Cambria" panose="02040503050406030204" pitchFamily="18" charset="0"/>
                </a:rPr>
                <a:t>phần</a:t>
              </a:r>
              <a:r>
                <a:rPr lang="en-US" sz="3000" dirty="0">
                  <a:solidFill>
                    <a:srgbClr val="191715"/>
                  </a:solidFill>
                  <a:latin typeface="Cambria" panose="02040503050406030204" pitchFamily="18" charset="0"/>
                  <a:ea typeface="Cambria" panose="02040503050406030204" pitchFamily="18" charset="0"/>
                </a:rPr>
                <a:t>.</a:t>
              </a:r>
              <a:endParaRPr lang="en-US" sz="3000" dirty="0">
                <a:solidFill>
                  <a:prstClr val="white"/>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4736474" y="1297816"/>
            <a:ext cx="7078537" cy="3128164"/>
            <a:chOff x="2459023" y="5798143"/>
            <a:chExt cx="10617806" cy="4692246"/>
          </a:xfrm>
        </p:grpSpPr>
        <p:sp>
          <p:nvSpPr>
            <p:cNvPr id="24" name="Freeform 23"/>
            <p:cNvSpPr/>
            <p:nvPr/>
          </p:nvSpPr>
          <p:spPr>
            <a:xfrm>
              <a:off x="2513792" y="5798143"/>
              <a:ext cx="10563037"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400" b="1" dirty="0" err="1">
                  <a:solidFill>
                    <a:srgbClr val="002060"/>
                  </a:solidFill>
                  <a:latin typeface="Cambria" panose="02040503050406030204" pitchFamily="18" charset="0"/>
                  <a:ea typeface="Cambria" panose="02040503050406030204" pitchFamily="18" charset="0"/>
                </a:rPr>
                <a:t>Nội</a:t>
              </a:r>
              <a:r>
                <a:rPr lang="en-US" sz="4400" b="1" dirty="0">
                  <a:solidFill>
                    <a:srgbClr val="002060"/>
                  </a:solidFill>
                  <a:latin typeface="Cambria" panose="02040503050406030204" pitchFamily="18" charset="0"/>
                  <a:ea typeface="Cambria" panose="02040503050406030204" pitchFamily="18" charset="0"/>
                </a:rPr>
                <a:t> dung</a:t>
              </a:r>
            </a:p>
          </p:txBody>
        </p:sp>
        <p:sp>
          <p:nvSpPr>
            <p:cNvPr id="25" name="Freeform 24"/>
            <p:cNvSpPr/>
            <p:nvPr/>
          </p:nvSpPr>
          <p:spPr>
            <a:xfrm>
              <a:off x="7769472" y="8367038"/>
              <a:ext cx="5307357"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lnSpc>
                  <a:spcPct val="150000"/>
                </a:lnSpc>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Sử</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dụng</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từ</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ngữ</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ảnh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miêu</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tả</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phù</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Freeform 25"/>
            <p:cNvSpPr/>
            <p:nvPr/>
          </p:nvSpPr>
          <p:spPr>
            <a:xfrm>
              <a:off x="2459023" y="8335934"/>
              <a:ext cx="5118416"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Diễn</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đạt</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trôi</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chảy</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p>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tự</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lý</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7" name="Picture 3"/>
          <p:cNvPicPr>
            <a:picLocks noChangeAspect="1"/>
          </p:cNvPicPr>
          <p:nvPr/>
        </p:nvPicPr>
        <p:blipFill>
          <a:blip r:embed="rId12"/>
          <a:srcRect/>
          <a:stretch>
            <a:fillRect/>
          </a:stretch>
        </p:blipFill>
        <p:spPr>
          <a:xfrm>
            <a:off x="667993" y="4143050"/>
            <a:ext cx="6327595" cy="2697137"/>
          </a:xfrm>
          <a:prstGeom prst="rect">
            <a:avLst/>
          </a:prstGeom>
        </p:spPr>
      </p:pic>
      <p:pic>
        <p:nvPicPr>
          <p:cNvPr id="28" name="Picture 4"/>
          <p:cNvPicPr>
            <a:picLocks noChangeAspect="1"/>
          </p:cNvPicPr>
          <p:nvPr/>
        </p:nvPicPr>
        <p:blipFill>
          <a:blip r:embed="rId13"/>
          <a:srcRect/>
          <a:stretch>
            <a:fillRect/>
          </a:stretch>
        </p:blipFill>
        <p:spPr>
          <a:xfrm>
            <a:off x="7059599" y="3972139"/>
            <a:ext cx="1867922" cy="2912939"/>
          </a:xfrm>
          <a:prstGeom prst="rect">
            <a:avLst/>
          </a:prstGeom>
        </p:spPr>
      </p:pic>
      <p:pic>
        <p:nvPicPr>
          <p:cNvPr id="29"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97487" y="4374590"/>
            <a:ext cx="2727151" cy="2454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698643" y="149811"/>
            <a:ext cx="11096090" cy="1097109"/>
            <a:chOff x="6477001" y="525636"/>
            <a:chExt cx="7672117" cy="914400"/>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6787705" y="721272"/>
              <a:ext cx="6324600" cy="6412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xmlns="" id="{A56B1D8F-CF06-3202-F764-E50ACCACC31D}"/>
              </a:ext>
            </a:extLst>
          </p:cNvPr>
          <p:cNvSpPr txBox="1"/>
          <p:nvPr/>
        </p:nvSpPr>
        <p:spPr>
          <a:xfrm>
            <a:off x="550233" y="1511227"/>
            <a:ext cx="8381116"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a. </a:t>
            </a:r>
            <a:r>
              <a:rPr lang="en-US" sz="3200" b="1" i="0" dirty="0" err="1">
                <a:solidFill>
                  <a:srgbClr val="002060"/>
                </a:solidFill>
                <a:effectLst/>
                <a:latin typeface="Cambria" panose="02040503050406030204" pitchFamily="18" charset="0"/>
                <a:ea typeface="Cambria" panose="02040503050406030204" pitchFamily="18" charset="0"/>
              </a:rPr>
              <a:t>Đọc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lại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bài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làm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em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để</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phát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lỗi</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1030" name="Picture 1029">
            <a:extLst>
              <a:ext uri="{FF2B5EF4-FFF2-40B4-BE49-F238E27FC236}">
                <a16:creationId xmlns:a16="http://schemas.microsoft.com/office/drawing/2014/main" xmlns="" id="{165968D1-35AC-D303-AFCC-3BC63C9FF2D1}"/>
              </a:ext>
            </a:extLst>
          </p:cNvPr>
          <p:cNvPicPr>
            <a:picLocks noChangeAspect="1"/>
          </p:cNvPicPr>
          <p:nvPr/>
        </p:nvPicPr>
        <p:blipFill>
          <a:blip r:embed="rId3"/>
          <a:stretch>
            <a:fillRect/>
          </a:stretch>
        </p:blipFill>
        <p:spPr>
          <a:xfrm>
            <a:off x="1530904" y="2161901"/>
            <a:ext cx="8864331" cy="3356397"/>
          </a:xfrm>
          <a:prstGeom prst="rect">
            <a:avLst/>
          </a:prstGeom>
        </p:spPr>
      </p:pic>
    </p:spTree>
    <p:extLst>
      <p:ext uri="{BB962C8B-B14F-4D97-AF65-F5344CB8AC3E}">
        <p14:creationId xmlns:p14="http://schemas.microsoft.com/office/powerpoint/2010/main" val="108075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xmlns="" id="{DD513CDA-D5C2-FE9A-34C8-9BCACA6AF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7" name="Picture 6">
            <a:extLst>
              <a:ext uri="{FF2B5EF4-FFF2-40B4-BE49-F238E27FC236}">
                <a16:creationId xmlns:a16="http://schemas.microsoft.com/office/drawing/2014/main" xmlns="" id="{83BC8819-4B4D-209D-A361-7B38F7430693}"/>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8" name="TextBox 7">
            <a:extLst>
              <a:ext uri="{FF2B5EF4-FFF2-40B4-BE49-F238E27FC236}">
                <a16:creationId xmlns:a16="http://schemas.microsoft.com/office/drawing/2014/main" xmlns="" id="{94417DB2-04E8-DF43-F76C-38807B97FD84}"/>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60058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xmlns=""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180753"/>
            <a:ext cx="9573030" cy="4380614"/>
          </a:xfrm>
          <a:prstGeom prst="rect">
            <a:avLst/>
          </a:prstGeom>
          <a:noFill/>
          <a:ln>
            <a:noFill/>
          </a:ln>
        </p:spPr>
      </p:pic>
      <p:sp>
        <p:nvSpPr>
          <p:cNvPr id="814" name="Google Shape;814;p5"/>
          <p:cNvSpPr txBox="1"/>
          <p:nvPr/>
        </p:nvSpPr>
        <p:spPr>
          <a:xfrm>
            <a:off x="3125972" y="340242"/>
            <a:ext cx="7836196" cy="275767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lvl="0" indent="-457200" algn="just" defTabSz="609630">
              <a:lnSpc>
                <a:spcPct val="140010"/>
              </a:lnSpc>
              <a:buClr>
                <a:srgbClr val="000000"/>
              </a:buClr>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Tìm đọc các bài văn miêu tả con vật hoặc trao đổi với người thân về đặc điểm của con vật trong bài viết của em.</a:t>
            </a:r>
            <a:endParaRPr kumimoji="0" sz="1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15"/>
          <p:cNvPicPr>
            <a:picLocks noChangeAspect="1"/>
          </p:cNvPicPr>
          <p:nvPr/>
        </p:nvPicPr>
        <p:blipFill>
          <a:blip r:embed="rId15"/>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xmlns="" id="{D467FC22-AB33-96DF-695B-476385F1050C}"/>
              </a:ext>
            </a:extLst>
          </p:cNvPr>
          <p:cNvPicPr>
            <a:picLocks noChangeAspect="1"/>
          </p:cNvPicPr>
          <p:nvPr/>
        </p:nvPicPr>
        <p:blipFill>
          <a:blip r:embed="rId16"/>
          <a:stretch>
            <a:fillRect/>
          </a:stretch>
        </p:blipFill>
        <p:spPr>
          <a:xfrm>
            <a:off x="2330249" y="4112201"/>
            <a:ext cx="2853175" cy="10790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xmlns="" id="{4E8FE5D5-65D7-0D2D-9320-5B1A26C25825}"/>
              </a:ext>
            </a:extLst>
          </p:cNvPr>
          <p:cNvPicPr>
            <a:picLocks noChangeAspect="1"/>
          </p:cNvPicPr>
          <p:nvPr/>
        </p:nvPicPr>
        <p:blipFill>
          <a:blip r:embed="rId14"/>
          <a:stretch>
            <a:fillRect/>
          </a:stretch>
        </p:blipFill>
        <p:spPr>
          <a:xfrm>
            <a:off x="4861909" y="1698816"/>
            <a:ext cx="6657409" cy="452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xmlns=""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xmlns=""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xmlns=""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xmlns=""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xmlns=""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xmlns=""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xmlns=""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1" name="图片 10">
            <a:hlinkClick r:id="rId6" action="ppaction://hlinksldjump"/>
            <a:extLst>
              <a:ext uri="{FF2B5EF4-FFF2-40B4-BE49-F238E27FC236}">
                <a16:creationId xmlns:a16="http://schemas.microsoft.com/office/drawing/2014/main" xmlns="" id="{0C577498-AFBE-4E73-A904-612E44C242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062" y="4566710"/>
            <a:ext cx="1961296" cy="1557028"/>
          </a:xfrm>
          <a:prstGeom prst="rect">
            <a:avLst/>
          </a:prstGeom>
        </p:spPr>
      </p:pic>
      <p:pic>
        <p:nvPicPr>
          <p:cNvPr id="12" name="图片 11" descr="图片包含 玩偶, 玩具&#10;&#10;已生成高可信度的说明">
            <a:extLst>
              <a:ext uri="{FF2B5EF4-FFF2-40B4-BE49-F238E27FC236}">
                <a16:creationId xmlns:a16="http://schemas.microsoft.com/office/drawing/2014/main" xmlns="" id="{F6BDBFD3-CF0E-44D1-9AE1-C9B012268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32" y="3646297"/>
            <a:ext cx="2235335" cy="2278157"/>
          </a:xfrm>
          <a:prstGeom prst="rect">
            <a:avLst/>
          </a:prstGeom>
        </p:spPr>
      </p:pic>
      <p:pic>
        <p:nvPicPr>
          <p:cNvPr id="13" name="图片 12">
            <a:extLst>
              <a:ext uri="{FF2B5EF4-FFF2-40B4-BE49-F238E27FC236}">
                <a16:creationId xmlns:a16="http://schemas.microsoft.com/office/drawing/2014/main" xmlns=""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xmlns=""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2" name="Picture 1">
            <a:extLst>
              <a:ext uri="{FF2B5EF4-FFF2-40B4-BE49-F238E27FC236}">
                <a16:creationId xmlns:a16="http://schemas.microsoft.com/office/drawing/2014/main" xmlns="" id="{9AB828B7-6A4D-44D7-A07C-D7E353611C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57" b="90000" l="10000" r="90000">
                        <a14:foregroundMark x1="42692" y1="7857" x2="42692" y2="7857"/>
                        <a14:foregroundMark x1="52308" y1="55714" x2="52308" y2="55714"/>
                        <a14:foregroundMark x1="57308" y1="56786" x2="57308" y2="56786"/>
                        <a14:foregroundMark x1="88846" y1="42143" x2="88846" y2="42143"/>
                        <a14:foregroundMark x1="61538" y1="59286" x2="61538" y2="59286"/>
                        <a14:foregroundMark x1="62308" y1="55714" x2="62308" y2="55714"/>
                        <a14:foregroundMark x1="67308" y1="55000" x2="67308" y2="55000"/>
                        <a14:foregroundMark x1="53846" y1="54643" x2="66538" y2="54643"/>
                      </a14:backgroundRemoval>
                    </a14:imgEffect>
                  </a14:imgLayer>
                </a14:imgProps>
              </a:ext>
            </a:extLst>
          </a:blip>
          <a:stretch>
            <a:fillRect/>
          </a:stretch>
        </p:blipFill>
        <p:spPr>
          <a:xfrm>
            <a:off x="2543332" y="3721361"/>
            <a:ext cx="2005704" cy="2159989"/>
          </a:xfrm>
          <a:prstGeom prst="rect">
            <a:avLst/>
          </a:prstGeom>
        </p:spPr>
      </p:pic>
      <p:pic>
        <p:nvPicPr>
          <p:cNvPr id="18" name="Picture 17">
            <a:hlinkClick r:id="rId11" action="ppaction://hlinksldjump"/>
            <a:extLst>
              <a:ext uri="{FF2B5EF4-FFF2-40B4-BE49-F238E27FC236}">
                <a16:creationId xmlns:a16="http://schemas.microsoft.com/office/drawing/2014/main" xmlns="" id="{62766540-4F26-4B25-A40E-48094645DB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8745632" y="3477447"/>
            <a:ext cx="1385177" cy="768520"/>
          </a:xfrm>
          <a:prstGeom prst="rect">
            <a:avLst/>
          </a:prstGeom>
        </p:spPr>
      </p:pic>
      <p:pic>
        <p:nvPicPr>
          <p:cNvPr id="19" name="Picture 18">
            <a:hlinkClick r:id="rId14" action="ppaction://hlinksldjump"/>
            <a:extLst>
              <a:ext uri="{FF2B5EF4-FFF2-40B4-BE49-F238E27FC236}">
                <a16:creationId xmlns:a16="http://schemas.microsoft.com/office/drawing/2014/main" xmlns="" id="{5B334BA2-9910-4746-993B-AACB6C5EECC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6856976" y="4205174"/>
            <a:ext cx="1385177" cy="768520"/>
          </a:xfrm>
          <a:prstGeom prst="rect">
            <a:avLst/>
          </a:prstGeom>
        </p:spPr>
      </p:pic>
      <p:pic>
        <p:nvPicPr>
          <p:cNvPr id="17" name="Picture 16">
            <a:hlinkClick r:id="rId15" action="ppaction://hlinksldjump"/>
            <a:extLst>
              <a:ext uri="{FF2B5EF4-FFF2-40B4-BE49-F238E27FC236}">
                <a16:creationId xmlns:a16="http://schemas.microsoft.com/office/drawing/2014/main" xmlns="" id="{C91C4C27-0F51-4438-A517-1138DDE2C0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5785979" y="2701265"/>
            <a:ext cx="1385177" cy="768520"/>
          </a:xfrm>
          <a:prstGeom prst="rect">
            <a:avLst/>
          </a:prstGeom>
        </p:spPr>
      </p:pic>
    </p:spTree>
    <p:extLst>
      <p:ext uri="{BB962C8B-B14F-4D97-AF65-F5344CB8AC3E}">
        <p14:creationId xmlns:p14="http://schemas.microsoft.com/office/powerpoint/2010/main" val="319198662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1435 L -0.2681 0.2625 " pathEditMode="relative" ptsTypes="AA">
                                      <p:cBhvr>
                                        <p:cTn id="6" dur="2000" fill="hold"/>
                                        <p:tgtEl>
                                          <p:spTgt spid="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17 -0.00856 L -0.34336 0.0463 " pathEditMode="relative" ptsTypes="AA">
                                      <p:cBhvr>
                                        <p:cTn id="1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664 0.00278 L -0.47748 0.13612 " pathEditMode="relative" ptsTypes="AA">
                                      <p:cBhvr>
                                        <p:cTn id="16" dur="2000" fill="hold"/>
                                        <p:tgtEl>
                                          <p:spTgt spid="18"/>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xmlns="" id="{A6B15DCC-B8AA-CE6D-EFA8-233709B10F81}"/>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1. </a:t>
            </a:r>
            <a:r>
              <a:rPr lang="vi-VN"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mấy phần, đó là những phần nào?</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xmlns="" id="{98A7BD82-9039-8148-E3C9-5D4B82E24A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6" name="文本框 14">
            <a:extLst>
              <a:ext uri="{FF2B5EF4-FFF2-40B4-BE49-F238E27FC236}">
                <a16:creationId xmlns:a16="http://schemas.microsoft.com/office/drawing/2014/main" xmlns="" id="{EBDF0FC0-E345-55D9-CA4C-C6ED485143E5}"/>
              </a:ext>
            </a:extLst>
          </p:cNvPr>
          <p:cNvSpPr txBox="1"/>
          <p:nvPr/>
        </p:nvSpPr>
        <p:spPr>
          <a:xfrm>
            <a:off x="2305362" y="2703582"/>
            <a:ext cx="9067488" cy="1323439"/>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3 phần: mở bài, thân bài, kết bài.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7" name="Rectangle: Rounded Corners 6">
            <a:hlinkClick r:id="rId6" action="ppaction://hlinksldjump"/>
            <a:extLst>
              <a:ext uri="{FF2B5EF4-FFF2-40B4-BE49-F238E27FC236}">
                <a16:creationId xmlns:a16="http://schemas.microsoft.com/office/drawing/2014/main" xmlns="" id="{F25C1845-E390-EE83-9F1E-0AD506752F12}"/>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1276828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xmlns="" id="{6D001587-98CB-3FAB-BDE1-DC65BC2AC61A}"/>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 Khi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nên</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theo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trình</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tự</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nào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xmlns="" id="{9B64CB34-B004-029A-B418-F8B22C4D7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253813" y="2732157"/>
            <a:ext cx="851524" cy="707886"/>
          </a:xfrm>
          <a:prstGeom prst="rect">
            <a:avLst/>
          </a:prstGeom>
        </p:spPr>
      </p:pic>
      <p:sp>
        <p:nvSpPr>
          <p:cNvPr id="5" name="文本框 14">
            <a:extLst>
              <a:ext uri="{FF2B5EF4-FFF2-40B4-BE49-F238E27FC236}">
                <a16:creationId xmlns:a16="http://schemas.microsoft.com/office/drawing/2014/main" xmlns="" id="{510D0185-F04A-0131-45DB-988C372F1118}"/>
              </a:ext>
            </a:extLst>
          </p:cNvPr>
          <p:cNvSpPr txBox="1"/>
          <p:nvPr/>
        </p:nvSpPr>
        <p:spPr>
          <a:xfrm>
            <a:off x="1905312" y="2713107"/>
            <a:ext cx="9391338" cy="1323439"/>
          </a:xfrm>
          <a:prstGeom prst="rect">
            <a:avLst/>
          </a:prstGeom>
          <a:noFill/>
        </p:spPr>
        <p:txBody>
          <a:bodyPr wrap="square" rtlCol="0">
            <a:spAutoFit/>
          </a:bodyPr>
          <a:lstStyle/>
          <a:p>
            <a:pPr lvl="0" algn="just"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Tả đặc điểm ngoại hình của con vật trước rồi tả hoạt động và thói quen sau.</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xmlns="" id="{DE895C44-2E5F-8A1E-7250-5990B7270E76}"/>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2148444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xmlns="" id="{A90D6E35-5500-745C-3529-5A0CA300F066}"/>
              </a:ext>
            </a:extLst>
          </p:cNvPr>
          <p:cNvSpPr txBox="1"/>
          <p:nvPr/>
        </p:nvSpPr>
        <p:spPr>
          <a:xfrm>
            <a:off x="1051561" y="817559"/>
            <a:ext cx="9799320" cy="1200329"/>
          </a:xfrm>
          <a:prstGeom prst="rect">
            <a:avLst/>
          </a:prstGeom>
          <a:noFill/>
        </p:spPr>
        <p:txBody>
          <a:bodyPr wrap="square" rtlCol="0">
            <a:spAutoFit/>
          </a:bodyPr>
          <a:lstStyle/>
          <a:p>
            <a:pPr lvl="0" algn="ctr" defTabSz="457200"/>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3.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Để</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chính</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xác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và</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thói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quen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hoạt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động</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cần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phải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gì</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xmlns="" id="{27F71533-281E-687D-C3D9-857011A5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5" name="文本框 14">
            <a:extLst>
              <a:ext uri="{FF2B5EF4-FFF2-40B4-BE49-F238E27FC236}">
                <a16:creationId xmlns:a16="http://schemas.microsoft.com/office/drawing/2014/main" xmlns="" id="{0A0ABE40-5795-D7B5-BA96-CFC7624B7AEA}"/>
              </a:ext>
            </a:extLst>
          </p:cNvPr>
          <p:cNvSpPr txBox="1"/>
          <p:nvPr/>
        </p:nvSpPr>
        <p:spPr>
          <a:xfrm>
            <a:off x="2305362" y="2703582"/>
            <a:ext cx="9067488" cy="1938992"/>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Để miêu tả chính xác các đặc điểm và thói quen, hoạt động của con vật, em cần phải quan sát kĩ con vật đó.</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xmlns="" id="{A555EFD2-44C5-F078-2A17-93B494455840}"/>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42130736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95724D90-B7FC-4469-B143-AB000BF9E917}"/>
              </a:ext>
            </a:extLst>
          </p:cNvPr>
          <p:cNvSpPr/>
          <p:nvPr/>
        </p:nvSpPr>
        <p:spPr>
          <a:xfrm>
            <a:off x="154233" y="312372"/>
            <a:ext cx="3571990" cy="1937755"/>
          </a:xfrm>
          <a:prstGeom prst="cloud">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xmlns=""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xmlns="" id="{DD8E53F1-AABD-CD05-099F-DFF2777EADF6}"/>
              </a:ext>
            </a:extLst>
          </p:cNvPr>
          <p:cNvPicPr>
            <a:picLocks noChangeAspect="1"/>
          </p:cNvPicPr>
          <p:nvPr/>
        </p:nvPicPr>
        <p:blipFill>
          <a:blip r:embed="rId9"/>
          <a:stretch>
            <a:fillRect/>
          </a:stretch>
        </p:blipFill>
        <p:spPr>
          <a:xfrm>
            <a:off x="-1153923" y="673941"/>
            <a:ext cx="5889246" cy="1109568"/>
          </a:xfrm>
          <a:prstGeom prst="rect">
            <a:avLst/>
          </a:prstGeom>
        </p:spPr>
      </p:pic>
      <p:pic>
        <p:nvPicPr>
          <p:cNvPr id="5" name="Picture 4">
            <a:extLst>
              <a:ext uri="{FF2B5EF4-FFF2-40B4-BE49-F238E27FC236}">
                <a16:creationId xmlns:a16="http://schemas.microsoft.com/office/drawing/2014/main" xmlns="" id="{2BFCF2C8-1286-1E74-D0B7-97E0B9F385DF}"/>
              </a:ext>
            </a:extLst>
          </p:cNvPr>
          <p:cNvPicPr>
            <a:picLocks noChangeAspect="1"/>
          </p:cNvPicPr>
          <p:nvPr/>
        </p:nvPicPr>
        <p:blipFill>
          <a:blip r:embed="rId10"/>
          <a:stretch>
            <a:fillRect/>
          </a:stretch>
        </p:blipFill>
        <p:spPr>
          <a:xfrm>
            <a:off x="2427758" y="2083208"/>
            <a:ext cx="8193734"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lvl="0" indent="-571500" algn="just" defTabSz="609630">
              <a:buFont typeface="Arial" panose="020B0604020202020204" pitchFamily="34" charset="0"/>
              <a:buChar char="•"/>
            </a:pPr>
            <a:r>
              <a:rPr lang="vi-VN" sz="4400">
                <a:solidFill>
                  <a:prstClr val="black">
                    <a:lumMod val="95000"/>
                    <a:lumOff val="5000"/>
                  </a:prstClr>
                </a:solidFill>
                <a:latin typeface="Cambria" panose="02040503050406030204" pitchFamily="18" charset="0"/>
                <a:ea typeface="Cambria" panose="02040503050406030204" pitchFamily="18" charset="0"/>
              </a:rPr>
              <a:t>Biết viết được bài văn miêu tả con vật dựa vào dàn ý đã lập.</a:t>
            </a:r>
            <a:endPar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xmlns="" id="{001E5BBC-2B4A-D7B9-6553-BAC48387C4F8}"/>
              </a:ext>
            </a:extLst>
          </p:cNvPr>
          <p:cNvPicPr>
            <a:picLocks noChangeAspect="1"/>
          </p:cNvPicPr>
          <p:nvPr/>
        </p:nvPicPr>
        <p:blipFill>
          <a:blip r:embed="rId16"/>
          <a:stretch>
            <a:fillRect/>
          </a:stretch>
        </p:blipFill>
        <p:spPr>
          <a:xfrm>
            <a:off x="2931174" y="799667"/>
            <a:ext cx="5746826" cy="12482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92000" cy="6965570"/>
          </a:xfrm>
          <a:prstGeom prst="rect">
            <a:avLst/>
          </a:prstGeom>
        </p:spPr>
      </p:pic>
      <p:grpSp>
        <p:nvGrpSpPr>
          <p:cNvPr id="3" name="Group 2">
            <a:extLst>
              <a:ext uri="{FF2B5EF4-FFF2-40B4-BE49-F238E27FC236}">
                <a16:creationId xmlns:a16="http://schemas.microsoft.com/office/drawing/2014/main" xmlns="" id="{719FAD1C-CD29-9886-A671-1D6491C81308}"/>
              </a:ext>
            </a:extLst>
          </p:cNvPr>
          <p:cNvGrpSpPr/>
          <p:nvPr/>
        </p:nvGrpSpPr>
        <p:grpSpPr>
          <a:xfrm>
            <a:off x="1715785" y="308225"/>
            <a:ext cx="8167954" cy="2732335"/>
            <a:chOff x="634501" y="1016759"/>
            <a:chExt cx="6904435" cy="2505159"/>
          </a:xfrm>
        </p:grpSpPr>
        <p:sp>
          <p:nvSpPr>
            <p:cNvPr id="4" name="圆角矩形 7">
              <a:extLst>
                <a:ext uri="{FF2B5EF4-FFF2-40B4-BE49-F238E27FC236}">
                  <a16:creationId xmlns:a16="http://schemas.microsoft.com/office/drawing/2014/main" xmlns="" id="{87F99B90-D864-E0E2-8D63-B5954E1EACE7}"/>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xmlns="" id="{3EAB4EAF-3C75-D490-A960-B51B17918761}"/>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6" name="图片 25" descr="卡通人物&#10;&#10;中度可信度描述已自动生成">
              <a:extLst>
                <a:ext uri="{FF2B5EF4-FFF2-40B4-BE49-F238E27FC236}">
                  <a16:creationId xmlns:a16="http://schemas.microsoft.com/office/drawing/2014/main" xmlns="" id="{102A192C-6A8E-E336-145E-6EB000E48127}"/>
                </a:ext>
              </a:extLst>
            </p:cNvPr>
            <p:cNvPicPr>
              <a:picLocks noChangeAspect="1"/>
            </p:cNvPicPr>
            <p:nvPr>
              <p:custDataLst>
                <p:tags r:id="rId2"/>
              </p:custDataLst>
            </p:nvPr>
          </p:nvPicPr>
          <p:blipFill>
            <a:blip r:embed="rId5" cstate="email"/>
            <a:stretch>
              <a:fillRect/>
            </a:stretch>
          </p:blipFill>
          <p:spPr>
            <a:xfrm rot="612051">
              <a:off x="634501" y="1016759"/>
              <a:ext cx="1875069" cy="1898696"/>
            </a:xfrm>
            <a:prstGeom prst="rect">
              <a:avLst/>
            </a:prstGeom>
          </p:spPr>
        </p:pic>
        <p:sp>
          <p:nvSpPr>
            <p:cNvPr id="7" name="TextBox 6">
              <a:extLst>
                <a:ext uri="{FF2B5EF4-FFF2-40B4-BE49-F238E27FC236}">
                  <a16:creationId xmlns:a16="http://schemas.microsoft.com/office/drawing/2014/main" xmlns="" id="{C6834273-5585-5073-FA40-86AAEF404845}"/>
                </a:ext>
              </a:extLst>
            </p:cNvPr>
            <p:cNvSpPr txBox="1"/>
            <p:nvPr/>
          </p:nvSpPr>
          <p:spPr>
            <a:xfrm>
              <a:off x="2027343" y="2150051"/>
              <a:ext cx="5057722" cy="987654"/>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Đề</a:t>
              </a:r>
              <a:r>
                <a:rPr lang="en-US" sz="3200" b="1" i="0" dirty="0">
                  <a:solidFill>
                    <a:srgbClr val="000000"/>
                  </a:solidFill>
                  <a:effectLst/>
                  <a:latin typeface="Cambria" panose="02040503050406030204" pitchFamily="18" charset="0"/>
                  <a:ea typeface="Cambria" panose="02040503050406030204" pitchFamily="18" charset="0"/>
                </a:rPr>
                <a:t> 1: </a:t>
              </a:r>
              <a:r>
                <a:rPr lang="en-US" sz="3200" b="1" i="0" dirty="0" err="1">
                  <a:solidFill>
                    <a:srgbClr val="000000"/>
                  </a:solidFill>
                  <a:effectLst/>
                  <a:latin typeface="Cambria" panose="02040503050406030204" pitchFamily="18" charset="0"/>
                  <a:ea typeface="Cambria" panose="02040503050406030204" pitchFamily="18" charset="0"/>
                </a:rPr>
                <a:t>Miêu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con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chăm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gắn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bó</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xmlns="" id="{583A1F99-C996-0C88-5B03-ABC5BB7D1F0E}"/>
              </a:ext>
            </a:extLst>
          </p:cNvPr>
          <p:cNvGrpSpPr/>
          <p:nvPr/>
        </p:nvGrpSpPr>
        <p:grpSpPr>
          <a:xfrm>
            <a:off x="3328827" y="3024812"/>
            <a:ext cx="8342616" cy="3180777"/>
            <a:chOff x="410269" y="3300328"/>
            <a:chExt cx="6001283" cy="2426889"/>
          </a:xfrm>
        </p:grpSpPr>
        <p:grpSp>
          <p:nvGrpSpPr>
            <p:cNvPr id="9" name="组合 8">
              <a:extLst>
                <a:ext uri="{FF2B5EF4-FFF2-40B4-BE49-F238E27FC236}">
                  <a16:creationId xmlns:a16="http://schemas.microsoft.com/office/drawing/2014/main" xmlns="" id="{DAB3331C-3DAD-8B8C-AD7F-ECE862CAF94E}"/>
                </a:ext>
              </a:extLst>
            </p:cNvPr>
            <p:cNvGrpSpPr/>
            <p:nvPr/>
          </p:nvGrpSpPr>
          <p:grpSpPr>
            <a:xfrm>
              <a:off x="410269" y="3300328"/>
              <a:ext cx="6001283" cy="2426889"/>
              <a:chOff x="767" y="589"/>
              <a:chExt cx="5649" cy="2256"/>
            </a:xfrm>
          </p:grpSpPr>
          <p:sp>
            <p:nvSpPr>
              <p:cNvPr id="11" name="圆角矩形 7">
                <a:extLst>
                  <a:ext uri="{FF2B5EF4-FFF2-40B4-BE49-F238E27FC236}">
                    <a16:creationId xmlns:a16="http://schemas.microsoft.com/office/drawing/2014/main" xmlns="" id="{5D693CC4-44C9-A01D-E3A2-CABD623FED5D}"/>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2" name="圆角矩形 5">
                <a:extLst>
                  <a:ext uri="{FF2B5EF4-FFF2-40B4-BE49-F238E27FC236}">
                    <a16:creationId xmlns:a16="http://schemas.microsoft.com/office/drawing/2014/main" xmlns="" id="{5477F5F1-E9A7-9E74-DED9-FEA4AC2787DE}"/>
                  </a:ext>
                </a:extLst>
              </p:cNvPr>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13" name="图片 25" descr="卡通人物&#10;&#10;中度可信度描述已自动生成">
                <a:extLst>
                  <a:ext uri="{FF2B5EF4-FFF2-40B4-BE49-F238E27FC236}">
                    <a16:creationId xmlns:a16="http://schemas.microsoft.com/office/drawing/2014/main" xmlns="" id="{DF8F7BFD-27DD-AA34-862C-3645EB83D356}"/>
                  </a:ext>
                </a:extLst>
              </p:cNvPr>
              <p:cNvPicPr>
                <a:picLocks noChangeAspect="1"/>
              </p:cNvPicPr>
              <p:nvPr>
                <p:custDataLst>
                  <p:tags r:id="rId1"/>
                </p:custDataLst>
              </p:nvPr>
            </p:nvPicPr>
            <p:blipFill>
              <a:blip r:embed="rId5" cstate="email"/>
              <a:stretch>
                <a:fillRect/>
              </a:stretch>
            </p:blipFill>
            <p:spPr>
              <a:xfrm rot="612051">
                <a:off x="767" y="589"/>
                <a:ext cx="1765" cy="1765"/>
              </a:xfrm>
              <a:prstGeom prst="rect">
                <a:avLst/>
              </a:prstGeom>
            </p:spPr>
          </p:pic>
        </p:grpSp>
        <p:sp>
          <p:nvSpPr>
            <p:cNvPr id="10" name="TextBox 9">
              <a:extLst>
                <a:ext uri="{FF2B5EF4-FFF2-40B4-BE49-F238E27FC236}">
                  <a16:creationId xmlns:a16="http://schemas.microsoft.com/office/drawing/2014/main" xmlns="" id="{FE8EDAAE-335F-5DE6-DB0A-99207BEFF7AF}"/>
                </a:ext>
              </a:extLst>
            </p:cNvPr>
            <p:cNvSpPr txBox="1"/>
            <p:nvPr/>
          </p:nvSpPr>
          <p:spPr>
            <a:xfrm>
              <a:off x="1623267" y="4376578"/>
              <a:ext cx="4353635" cy="119762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Đề 2: Miêu tả một con vật em đã được quan sát trên ti vi hoặc phim ảnh mà em yêu thích.</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xmlns="" id="{2E8B9C09-9B23-221D-9FE3-F9A94BD03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2989" y="3041878"/>
            <a:ext cx="3269163" cy="3269163"/>
          </a:xfrm>
          <a:prstGeom prst="rect">
            <a:avLst/>
          </a:prstGeom>
        </p:spPr>
      </p:pic>
      <p:sp>
        <p:nvSpPr>
          <p:cNvPr id="15" name="TextBox 14">
            <a:extLst>
              <a:ext uri="{FF2B5EF4-FFF2-40B4-BE49-F238E27FC236}">
                <a16:creationId xmlns:a16="http://schemas.microsoft.com/office/drawing/2014/main" xmlns="" id="{512BEFD4-E978-0031-16EE-F7B72DF1FEFA}"/>
              </a:ext>
            </a:extLst>
          </p:cNvPr>
          <p:cNvSpPr txBox="1"/>
          <p:nvPr/>
        </p:nvSpPr>
        <p:spPr>
          <a:xfrm>
            <a:off x="3811712" y="71919"/>
            <a:ext cx="6524090" cy="646331"/>
          </a:xfrm>
          <a:prstGeom prst="rect">
            <a:avLst/>
          </a:prstGeom>
          <a:noFill/>
        </p:spPr>
        <p:txBody>
          <a:bodyPr wrap="square" rtlCol="0">
            <a:spAutoFit/>
          </a:bodyPr>
          <a:lstStyle/>
          <a:p>
            <a:r>
              <a:rPr lang="vi-VN" sz="3600" b="1" i="0" dirty="0">
                <a:solidFill>
                  <a:srgbClr val="000000"/>
                </a:solidFill>
                <a:effectLst/>
                <a:latin typeface="Cambria" panose="02040503050406030204" pitchFamily="18" charset="0"/>
                <a:ea typeface="Cambria" panose="02040503050406030204" pitchFamily="18" charset="0"/>
              </a:rPr>
              <a:t>Chọn 1 trong 2 đề dưới đây:</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698643" y="108091"/>
            <a:ext cx="11096090" cy="1248098"/>
            <a:chOff x="6477001" y="490864"/>
            <a:chExt cx="7672117" cy="1040244"/>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6765650" y="490864"/>
              <a:ext cx="6324600" cy="1040244"/>
            </a:xfrm>
            <a:prstGeom prst="rect">
              <a:avLst/>
            </a:prstGeom>
            <a:noFill/>
            <a:ln>
              <a:noFill/>
            </a:ln>
          </p:spPr>
          <p:txBody>
            <a:bodyPr spcFirstLastPara="1" wrap="square" lIns="91425" tIns="45700" rIns="91425" bIns="45700" anchor="t" anchorCtr="0">
              <a:spAutoFit/>
            </a:bodyPr>
            <a:lstStyle/>
            <a:p>
              <a:pPr marL="0" marR="0" algn="ctr">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1. </a:t>
              </a:r>
              <a:r>
                <a:rPr lang="en-US" sz="2800" b="1" dirty="0" err="1">
                  <a:effectLst/>
                  <a:latin typeface="Cambria" panose="02040503050406030204" pitchFamily="18" charset="0"/>
                  <a:ea typeface="Cambria" panose="02040503050406030204" pitchFamily="18" charset="0"/>
                </a:rPr>
                <a:t>Dựa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dàn</a:t>
              </a:r>
              <a:r>
                <a:rPr lang="en-US" sz="2800" b="1" dirty="0">
                  <a:effectLst/>
                  <a:latin typeface="Cambria" panose="02040503050406030204" pitchFamily="18" charset="0"/>
                  <a:ea typeface="Cambria" panose="02040503050406030204" pitchFamily="18" charset="0"/>
                </a:rPr>
                <a:t> ý </a:t>
              </a:r>
              <a:r>
                <a:rPr lang="en-US" sz="2800" b="1" dirty="0" err="1">
                  <a:effectLst/>
                  <a:latin typeface="Cambria" panose="02040503050406030204" pitchFamily="18" charset="0"/>
                  <a:ea typeface="Cambria" panose="02040503050406030204" pitchFamily="18" charset="0"/>
                </a:rPr>
                <a:t>đã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lập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trong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28,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yêu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thích</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grpSp>
        <p:nvGrpSpPr>
          <p:cNvPr id="9" name="Google Shape;822;p6">
            <a:extLst>
              <a:ext uri="{FF2B5EF4-FFF2-40B4-BE49-F238E27FC236}">
                <a16:creationId xmlns:a16="http://schemas.microsoft.com/office/drawing/2014/main" xmlns="" id="{B366CB3F-753A-D2C3-4D1F-7C692EFB8207}"/>
              </a:ext>
            </a:extLst>
          </p:cNvPr>
          <p:cNvGrpSpPr/>
          <p:nvPr/>
        </p:nvGrpSpPr>
        <p:grpSpPr>
          <a:xfrm>
            <a:off x="803632" y="1988465"/>
            <a:ext cx="1828800" cy="2590800"/>
            <a:chOff x="1600200" y="2781300"/>
            <a:chExt cx="2743200" cy="3886200"/>
          </a:xfrm>
        </p:grpSpPr>
        <p:grpSp>
          <p:nvGrpSpPr>
            <p:cNvPr id="10" name="Google Shape;823;p6">
              <a:extLst>
                <a:ext uri="{FF2B5EF4-FFF2-40B4-BE49-F238E27FC236}">
                  <a16:creationId xmlns:a16="http://schemas.microsoft.com/office/drawing/2014/main" xmlns="" id="{E21495AF-50C1-5DDC-8CE6-D8B8FA74C027}"/>
                </a:ext>
              </a:extLst>
            </p:cNvPr>
            <p:cNvGrpSpPr/>
            <p:nvPr/>
          </p:nvGrpSpPr>
          <p:grpSpPr>
            <a:xfrm>
              <a:off x="1600200" y="2781300"/>
              <a:ext cx="2743200" cy="3886200"/>
              <a:chOff x="1600200" y="2781300"/>
              <a:chExt cx="2743200" cy="3886200"/>
            </a:xfrm>
          </p:grpSpPr>
          <p:sp>
            <p:nvSpPr>
              <p:cNvPr id="12" name="Google Shape;824;p6">
                <a:extLst>
                  <a:ext uri="{FF2B5EF4-FFF2-40B4-BE49-F238E27FC236}">
                    <a16:creationId xmlns:a16="http://schemas.microsoft.com/office/drawing/2014/main" xmlns="" id="{66834DB6-514B-0E11-9A89-0D535F33631E}"/>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3" name="Google Shape;825;p6">
                <a:extLst>
                  <a:ext uri="{FF2B5EF4-FFF2-40B4-BE49-F238E27FC236}">
                    <a16:creationId xmlns:a16="http://schemas.microsoft.com/office/drawing/2014/main" xmlns="" id="{78D5CD81-582C-B8F7-4FC3-9A761DEF66D7}"/>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1" name="Google Shape;826;p6">
              <a:extLst>
                <a:ext uri="{FF2B5EF4-FFF2-40B4-BE49-F238E27FC236}">
                  <a16:creationId xmlns:a16="http://schemas.microsoft.com/office/drawing/2014/main" xmlns="" id="{8F14F9A5-BAA8-2706-064D-76CFB1C2DB29}"/>
                </a:ext>
              </a:extLst>
            </p:cNvPr>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4" name="Google Shape;828;p6">
            <a:extLst>
              <a:ext uri="{FF2B5EF4-FFF2-40B4-BE49-F238E27FC236}">
                <a16:creationId xmlns:a16="http://schemas.microsoft.com/office/drawing/2014/main" xmlns="" id="{D0F32C9A-6455-B327-16D9-697A96E5F420}"/>
              </a:ext>
            </a:extLst>
          </p:cNvPr>
          <p:cNvCxnSpPr/>
          <p:nvPr/>
        </p:nvCxnSpPr>
        <p:spPr>
          <a:xfrm rot="10800000" flipH="1">
            <a:off x="2784832" y="1769966"/>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5" name="Google Shape;829;p6">
            <a:extLst>
              <a:ext uri="{FF2B5EF4-FFF2-40B4-BE49-F238E27FC236}">
                <a16:creationId xmlns:a16="http://schemas.microsoft.com/office/drawing/2014/main" xmlns="" id="{9649A979-DFB0-C31A-B2B7-5ED49E5A432C}"/>
              </a:ext>
            </a:extLst>
          </p:cNvPr>
          <p:cNvCxnSpPr/>
          <p:nvPr/>
        </p:nvCxnSpPr>
        <p:spPr>
          <a:xfrm rot="10800000" flipH="1">
            <a:off x="2784832" y="3333742"/>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6" name="Google Shape;830;p6">
            <a:extLst>
              <a:ext uri="{FF2B5EF4-FFF2-40B4-BE49-F238E27FC236}">
                <a16:creationId xmlns:a16="http://schemas.microsoft.com/office/drawing/2014/main" xmlns="" id="{7AFC154C-0908-1429-966E-1EB9D1FC9817}"/>
              </a:ext>
            </a:extLst>
          </p:cNvPr>
          <p:cNvCxnSpPr/>
          <p:nvPr/>
        </p:nvCxnSpPr>
        <p:spPr>
          <a:xfrm>
            <a:off x="2819469" y="3456183"/>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7" name="Google Shape;831;p6">
            <a:extLst>
              <a:ext uri="{FF2B5EF4-FFF2-40B4-BE49-F238E27FC236}">
                <a16:creationId xmlns:a16="http://schemas.microsoft.com/office/drawing/2014/main" xmlns="" id="{8AB21C69-AF72-DC5B-CE59-397F7BC5ACCE}"/>
              </a:ext>
            </a:extLst>
          </p:cNvPr>
          <p:cNvGrpSpPr/>
          <p:nvPr/>
        </p:nvGrpSpPr>
        <p:grpSpPr>
          <a:xfrm>
            <a:off x="3902432" y="1378865"/>
            <a:ext cx="1879600" cy="711200"/>
            <a:chOff x="6019800" y="2256123"/>
            <a:chExt cx="2819400" cy="1066800"/>
          </a:xfrm>
        </p:grpSpPr>
        <p:sp>
          <p:nvSpPr>
            <p:cNvPr id="18" name="Google Shape;832;p6">
              <a:extLst>
                <a:ext uri="{FF2B5EF4-FFF2-40B4-BE49-F238E27FC236}">
                  <a16:creationId xmlns:a16="http://schemas.microsoft.com/office/drawing/2014/main" xmlns="" id="{A1B34730-0F33-6D00-0C7F-FC6412F25886}"/>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9" name="Google Shape;833;p6">
              <a:extLst>
                <a:ext uri="{FF2B5EF4-FFF2-40B4-BE49-F238E27FC236}">
                  <a16:creationId xmlns:a16="http://schemas.microsoft.com/office/drawing/2014/main" xmlns="" id="{CDACAC9F-2573-4BE4-39B2-ACC42CCDDE4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0" name="Google Shape;834;p6">
            <a:extLst>
              <a:ext uri="{FF2B5EF4-FFF2-40B4-BE49-F238E27FC236}">
                <a16:creationId xmlns:a16="http://schemas.microsoft.com/office/drawing/2014/main" xmlns="" id="{288BCFF1-BF55-88F9-D7D1-8C93575A3381}"/>
              </a:ext>
            </a:extLst>
          </p:cNvPr>
          <p:cNvGrpSpPr/>
          <p:nvPr/>
        </p:nvGrpSpPr>
        <p:grpSpPr>
          <a:xfrm>
            <a:off x="4040976" y="3059742"/>
            <a:ext cx="1879600" cy="711200"/>
            <a:chOff x="6019800" y="2256123"/>
            <a:chExt cx="2819400" cy="1066800"/>
          </a:xfrm>
        </p:grpSpPr>
        <p:sp>
          <p:nvSpPr>
            <p:cNvPr id="21" name="Google Shape;835;p6">
              <a:extLst>
                <a:ext uri="{FF2B5EF4-FFF2-40B4-BE49-F238E27FC236}">
                  <a16:creationId xmlns:a16="http://schemas.microsoft.com/office/drawing/2014/main" xmlns="" id="{214835B5-78A5-A2AD-1071-9E0E7993A68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2" name="Google Shape;836;p6">
              <a:extLst>
                <a:ext uri="{FF2B5EF4-FFF2-40B4-BE49-F238E27FC236}">
                  <a16:creationId xmlns:a16="http://schemas.microsoft.com/office/drawing/2014/main" xmlns="" id="{7FDCE09F-E9E4-5F83-85C4-FB5C6B1C36B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3" name="Google Shape;837;p6">
            <a:extLst>
              <a:ext uri="{FF2B5EF4-FFF2-40B4-BE49-F238E27FC236}">
                <a16:creationId xmlns:a16="http://schemas.microsoft.com/office/drawing/2014/main" xmlns="" id="{F9465F72-C2F5-9DDD-C7A7-E4325F79751C}"/>
              </a:ext>
            </a:extLst>
          </p:cNvPr>
          <p:cNvGrpSpPr/>
          <p:nvPr/>
        </p:nvGrpSpPr>
        <p:grpSpPr>
          <a:xfrm>
            <a:off x="4032706" y="4998872"/>
            <a:ext cx="1879600" cy="711200"/>
            <a:chOff x="6019800" y="2256123"/>
            <a:chExt cx="2819400" cy="1066800"/>
          </a:xfrm>
        </p:grpSpPr>
        <p:sp>
          <p:nvSpPr>
            <p:cNvPr id="24" name="Google Shape;838;p6">
              <a:extLst>
                <a:ext uri="{FF2B5EF4-FFF2-40B4-BE49-F238E27FC236}">
                  <a16:creationId xmlns:a16="http://schemas.microsoft.com/office/drawing/2014/main" xmlns="" id="{FEF073DC-3FA2-F800-AB01-EDE832FE7EED}"/>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5" name="Google Shape;839;p6">
              <a:extLst>
                <a:ext uri="{FF2B5EF4-FFF2-40B4-BE49-F238E27FC236}">
                  <a16:creationId xmlns:a16="http://schemas.microsoft.com/office/drawing/2014/main" xmlns="" id="{BE045C6C-5103-FCF2-EFB7-E1061A87C61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26" name="Google Shape;840;p6">
            <a:extLst>
              <a:ext uri="{FF2B5EF4-FFF2-40B4-BE49-F238E27FC236}">
                <a16:creationId xmlns:a16="http://schemas.microsoft.com/office/drawing/2014/main" xmlns="" id="{8A79154F-8E09-414A-C116-DFAED7CE0CDF}"/>
              </a:ext>
            </a:extLst>
          </p:cNvPr>
          <p:cNvSpPr/>
          <p:nvPr/>
        </p:nvSpPr>
        <p:spPr>
          <a:xfrm>
            <a:off x="5920576" y="161756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7" name="Google Shape;841;p6">
            <a:extLst>
              <a:ext uri="{FF2B5EF4-FFF2-40B4-BE49-F238E27FC236}">
                <a16:creationId xmlns:a16="http://schemas.microsoft.com/office/drawing/2014/main" xmlns="" id="{7F4AAC2E-082E-7C42-DFCF-6A16FA5FECD6}"/>
              </a:ext>
            </a:extLst>
          </p:cNvPr>
          <p:cNvSpPr txBox="1"/>
          <p:nvPr/>
        </p:nvSpPr>
        <p:spPr>
          <a:xfrm>
            <a:off x="6544032" y="1611502"/>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28" name="Google Shape;842;p6">
            <a:extLst>
              <a:ext uri="{FF2B5EF4-FFF2-40B4-BE49-F238E27FC236}">
                <a16:creationId xmlns:a16="http://schemas.microsoft.com/office/drawing/2014/main" xmlns="" id="{8266A4A4-DD52-C67D-4542-F161F777092A}"/>
              </a:ext>
            </a:extLst>
          </p:cNvPr>
          <p:cNvSpPr txBox="1"/>
          <p:nvPr/>
        </p:nvSpPr>
        <p:spPr>
          <a:xfrm>
            <a:off x="6132702" y="3984293"/>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843;p6">
            <a:extLst>
              <a:ext uri="{FF2B5EF4-FFF2-40B4-BE49-F238E27FC236}">
                <a16:creationId xmlns:a16="http://schemas.microsoft.com/office/drawing/2014/main" xmlns="" id="{236C6501-3ABF-BD02-1A18-4973C94AD469}"/>
              </a:ext>
            </a:extLst>
          </p:cNvPr>
          <p:cNvSpPr txBox="1"/>
          <p:nvPr/>
        </p:nvSpPr>
        <p:spPr>
          <a:xfrm>
            <a:off x="6061432" y="2601049"/>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30" name="Google Shape;844;p6">
            <a:extLst>
              <a:ext uri="{FF2B5EF4-FFF2-40B4-BE49-F238E27FC236}">
                <a16:creationId xmlns:a16="http://schemas.microsoft.com/office/drawing/2014/main" xmlns="" id="{59B495A1-C91F-7F74-384D-A60E37A1EFFE}"/>
              </a:ext>
            </a:extLst>
          </p:cNvPr>
          <p:cNvSpPr txBox="1"/>
          <p:nvPr/>
        </p:nvSpPr>
        <p:spPr>
          <a:xfrm>
            <a:off x="6566257" y="4875067"/>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845;p6">
            <a:extLst>
              <a:ext uri="{FF2B5EF4-FFF2-40B4-BE49-F238E27FC236}">
                <a16:creationId xmlns:a16="http://schemas.microsoft.com/office/drawing/2014/main" xmlns="" id="{0B99F52B-F0B7-2D1E-97E9-87AF7D90EE50}"/>
              </a:ext>
            </a:extLst>
          </p:cNvPr>
          <p:cNvSpPr txBox="1"/>
          <p:nvPr/>
        </p:nvSpPr>
        <p:spPr>
          <a:xfrm>
            <a:off x="7907626" y="2244967"/>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4" name="Google Shape;846;p6">
            <a:extLst>
              <a:ext uri="{FF2B5EF4-FFF2-40B4-BE49-F238E27FC236}">
                <a16:creationId xmlns:a16="http://schemas.microsoft.com/office/drawing/2014/main" xmlns="" id="{42B25DD2-69E4-BDB0-62FD-68799A31E0FB}"/>
              </a:ext>
            </a:extLst>
          </p:cNvPr>
          <p:cNvSpPr txBox="1"/>
          <p:nvPr/>
        </p:nvSpPr>
        <p:spPr>
          <a:xfrm>
            <a:off x="8212303" y="3126737"/>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5" name="Google Shape;847;p6">
            <a:extLst>
              <a:ext uri="{FF2B5EF4-FFF2-40B4-BE49-F238E27FC236}">
                <a16:creationId xmlns:a16="http://schemas.microsoft.com/office/drawing/2014/main" xmlns="" id="{218BA897-2CC2-1957-006D-2E8FFFCF13F7}"/>
              </a:ext>
            </a:extLst>
          </p:cNvPr>
          <p:cNvSpPr/>
          <p:nvPr/>
        </p:nvSpPr>
        <p:spPr>
          <a:xfrm>
            <a:off x="6042055" y="527119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26" name="Google Shape;848;p6">
            <a:extLst>
              <a:ext uri="{FF2B5EF4-FFF2-40B4-BE49-F238E27FC236}">
                <a16:creationId xmlns:a16="http://schemas.microsoft.com/office/drawing/2014/main" xmlns="" id="{EFB83DC4-4DB5-617F-B58F-1F4BEA365154}"/>
              </a:ext>
            </a:extLst>
          </p:cNvPr>
          <p:cNvSpPr/>
          <p:nvPr/>
        </p:nvSpPr>
        <p:spPr>
          <a:xfrm>
            <a:off x="6042055" y="2880926"/>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27" name="Google Shape;849;p6">
            <a:extLst>
              <a:ext uri="{FF2B5EF4-FFF2-40B4-BE49-F238E27FC236}">
                <a16:creationId xmlns:a16="http://schemas.microsoft.com/office/drawing/2014/main" xmlns="" id="{9A786ABF-8BBD-D55C-A333-34C5B718D82B}"/>
              </a:ext>
            </a:extLst>
          </p:cNvPr>
          <p:cNvSpPr/>
          <p:nvPr/>
        </p:nvSpPr>
        <p:spPr>
          <a:xfrm>
            <a:off x="7907626" y="2449749"/>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500"/>
                                        <p:tgtEl>
                                          <p:spTgt spid="10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fade">
                                      <p:cBhvr>
                                        <p:cTn id="52" dur="500"/>
                                        <p:tgtEl>
                                          <p:spTgt spid="10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P spid="31" grpId="0"/>
      <p:bldP spid="1024" grpId="0"/>
      <p:bldP spid="1025" grpId="0" animBg="1"/>
      <p:bldP spid="1026" grpId="0" animBg="1"/>
      <p:bldP spid="10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1209</Words>
  <Application>Microsoft Office PowerPoint</Application>
  <PresentationFormat>Custom</PresentationFormat>
  <Paragraphs>78</Paragraphs>
  <Slides>20</Slides>
  <Notes>13</Notes>
  <HiddenSlides>0</HiddenSlides>
  <MMClips>0</MMClips>
  <ScaleCrop>false</ScaleCrop>
  <HeadingPairs>
    <vt:vector size="4" baseType="variant">
      <vt:variant>
        <vt:lpstr>Theme</vt:lpstr>
      </vt:variant>
      <vt:variant>
        <vt:i4>9</vt:i4>
      </vt:variant>
      <vt:variant>
        <vt:lpstr>Slide Titles</vt:lpstr>
      </vt:variant>
      <vt:variant>
        <vt:i4>20</vt:i4>
      </vt:variant>
    </vt:vector>
  </HeadingPairs>
  <TitlesOfParts>
    <vt:vector size="29" baseType="lpstr">
      <vt:lpstr>1_Office Theme</vt:lpstr>
      <vt:lpstr>7_Office Theme</vt:lpstr>
      <vt:lpstr>5_Office Theme</vt:lpstr>
      <vt:lpstr>3_Office Theme</vt:lpstr>
      <vt:lpstr>Office 主题​​</vt:lpstr>
      <vt:lpstr>Office Theme</vt:lpstr>
      <vt:lpstr>6_Office Theme</vt:lpstr>
      <vt:lpstr>2_Office Theme</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18</cp:revision>
  <dcterms:created xsi:type="dcterms:W3CDTF">2023-10-10T05:03:24Z</dcterms:created>
  <dcterms:modified xsi:type="dcterms:W3CDTF">2024-05-01T09:50:12Z</dcterms:modified>
</cp:coreProperties>
</file>