
<file path=[Content_Types].xml><?xml version="1.0" encoding="utf-8"?>
<Types xmlns="http://schemas.openxmlformats.org/package/2006/content-types">
  <Default Extension="png" ContentType="image/png"/>
  <Default Extension="mp3" ContentType="audio/unknown"/>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75" r:id="rId4"/>
  </p:sldMasterIdLst>
  <p:notesMasterIdLst>
    <p:notesMasterId r:id="rId26"/>
  </p:notesMasterIdLst>
  <p:sldIdLst>
    <p:sldId id="282" r:id="rId5"/>
    <p:sldId id="257" r:id="rId6"/>
    <p:sldId id="259" r:id="rId7"/>
    <p:sldId id="524" r:id="rId8"/>
    <p:sldId id="260" r:id="rId9"/>
    <p:sldId id="525" r:id="rId10"/>
    <p:sldId id="281" r:id="rId11"/>
    <p:sldId id="287" r:id="rId12"/>
    <p:sldId id="284" r:id="rId13"/>
    <p:sldId id="286" r:id="rId14"/>
    <p:sldId id="526" r:id="rId15"/>
    <p:sldId id="285" r:id="rId16"/>
    <p:sldId id="527" r:id="rId17"/>
    <p:sldId id="528" r:id="rId18"/>
    <p:sldId id="529" r:id="rId19"/>
    <p:sldId id="530" r:id="rId20"/>
    <p:sldId id="531" r:id="rId21"/>
    <p:sldId id="532" r:id="rId22"/>
    <p:sldId id="533" r:id="rId23"/>
    <p:sldId id="298" r:id="rId24"/>
    <p:sldId id="4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5/2/2024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5/2/2024</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5/2/2024</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5/2/2024</a:t>
            </a:fld>
            <a:endParaRPr lang="en-US"/>
          </a:p>
        </p:txBody>
      </p:sp>
      <p:sp>
        <p:nvSpPr>
          <p:cNvPr id="6" name="Footer Placeholder 5">
            <a:extLst>
              <a:ext uri="{FF2B5EF4-FFF2-40B4-BE49-F238E27FC236}">
                <a16:creationId xmlns:a16="http://schemas.microsoft.com/office/drawing/2014/main" xmlns=""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66626CA-93EB-42AE-94F6-4A5133BE713D}"/>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30941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xmlns=""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xmlns=""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88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xmlns=""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xmlns=""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xmlns=""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3750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2D748A6-6AC2-40F0-BE10-1D2B07101045}"/>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xmlns=""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23897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C1E3527-10C2-4A07-BB8E-6BD202DECA19}"/>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8" name="页脚占位符 7">
            <a:extLst>
              <a:ext uri="{FF2B5EF4-FFF2-40B4-BE49-F238E27FC236}">
                <a16:creationId xmlns:a16="http://schemas.microsoft.com/office/drawing/2014/main" xmlns=""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53894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D197F7A-6992-4E4A-B540-F620B081A1B1}"/>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4" name="页脚占位符 3">
            <a:extLst>
              <a:ext uri="{FF2B5EF4-FFF2-40B4-BE49-F238E27FC236}">
                <a16:creationId xmlns:a16="http://schemas.microsoft.com/office/drawing/2014/main" xmlns=""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5681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706738-1855-4FF7-9B8C-BC54972489E9}"/>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3" name="页脚占位符 2">
            <a:extLst>
              <a:ext uri="{FF2B5EF4-FFF2-40B4-BE49-F238E27FC236}">
                <a16:creationId xmlns:a16="http://schemas.microsoft.com/office/drawing/2014/main" xmlns=""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3793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5/2/2024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32D8D1C-C6DD-4070-8F90-372EAFB3117C}"/>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xmlns=""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8566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B8225CA-EA3B-4CBD-9CF3-ABE4CA6C9502}"/>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xmlns=""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32009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968FD76-474C-42F6-98B2-74FDEC61A2FB}"/>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3075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826C0E3-EE43-4086-9956-1453634DC328}"/>
              </a:ext>
            </a:extLst>
          </p:cNvPr>
          <p:cNvSpPr>
            <a:spLocks noGrp="1"/>
          </p:cNvSpPr>
          <p:nvPr>
            <p:ph type="dt" sz="half" idx="10"/>
          </p:nvPr>
        </p:nvSpPr>
        <p:spPr/>
        <p:txBody>
          <a:body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67139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5/2/2024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5/2/2024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5/2/2024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5/2/2024</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5/2/2024</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5/2/2024</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xmlns="" id="{8A03BDED-D942-00E4-9BAA-84A8FAEC1A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331C02BD-DCE2-D1A3-19FE-48B0EF2EA2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xmlns="" id="{ED0F3648-D33E-C601-AE8F-A9372C6E7CF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xmlns=""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xmlns="" id="{E68AD337-AB93-EDBF-F0EA-A5FF8CE2CBF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9601144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8.emf"/><Relationship Id="rId3" Type="http://schemas.openxmlformats.org/officeDocument/2006/relationships/tags" Target="../tags/tag9.xml"/><Relationship Id="rId7" Type="http://schemas.openxmlformats.org/officeDocument/2006/relationships/image" Target="../media/image23.png"/><Relationship Id="rId12" Type="http://schemas.openxmlformats.org/officeDocument/2006/relationships/image" Target="../media/image27.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tags" Target="../tags/tag10.xml"/><Relationship Id="rId9" Type="http://schemas.openxmlformats.org/officeDocument/2006/relationships/image" Target="../media/image25.emf"/><Relationship Id="rId1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image" Target="../media/image11.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slide" Target="slide4.xml"/><Relationship Id="rId17" Type="http://schemas.openxmlformats.org/officeDocument/2006/relationships/image" Target="../media/image20.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9.png"/><Relationship Id="rId10" Type="http://schemas.openxmlformats.org/officeDocument/2006/relationships/image" Target="../media/image17.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1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8.emf"/><Relationship Id="rId3" Type="http://schemas.openxmlformats.org/officeDocument/2006/relationships/tags" Target="../tags/tag4.xml"/><Relationship Id="rId7" Type="http://schemas.openxmlformats.org/officeDocument/2006/relationships/image" Target="../media/image23.png"/><Relationship Id="rId12" Type="http://schemas.openxmlformats.org/officeDocument/2006/relationships/image" Target="../media/image27.emf"/><Relationship Id="rId2" Type="http://schemas.openxmlformats.org/officeDocument/2006/relationships/tags" Target="../tags/tag3.xml"/><Relationship Id="rId16" Type="http://schemas.openxmlformats.org/officeDocument/2006/relationships/image" Target="../media/image31.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tags" Target="../tags/tag5.xml"/><Relationship Id="rId9" Type="http://schemas.openxmlformats.org/officeDocument/2006/relationships/image" Target="../media/image25.emf"/><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xmlns=""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xmlns=""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xmlns=""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xmlns=""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xmlns=""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xmlns=""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xmlns=""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xmlns=""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xmlns=""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xmlns=""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xmlns=""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xmlns=""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xmlns=""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xmlns=""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xmlns="" id="{F5958B2E-3B6A-4FE2-C033-EC04D344E2D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xmlns=""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xmlns=""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xmlns=""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xmlns=""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xmlns=""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xmlns=""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xmlns=""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xmlns=""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xmlns=""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xmlns=""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xmlns=""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xmlns="" id="{E4891B03-C0BC-4A0D-63BC-1A53D44A5062}"/>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xmlns=""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xmlns=""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xmlns=""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x-none" sz="1200">
                <a:solidFill>
                  <a:prstClr val="white"/>
                </a:solidFill>
                <a:latin typeface="Calibri"/>
              </a:endParaRPr>
            </a:p>
          </p:txBody>
        </p:sp>
        <p:sp>
          <p:nvSpPr>
            <p:cNvPr id="6" name="TextBox 5">
              <a:extLst>
                <a:ext uri="{FF2B5EF4-FFF2-40B4-BE49-F238E27FC236}">
                  <a16:creationId xmlns:a16="http://schemas.microsoft.com/office/drawing/2014/main" xmlns=""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xmlns=""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7">
            <a:extLst>
              <a:ext uri="{FF2B5EF4-FFF2-40B4-BE49-F238E27FC236}">
                <a16:creationId xmlns:a16="http://schemas.microsoft.com/office/drawing/2014/main" xmlns=""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xmlns=""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x-none" sz="1200">
                <a:solidFill>
                  <a:prstClr val="white"/>
                </a:solidFill>
                <a:latin typeface="Calibri"/>
              </a:endParaRPr>
            </a:p>
          </p:txBody>
        </p:sp>
        <p:sp>
          <p:nvSpPr>
            <p:cNvPr id="10" name="TextBox 9">
              <a:extLst>
                <a:ext uri="{FF2B5EF4-FFF2-40B4-BE49-F238E27FC236}">
                  <a16:creationId xmlns:a16="http://schemas.microsoft.com/office/drawing/2014/main" xmlns=""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xmlns=""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xmlns=""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xmlns=""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xmlns=""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xmlns=""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xmlns=""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xmlns=""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xmlns=""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xmlns=""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xmlns=""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xmlns=""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xmlns=""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xmlns="" id="{A89924C9-F4C6-44B4-8E57-DA63809544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xmlns=""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xmlns=""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xmlns=""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xmlns="" id="{B9C28243-605A-40D1-8936-11AAC46E0B1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xmlns=""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xmlns=""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xmlns=""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xmlns=""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xmlns=""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xmlns=""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xmlns=""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xmlns="" id="{5117515D-7ECE-4475-9715-4614AC55C9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xmlns="" id="{3DD31C21-043A-4787-8B01-5DF5F90522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xmlns=""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xmlns=""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xmlns="" id="{0DEB7EF6-D4BA-4762-A50F-92565DA1898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xmlns="" id="{64E5D636-F85B-4C50-868D-A2E056A5388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xmlns="" id="{4D210495-F354-4762-B03D-61246447951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xmlns=""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xmlns=""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xmlns=""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xmlns=""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xmlns=""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xmlns=""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xmlns="" id="{BC4487DC-066A-4946-939B-7333328DAB6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xmlns=""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xmlns=""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xmlns=""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xmlns=""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xmlns=""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xmlns=""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xmlns=""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xmlns="" id="{06E06A31-CD59-BF49-4D8C-CCB89B9328A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xmlns=""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xmlns=""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xmlns=""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xmlns=""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xmlns=""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xmlns=""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xmlns=""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xmlns="" id="{A41534AA-7C21-8501-414B-9D247ED720A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xmlns=""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xmlns=""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xmlns=""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xmlns=""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xmlns="" id="{A89924C9-F4C6-44B4-8E57-DA63809544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xmlns=""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xmlns=""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xmlns=""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xmlns="" id="{B9C28243-605A-40D1-8936-11AAC46E0B1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xmlns=""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xmlns=""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xmlns=""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xmlns=""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xmlns=""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xmlns=""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xmlns=""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xmlns=""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xmlns=""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xmlns=""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xmlns=""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xmlns=""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xmlns=""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xmlns=""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xmlns=""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potx" id="{82874858-0721-407C-8F5B-FD70AF48C69B}" vid="{F00BFC39-CF7C-48D7-9090-2328E9ACCA0F}"/>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592</Words>
  <Application>Microsoft Office PowerPoint</Application>
  <PresentationFormat>Custom</PresentationFormat>
  <Paragraphs>47</Paragraphs>
  <Slides>21</Slides>
  <Notes>0</Notes>
  <HiddenSlides>0</HiddenSlides>
  <MMClips>9</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1_Office Theme</vt:lpstr>
      <vt:lpstr>2_Office Theme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22</cp:revision>
  <dcterms:created xsi:type="dcterms:W3CDTF">2024-01-04T05:54:10Z</dcterms:created>
  <dcterms:modified xsi:type="dcterms:W3CDTF">2024-05-02T00:46:30Z</dcterms:modified>
</cp:coreProperties>
</file>