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76" r:id="rId2"/>
    <p:sldId id="294" r:id="rId3"/>
    <p:sldId id="291" r:id="rId4"/>
    <p:sldId id="259" r:id="rId5"/>
    <p:sldId id="260" r:id="rId6"/>
    <p:sldId id="265" r:id="rId7"/>
    <p:sldId id="266" r:id="rId8"/>
    <p:sldId id="285" r:id="rId9"/>
    <p:sldId id="295" r:id="rId10"/>
    <p:sldId id="296" r:id="rId11"/>
    <p:sldId id="297" r:id="rId12"/>
    <p:sldId id="300" r:id="rId13"/>
    <p:sldId id="301" r:id="rId14"/>
    <p:sldId id="298" r:id="rId15"/>
    <p:sldId id="299" r:id="rId16"/>
    <p:sldId id="289"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91C166-AF74-49C3-BC1A-54073DCE28BD}" type="datetimeFigureOut">
              <a:rPr lang="en-US" smtClean="0"/>
              <a:t>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F2A47-5A8C-487B-9854-573CAE184C76}" type="slidenum">
              <a:rPr lang="en-US" smtClean="0"/>
              <a:t>‹#›</a:t>
            </a:fld>
            <a:endParaRPr lang="en-US"/>
          </a:p>
        </p:txBody>
      </p:sp>
    </p:spTree>
    <p:extLst>
      <p:ext uri="{BB962C8B-B14F-4D97-AF65-F5344CB8AC3E}">
        <p14:creationId xmlns:p14="http://schemas.microsoft.com/office/powerpoint/2010/main" val="1420171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giành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ai?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chia </a:t>
            </a:r>
            <a:r>
              <a:rPr lang="en-US" sz="1800" dirty="0" err="1">
                <a:effectLst/>
                <a:latin typeface="Times New Roman" panose="02020603050405020304" pitchFamily="18" charset="0"/>
                <a:ea typeface="Calibri" panose="020F0502020204030204" pitchFamily="34" charset="0"/>
              </a:rPr>
              <a:t>sẻ</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nhau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206F2A47-5A8C-487B-9854-573CAE184C76}" type="slidenum">
              <a:rPr lang="en-US" smtClean="0"/>
              <a:t>3</a:t>
            </a:fld>
            <a:endParaRPr lang="en-US"/>
          </a:p>
        </p:txBody>
      </p:sp>
    </p:spTree>
    <p:extLst>
      <p:ext uri="{BB962C8B-B14F-4D97-AF65-F5344CB8AC3E}">
        <p14:creationId xmlns:p14="http://schemas.microsoft.com/office/powerpoint/2010/main" val="47551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4138DE-F0ED-0F81-1E96-4579BD729D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D93B624-C9FB-B5AF-12A2-CC11F17DA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93EF9E5-C541-D760-C22F-F3AE2782379C}"/>
              </a:ext>
            </a:extLst>
          </p:cNvPr>
          <p:cNvSpPr>
            <a:spLocks noGrp="1"/>
          </p:cNvSpPr>
          <p:nvPr>
            <p:ph type="dt" sz="half" idx="10"/>
          </p:nvPr>
        </p:nvSpPr>
        <p:spPr/>
        <p:txBody>
          <a:bodyPr/>
          <a:lstStyle/>
          <a:p>
            <a:fld id="{935E9493-D703-4436-8B06-D7457D5E1643}" type="datetimeFigureOut">
              <a:rPr lang="en-US" smtClean="0"/>
              <a:t>5/1/2024</a:t>
            </a:fld>
            <a:endParaRPr lang="en-US"/>
          </a:p>
        </p:txBody>
      </p:sp>
      <p:sp>
        <p:nvSpPr>
          <p:cNvPr id="5" name="Footer Placeholder 4">
            <a:extLst>
              <a:ext uri="{FF2B5EF4-FFF2-40B4-BE49-F238E27FC236}">
                <a16:creationId xmlns:a16="http://schemas.microsoft.com/office/drawing/2014/main" xmlns="" id="{389BE93F-8975-6AB7-6C29-0379F334A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7F3B21-7139-64C5-187A-2AD05EA931CD}"/>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96211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59B078-494F-4BFF-4452-CC67BD2C6C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5514739-F03B-57F1-F5C7-FC7BE0C5D2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788A1EF-6CD3-A458-D8A2-D817CD43B7F1}"/>
              </a:ext>
            </a:extLst>
          </p:cNvPr>
          <p:cNvSpPr>
            <a:spLocks noGrp="1"/>
          </p:cNvSpPr>
          <p:nvPr>
            <p:ph type="dt" sz="half" idx="10"/>
          </p:nvPr>
        </p:nvSpPr>
        <p:spPr/>
        <p:txBody>
          <a:bodyPr/>
          <a:lstStyle/>
          <a:p>
            <a:fld id="{935E9493-D703-4436-8B06-D7457D5E1643}" type="datetimeFigureOut">
              <a:rPr lang="en-US" smtClean="0"/>
              <a:t>5/1/2024</a:t>
            </a:fld>
            <a:endParaRPr lang="en-US"/>
          </a:p>
        </p:txBody>
      </p:sp>
      <p:sp>
        <p:nvSpPr>
          <p:cNvPr id="5" name="Footer Placeholder 4">
            <a:extLst>
              <a:ext uri="{FF2B5EF4-FFF2-40B4-BE49-F238E27FC236}">
                <a16:creationId xmlns:a16="http://schemas.microsoft.com/office/drawing/2014/main" xmlns="" id="{A2E8C12B-A97F-2FFA-B73C-4CC31C961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AA9F4B-4538-48F9-9A64-4242A2C35B2C}"/>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61328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3EB1DDE-B4C2-D5F7-E8F4-78A36C5819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57CFCFE-3B40-F234-2096-65B9E3F85E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E5D299E-1444-D330-30AC-02CB15F25067}"/>
              </a:ext>
            </a:extLst>
          </p:cNvPr>
          <p:cNvSpPr>
            <a:spLocks noGrp="1"/>
          </p:cNvSpPr>
          <p:nvPr>
            <p:ph type="dt" sz="half" idx="10"/>
          </p:nvPr>
        </p:nvSpPr>
        <p:spPr/>
        <p:txBody>
          <a:bodyPr/>
          <a:lstStyle/>
          <a:p>
            <a:fld id="{935E9493-D703-4436-8B06-D7457D5E1643}" type="datetimeFigureOut">
              <a:rPr lang="en-US" smtClean="0"/>
              <a:t>5/1/2024</a:t>
            </a:fld>
            <a:endParaRPr lang="en-US"/>
          </a:p>
        </p:txBody>
      </p:sp>
      <p:sp>
        <p:nvSpPr>
          <p:cNvPr id="5" name="Footer Placeholder 4">
            <a:extLst>
              <a:ext uri="{FF2B5EF4-FFF2-40B4-BE49-F238E27FC236}">
                <a16:creationId xmlns:a16="http://schemas.microsoft.com/office/drawing/2014/main" xmlns="" id="{BF8BC074-C7D7-8FFC-766D-722E14FA22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CDBD8BA-4C94-B883-3EAA-BDCC588F8B00}"/>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079019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DC6463-7C72-1B77-1391-B3A0AE41ED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6BE9F9E-51EF-23BC-520B-41565FC479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1134080-47EB-3FAF-80B3-E03D680ED23C}"/>
              </a:ext>
            </a:extLst>
          </p:cNvPr>
          <p:cNvSpPr>
            <a:spLocks noGrp="1"/>
          </p:cNvSpPr>
          <p:nvPr>
            <p:ph type="dt" sz="half" idx="10"/>
          </p:nvPr>
        </p:nvSpPr>
        <p:spPr/>
        <p:txBody>
          <a:bodyPr/>
          <a:lstStyle/>
          <a:p>
            <a:fld id="{935E9493-D703-4436-8B06-D7457D5E1643}" type="datetimeFigureOut">
              <a:rPr lang="en-US" smtClean="0"/>
              <a:t>5/1/2024</a:t>
            </a:fld>
            <a:endParaRPr lang="en-US"/>
          </a:p>
        </p:txBody>
      </p:sp>
      <p:sp>
        <p:nvSpPr>
          <p:cNvPr id="5" name="Footer Placeholder 4">
            <a:extLst>
              <a:ext uri="{FF2B5EF4-FFF2-40B4-BE49-F238E27FC236}">
                <a16:creationId xmlns:a16="http://schemas.microsoft.com/office/drawing/2014/main" xmlns="" id="{CD985A2B-1C76-B937-4002-3D0CC2D2E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9A7B864-C836-4D08-89C3-5EB0EF7ACA1F}"/>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649583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1636CE-0160-4241-38C2-212FBCF9F9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5A999CE-820C-0D98-B73F-CBC5CDB32B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A576377-F50A-1299-097E-D20223F22E0A}"/>
              </a:ext>
            </a:extLst>
          </p:cNvPr>
          <p:cNvSpPr>
            <a:spLocks noGrp="1"/>
          </p:cNvSpPr>
          <p:nvPr>
            <p:ph type="dt" sz="half" idx="10"/>
          </p:nvPr>
        </p:nvSpPr>
        <p:spPr/>
        <p:txBody>
          <a:bodyPr/>
          <a:lstStyle/>
          <a:p>
            <a:fld id="{935E9493-D703-4436-8B06-D7457D5E1643}" type="datetimeFigureOut">
              <a:rPr lang="en-US" smtClean="0"/>
              <a:t>5/1/2024</a:t>
            </a:fld>
            <a:endParaRPr lang="en-US"/>
          </a:p>
        </p:txBody>
      </p:sp>
      <p:sp>
        <p:nvSpPr>
          <p:cNvPr id="5" name="Footer Placeholder 4">
            <a:extLst>
              <a:ext uri="{FF2B5EF4-FFF2-40B4-BE49-F238E27FC236}">
                <a16:creationId xmlns:a16="http://schemas.microsoft.com/office/drawing/2014/main" xmlns="" id="{D5B850AB-CC6A-7E48-F848-8FEB88618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D99D97E-078E-C0F0-9F6C-DB1B2C461CB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951534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80C83E-115C-3713-09E9-9F21D46483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28A4559-D478-C602-F2FB-9585F8A71C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4F4CFF9-0815-8621-20EB-AF2F219459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F44F539-1968-54A9-6ED8-874090E80F8E}"/>
              </a:ext>
            </a:extLst>
          </p:cNvPr>
          <p:cNvSpPr>
            <a:spLocks noGrp="1"/>
          </p:cNvSpPr>
          <p:nvPr>
            <p:ph type="dt" sz="half" idx="10"/>
          </p:nvPr>
        </p:nvSpPr>
        <p:spPr/>
        <p:txBody>
          <a:bodyPr/>
          <a:lstStyle/>
          <a:p>
            <a:fld id="{935E9493-D703-4436-8B06-D7457D5E1643}" type="datetimeFigureOut">
              <a:rPr lang="en-US" smtClean="0"/>
              <a:t>5/1/2024</a:t>
            </a:fld>
            <a:endParaRPr lang="en-US"/>
          </a:p>
        </p:txBody>
      </p:sp>
      <p:sp>
        <p:nvSpPr>
          <p:cNvPr id="6" name="Footer Placeholder 5">
            <a:extLst>
              <a:ext uri="{FF2B5EF4-FFF2-40B4-BE49-F238E27FC236}">
                <a16:creationId xmlns:a16="http://schemas.microsoft.com/office/drawing/2014/main" xmlns="" id="{C6B2CD96-91FD-32A0-35CC-1AC122702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759B7FA-8089-8D6E-4324-168E3EF17D0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3152535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460E4C-65DB-890F-D677-9EBB034202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9670EB3-CFD7-1A8B-F297-74E8164D19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0715562-04AF-4815-60CD-48E58DAE87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BAFD74-F3E2-9036-5A8D-9F2854DAF6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F182B5C-9B60-653C-98E3-4680F6BB78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2BEADD2-28E3-236E-76AD-530F7A7B1F0D}"/>
              </a:ext>
            </a:extLst>
          </p:cNvPr>
          <p:cNvSpPr>
            <a:spLocks noGrp="1"/>
          </p:cNvSpPr>
          <p:nvPr>
            <p:ph type="dt" sz="half" idx="10"/>
          </p:nvPr>
        </p:nvSpPr>
        <p:spPr/>
        <p:txBody>
          <a:bodyPr/>
          <a:lstStyle/>
          <a:p>
            <a:fld id="{935E9493-D703-4436-8B06-D7457D5E1643}" type="datetimeFigureOut">
              <a:rPr lang="en-US" smtClean="0"/>
              <a:t>5/1/2024</a:t>
            </a:fld>
            <a:endParaRPr lang="en-US"/>
          </a:p>
        </p:txBody>
      </p:sp>
      <p:sp>
        <p:nvSpPr>
          <p:cNvPr id="8" name="Footer Placeholder 7">
            <a:extLst>
              <a:ext uri="{FF2B5EF4-FFF2-40B4-BE49-F238E27FC236}">
                <a16:creationId xmlns:a16="http://schemas.microsoft.com/office/drawing/2014/main" xmlns="" id="{71E17475-0386-ED69-BE1C-7C13B7C546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9839D8F-5A9E-0B07-9C9F-1E3ED57E39B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293017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8AC770-32E8-4601-30AE-26AB1C0285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4B065C1-64FE-DF9F-7BC6-46154532ACC8}"/>
              </a:ext>
            </a:extLst>
          </p:cNvPr>
          <p:cNvSpPr>
            <a:spLocks noGrp="1"/>
          </p:cNvSpPr>
          <p:nvPr>
            <p:ph type="dt" sz="half" idx="10"/>
          </p:nvPr>
        </p:nvSpPr>
        <p:spPr/>
        <p:txBody>
          <a:bodyPr/>
          <a:lstStyle/>
          <a:p>
            <a:fld id="{935E9493-D703-4436-8B06-D7457D5E1643}" type="datetimeFigureOut">
              <a:rPr lang="en-US" smtClean="0"/>
              <a:t>5/1/2024</a:t>
            </a:fld>
            <a:endParaRPr lang="en-US"/>
          </a:p>
        </p:txBody>
      </p:sp>
      <p:sp>
        <p:nvSpPr>
          <p:cNvPr id="4" name="Footer Placeholder 3">
            <a:extLst>
              <a:ext uri="{FF2B5EF4-FFF2-40B4-BE49-F238E27FC236}">
                <a16:creationId xmlns:a16="http://schemas.microsoft.com/office/drawing/2014/main" xmlns="" id="{664E9D8F-34F0-3E16-DC80-DAD7349B11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CB067A6-8C8B-0D11-D9E6-C879FF93BB1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4705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173A1FE-9BD7-6BAB-8F9D-FD1AA08E59CC}"/>
              </a:ext>
            </a:extLst>
          </p:cNvPr>
          <p:cNvSpPr>
            <a:spLocks noGrp="1"/>
          </p:cNvSpPr>
          <p:nvPr>
            <p:ph type="dt" sz="half" idx="10"/>
          </p:nvPr>
        </p:nvSpPr>
        <p:spPr/>
        <p:txBody>
          <a:bodyPr/>
          <a:lstStyle/>
          <a:p>
            <a:fld id="{935E9493-D703-4436-8B06-D7457D5E1643}" type="datetimeFigureOut">
              <a:rPr lang="en-US" smtClean="0"/>
              <a:t>5/1/2024</a:t>
            </a:fld>
            <a:endParaRPr lang="en-US"/>
          </a:p>
        </p:txBody>
      </p:sp>
      <p:sp>
        <p:nvSpPr>
          <p:cNvPr id="3" name="Footer Placeholder 2">
            <a:extLst>
              <a:ext uri="{FF2B5EF4-FFF2-40B4-BE49-F238E27FC236}">
                <a16:creationId xmlns:a16="http://schemas.microsoft.com/office/drawing/2014/main" xmlns="" id="{154BA72C-46A4-1D82-B2D4-2722ACC3F8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5C9AA71-9B03-223D-DEAE-E38A06A5D1D9}"/>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454780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96AF5-BC3E-9599-6779-9E3B5316A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46EB166-BC0A-75F1-8BC9-2662087F5D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91B2870-A62F-A1B3-ADBF-1D9CFABAED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53C03E-5A46-576A-C41D-DA10BCFEDDF2}"/>
              </a:ext>
            </a:extLst>
          </p:cNvPr>
          <p:cNvSpPr>
            <a:spLocks noGrp="1"/>
          </p:cNvSpPr>
          <p:nvPr>
            <p:ph type="dt" sz="half" idx="10"/>
          </p:nvPr>
        </p:nvSpPr>
        <p:spPr/>
        <p:txBody>
          <a:bodyPr/>
          <a:lstStyle/>
          <a:p>
            <a:fld id="{935E9493-D703-4436-8B06-D7457D5E1643}" type="datetimeFigureOut">
              <a:rPr lang="en-US" smtClean="0"/>
              <a:t>5/1/2024</a:t>
            </a:fld>
            <a:endParaRPr lang="en-US"/>
          </a:p>
        </p:txBody>
      </p:sp>
      <p:sp>
        <p:nvSpPr>
          <p:cNvPr id="6" name="Footer Placeholder 5">
            <a:extLst>
              <a:ext uri="{FF2B5EF4-FFF2-40B4-BE49-F238E27FC236}">
                <a16:creationId xmlns:a16="http://schemas.microsoft.com/office/drawing/2014/main" xmlns="" id="{0231B385-EB01-ED23-A9F2-7B31568453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B8BFBBB-13DA-3637-5692-4E4D9342D0D1}"/>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183479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5B051B-D8A8-87D0-7969-AB7EE0FAFE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16045C0-B71C-9724-597E-56ED5DD204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88A9D8A-1926-F81B-AC7F-02458F4F2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C285CEF-5D55-990E-518F-B5283AB86B5B}"/>
              </a:ext>
            </a:extLst>
          </p:cNvPr>
          <p:cNvSpPr>
            <a:spLocks noGrp="1"/>
          </p:cNvSpPr>
          <p:nvPr>
            <p:ph type="dt" sz="half" idx="10"/>
          </p:nvPr>
        </p:nvSpPr>
        <p:spPr/>
        <p:txBody>
          <a:bodyPr/>
          <a:lstStyle/>
          <a:p>
            <a:fld id="{935E9493-D703-4436-8B06-D7457D5E1643}" type="datetimeFigureOut">
              <a:rPr lang="en-US" smtClean="0"/>
              <a:t>5/1/2024</a:t>
            </a:fld>
            <a:endParaRPr lang="en-US"/>
          </a:p>
        </p:txBody>
      </p:sp>
      <p:sp>
        <p:nvSpPr>
          <p:cNvPr id="6" name="Footer Placeholder 5">
            <a:extLst>
              <a:ext uri="{FF2B5EF4-FFF2-40B4-BE49-F238E27FC236}">
                <a16:creationId xmlns:a16="http://schemas.microsoft.com/office/drawing/2014/main" xmlns="" id="{4A371355-CE02-23A9-7B9A-3EE1D9EDC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80D1BEF-A62F-396C-2DB9-004AAD936DDD}"/>
              </a:ext>
            </a:extLst>
          </p:cNvPr>
          <p:cNvSpPr>
            <a:spLocks noGrp="1"/>
          </p:cNvSpPr>
          <p:nvPr>
            <p:ph type="sldNum" sz="quarter" idx="12"/>
          </p:nvPr>
        </p:nvSpPr>
        <p:spPr/>
        <p:txBody>
          <a:bodyPr/>
          <a:lstStyle/>
          <a:p>
            <a:fld id="{77289E65-7942-4C1C-AE42-C2C6422F044B}" type="slidenum">
              <a:rPr lang="en-US" smtClean="0"/>
              <a:t>‹#›</a:t>
            </a:fld>
            <a:endParaRPr lang="en-US"/>
          </a:p>
        </p:txBody>
      </p:sp>
    </p:spTree>
    <p:extLst>
      <p:ext uri="{BB962C8B-B14F-4D97-AF65-F5344CB8AC3E}">
        <p14:creationId xmlns:p14="http://schemas.microsoft.com/office/powerpoint/2010/main" val="2431633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BC8BE3D-AB7A-4BF6-FF76-CF470F946D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81D455E-9B24-0FB4-D1F2-18029E63B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9B047C-AC96-CB6C-4A10-A83C33E7AB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E9493-D703-4436-8B06-D7457D5E1643}" type="datetimeFigureOut">
              <a:rPr lang="en-US" smtClean="0"/>
              <a:t>5/1/2024</a:t>
            </a:fld>
            <a:endParaRPr lang="en-US"/>
          </a:p>
        </p:txBody>
      </p:sp>
      <p:sp>
        <p:nvSpPr>
          <p:cNvPr id="5" name="Footer Placeholder 4">
            <a:extLst>
              <a:ext uri="{FF2B5EF4-FFF2-40B4-BE49-F238E27FC236}">
                <a16:creationId xmlns:a16="http://schemas.microsoft.com/office/drawing/2014/main" xmlns="" id="{359317B6-9DB8-3A2B-418F-3275D388F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B025E79-2AC8-A20E-D57F-0FEFB3A7AC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89E65-7942-4C1C-AE42-C2C6422F044B}"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xmlns="" id="{1D443941-1354-D96E-A61F-643AE84ACC9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11075" y="171451"/>
            <a:ext cx="1133474" cy="1133474"/>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xmlns="" id="{1DCF15AB-C169-7A54-5529-39E9D697BD6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14023" y="7823535"/>
            <a:ext cx="1133474" cy="1133474"/>
          </a:xfrm>
          <a:prstGeom prst="rect">
            <a:avLst/>
          </a:prstGeom>
        </p:spPr>
      </p:pic>
    </p:spTree>
    <p:extLst>
      <p:ext uri="{BB962C8B-B14F-4D97-AF65-F5344CB8AC3E}">
        <p14:creationId xmlns:p14="http://schemas.microsoft.com/office/powerpoint/2010/main" val="1370283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5.jp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jpg"/><Relationship Id="rId7"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4.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7.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kids holding a banner&#10;&#10;Description automatically generated">
            <a:extLst>
              <a:ext uri="{FF2B5EF4-FFF2-40B4-BE49-F238E27FC236}">
                <a16:creationId xmlns:a16="http://schemas.microsoft.com/office/drawing/2014/main" xmlns=""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xmlns="" id="{9B5F0FAA-D5FD-83CB-DB56-EE4DB51BCF78}"/>
              </a:ext>
            </a:extLst>
          </p:cNvPr>
          <p:cNvPicPr>
            <a:picLocks noChangeAspect="1"/>
          </p:cNvPicPr>
          <p:nvPr/>
        </p:nvPicPr>
        <p:blipFill>
          <a:blip r:embed="rId4"/>
          <a:stretch>
            <a:fillRect/>
          </a:stretch>
        </p:blipFill>
        <p:spPr>
          <a:xfrm>
            <a:off x="2953927" y="2907681"/>
            <a:ext cx="7998645" cy="2566638"/>
          </a:xfrm>
          <a:prstGeom prst="rect">
            <a:avLst/>
          </a:prstGeom>
        </p:spPr>
      </p:pic>
    </p:spTree>
    <p:extLst>
      <p:ext uri="{BB962C8B-B14F-4D97-AF65-F5344CB8AC3E}">
        <p14:creationId xmlns:p14="http://schemas.microsoft.com/office/powerpoint/2010/main" val="229961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kids holding a banner&#10;&#10;Description automatically generated">
            <a:extLst>
              <a:ext uri="{FF2B5EF4-FFF2-40B4-BE49-F238E27FC236}">
                <a16:creationId xmlns:a16="http://schemas.microsoft.com/office/drawing/2014/main" xmlns="" id="{264CDB01-AED9-F281-9984-0725FDF8347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516" b="98462" l="275" r="98352">
                        <a14:foregroundMark x1="28022" y1="4835" x2="28022" y2="4835"/>
                        <a14:foregroundMark x1="43544" y1="7473" x2="48626" y2="24615"/>
                        <a14:foregroundMark x1="92582" y1="32747" x2="92582" y2="32747"/>
                        <a14:foregroundMark x1="96841" y1="34725" x2="96841" y2="34725"/>
                        <a14:foregroundMark x1="7967" y1="48791" x2="7967" y2="48791"/>
                        <a14:foregroundMark x1="4808" y1="56703" x2="4808" y2="56703"/>
                        <a14:foregroundMark x1="549" y1="58022" x2="549" y2="58022"/>
                        <a14:foregroundMark x1="18819" y1="40659" x2="29121" y2="57143"/>
                        <a14:foregroundMark x1="9341" y1="67692" x2="14835" y2="77363"/>
                        <a14:foregroundMark x1="10852" y1="64835" x2="18269" y2="96484"/>
                        <a14:foregroundMark x1="11126" y1="79121" x2="11951" y2="93407"/>
                        <a14:foregroundMark x1="10302" y1="78681" x2="9615" y2="90989"/>
                        <a14:foregroundMark x1="9615" y1="90989" x2="9615" y2="90989"/>
                        <a14:foregroundMark x1="10027" y1="65275" x2="10027" y2="81319"/>
                        <a14:foregroundMark x1="11951" y1="63077" x2="19093" y2="82418"/>
                        <a14:foregroundMark x1="23764" y1="58022" x2="22527" y2="79121"/>
                        <a14:foregroundMark x1="33516" y1="94725" x2="33516" y2="94725"/>
                        <a14:foregroundMark x1="41758" y1="86374" x2="28297" y2="94286"/>
                        <a14:foregroundMark x1="76786" y1="90549" x2="77610" y2="98462"/>
                        <a14:foregroundMark x1="71291" y1="93846" x2="84753" y2="93846"/>
                        <a14:foregroundMark x1="72115" y1="98462" x2="80907" y2="98681"/>
                        <a14:foregroundMark x1="80907" y1="98681" x2="85989" y2="98022"/>
                        <a14:foregroundMark x1="87912" y1="90989" x2="97527" y2="93187"/>
                        <a14:foregroundMark x1="97527" y1="93187" x2="98489" y2="90110"/>
                        <a14:foregroundMark x1="73901" y1="96044" x2="83104" y2="84176"/>
                        <a14:foregroundMark x1="27198" y1="37363" x2="27473" y2="75385"/>
                        <a14:foregroundMark x1="9341" y1="59780" x2="12225" y2="69451"/>
                        <a14:foregroundMark x1="8791" y1="65934" x2="8791" y2="74066"/>
                        <a14:foregroundMark x1="10852" y1="65275" x2="11126" y2="84615"/>
                        <a14:foregroundMark x1="16896" y1="63077" x2="18819" y2="79121"/>
                        <a14:foregroundMark x1="67582" y1="94725" x2="68956" y2="94725"/>
                        <a14:foregroundMark x1="68956" y1="94725" x2="68956" y2="94725"/>
                        <a14:foregroundMark x1="74176" y1="85934" x2="74176" y2="85934"/>
                        <a14:foregroundMark x1="75275" y1="86374" x2="75275" y2="86374"/>
                        <a14:foregroundMark x1="71291" y1="3516" x2="71291" y2="3516"/>
                        <a14:foregroundMark x1="32280" y1="35165" x2="32280" y2="35165"/>
                      </a14:backgroundRemoval>
                    </a14:imgEffect>
                  </a14:imgLayer>
                </a14:imgProps>
              </a:ext>
              <a:ext uri="{28A0092B-C50C-407E-A947-70E740481C1C}">
                <a14:useLocalDpi xmlns:a14="http://schemas.microsoft.com/office/drawing/2010/main" val="0"/>
              </a:ext>
            </a:extLst>
          </a:blip>
          <a:srcRect t="2735" b="728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xmlns="" id="{6EBB30D7-D7A3-20EE-A9C7-D013752FFEAB}"/>
              </a:ext>
            </a:extLst>
          </p:cNvPr>
          <p:cNvSpPr txBox="1"/>
          <p:nvPr/>
        </p:nvSpPr>
        <p:spPr>
          <a:xfrm>
            <a:off x="4048018" y="3503488"/>
            <a:ext cx="5322013" cy="1323439"/>
          </a:xfrm>
          <a:prstGeom prst="rect">
            <a:avLst/>
          </a:prstGeom>
          <a:noFill/>
        </p:spPr>
        <p:txBody>
          <a:bodyPr wrap="square" rtlCol="0">
            <a:spAutoFit/>
          </a:bodyPr>
          <a:lstStyle/>
          <a:p>
            <a:pPr algn="ctr"/>
            <a:r>
              <a:rPr lang="en-US" sz="8000" b="1" dirty="0" err="1">
                <a:latin typeface="Cambria" panose="02040503050406030204" pitchFamily="18" charset="0"/>
                <a:ea typeface="Cambria" panose="02040503050406030204" pitchFamily="18" charset="0"/>
              </a:rPr>
              <a:t>Vận</a:t>
            </a:r>
            <a:r>
              <a:rPr lang="en-US" sz="8000" b="1" dirty="0">
                <a:latin typeface="Cambria" panose="02040503050406030204" pitchFamily="18" charset="0"/>
                <a:ea typeface="Cambria" panose="02040503050406030204" pitchFamily="18" charset="0"/>
              </a:rPr>
              <a:t> </a:t>
            </a:r>
            <a:r>
              <a:rPr lang="en-US" sz="8000" b="1" dirty="0" err="1">
                <a:latin typeface="Cambria" panose="02040503050406030204" pitchFamily="18" charset="0"/>
                <a:ea typeface="Cambria" panose="02040503050406030204" pitchFamily="18" charset="0"/>
              </a:rPr>
              <a:t>dụng</a:t>
            </a:r>
            <a:endParaRPr lang="en-US" sz="8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27835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A20A170-0EC2-0582-65B6-D8B0D5824CEC}"/>
              </a:ext>
            </a:extLst>
          </p:cNvPr>
          <p:cNvSpPr txBox="1"/>
          <p:nvPr/>
        </p:nvSpPr>
        <p:spPr>
          <a:xfrm>
            <a:off x="3879741" y="1923003"/>
            <a:ext cx="471148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Tìm</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các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bài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thơ</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nói</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về</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ước</a:t>
            </a:r>
            <a:r>
              <a:rPr kumimoji="0" lang="en-US" sz="44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noProof="0" dirty="0" err="1">
                <a:ln>
                  <a:noFill/>
                </a:ln>
                <a:solidFill>
                  <a:prstClr val="white"/>
                </a:solidFill>
                <a:effectLst/>
                <a:uLnTx/>
                <a:uFillTx/>
                <a:latin typeface="Calibri" panose="020F0502020204030204"/>
                <a:ea typeface="+mn-ea"/>
                <a:cs typeface="+mn-cs"/>
              </a:rPr>
              <a:t>mơ</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16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GK Scan] ✓ Tập đọc: Tuổi Ngựa - Sách Giáo Khoa - Học Online Cùng  Sachgiaibaitap.com">
            <a:extLst>
              <a:ext uri="{FF2B5EF4-FFF2-40B4-BE49-F238E27FC236}">
                <a16:creationId xmlns:a16="http://schemas.microsoft.com/office/drawing/2014/main" xmlns="" id="{6411B233-5429-2D98-18F6-1CEDB007A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1164" y="0"/>
            <a:ext cx="46974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393759"/>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Ngày mai lên sao Kim (Phùng Ngọc Hùng) | GợiÝ.vn">
            <a:extLst>
              <a:ext uri="{FF2B5EF4-FFF2-40B4-BE49-F238E27FC236}">
                <a16:creationId xmlns:a16="http://schemas.microsoft.com/office/drawing/2014/main" xmlns="" id="{C7BCF030-5B5C-53BC-6630-7829CDD3A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17" y="71919"/>
            <a:ext cx="11942868" cy="6503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507160"/>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xmlns=""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xmln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72 bài thơ về ước mơ hay, chùm thơ về ước mơ hoài bão ý nghĩa nhất - Bút  Chì Xanh">
            <a:extLst>
              <a:ext uri="{FF2B5EF4-FFF2-40B4-BE49-F238E27FC236}">
                <a16:creationId xmlns:a16="http://schemas.microsoft.com/office/drawing/2014/main" xmlns="" id="{C9042767-E425-F3DF-C8C1-B3DFB287DF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6812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thơ: Ước Mơ Của Bé - YouTube">
            <a:extLst>
              <a:ext uri="{FF2B5EF4-FFF2-40B4-BE49-F238E27FC236}">
                <a16:creationId xmlns:a16="http://schemas.microsoft.com/office/drawing/2014/main" xmlns="" id="{E4C76F4F-8B8B-C7F8-1E23-74666729D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06588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xmlns="" id="{39623F52-6814-CDF2-E1C3-67445B14A106}"/>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6FF65356-07CD-9DD5-5E47-67E8C7F1CABB}"/>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xmlns="" id="{E8F14BE8-9C27-5660-D734-A045EA10205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xmlns="" id="{359031C9-F023-F160-D2F4-725559767B34}"/>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xmlns="" id="{A992B62C-51CB-BAC3-D4A0-6C32F89354A0}"/>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xmlns="" id="{59A763CB-AFB7-2B2A-BA8F-1D2F5B3E5F0E}"/>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xmlns="" id="{89B49B90-7AA0-1987-3105-27ED0D388204}"/>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xmlns="" id="{3E850768-1682-2F00-1B13-A5F7B94E0BCC}"/>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xmlns="" id="{F475A20C-E147-F23B-136E-73840DD16F6B}"/>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19" name="Hình ảnh 6" descr="Ảnh có chứa trang phục, Mặt người, phim hoạt hình, người&#10;&#10;Mô tả được tạo tự động">
            <a:extLst>
              <a:ext uri="{FF2B5EF4-FFF2-40B4-BE49-F238E27FC236}">
                <a16:creationId xmlns:a16="http://schemas.microsoft.com/office/drawing/2014/main" xmlns="" id="{808F86E3-1A29-9AF9-8671-BB4E4567FE00}"/>
              </a:ext>
            </a:extLst>
          </p:cNvPr>
          <p:cNvPicPr>
            <a:picLocks noChangeAspect="1"/>
          </p:cNvPicPr>
          <p:nvPr/>
        </p:nvPicPr>
        <p:blipFill>
          <a:blip r:embed="rId4"/>
          <a:stretch>
            <a:fillRect/>
          </a:stretch>
        </p:blipFill>
        <p:spPr>
          <a:xfrm>
            <a:off x="7236609" y="2495550"/>
            <a:ext cx="4715907" cy="3830612"/>
          </a:xfrm>
          <a:prstGeom prst="rect">
            <a:avLst/>
          </a:prstGeom>
        </p:spPr>
      </p:pic>
      <p:pic>
        <p:nvPicPr>
          <p:cNvPr id="2" name="Picture 1">
            <a:extLst>
              <a:ext uri="{FF2B5EF4-FFF2-40B4-BE49-F238E27FC236}">
                <a16:creationId xmlns:a16="http://schemas.microsoft.com/office/drawing/2014/main" xmlns="" id="{809B7B12-1E9A-E3BB-3A31-353C7CF353F9}"/>
              </a:ext>
            </a:extLst>
          </p:cNvPr>
          <p:cNvPicPr>
            <a:picLocks noChangeAspect="1"/>
          </p:cNvPicPr>
          <p:nvPr/>
        </p:nvPicPr>
        <p:blipFill>
          <a:blip r:embed="rId5"/>
          <a:stretch>
            <a:fillRect/>
          </a:stretch>
        </p:blipFill>
        <p:spPr>
          <a:xfrm>
            <a:off x="2522294" y="170653"/>
            <a:ext cx="6572058" cy="1585097"/>
          </a:xfrm>
          <a:prstGeom prst="rect">
            <a:avLst/>
          </a:prstGeom>
        </p:spPr>
      </p:pic>
    </p:spTree>
    <p:extLst>
      <p:ext uri="{BB962C8B-B14F-4D97-AF65-F5344CB8AC3E}">
        <p14:creationId xmlns:p14="http://schemas.microsoft.com/office/powerpoint/2010/main" val="344436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par>
                          <p:cTn id="42" fill="hold">
                            <p:stCondLst>
                              <p:cond delay="4500"/>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14E6937F-C355-0F17-57AF-B0849B35692E}"/>
              </a:ext>
            </a:extLst>
          </p:cNvPr>
          <p:cNvSpPr/>
          <p:nvPr/>
        </p:nvSpPr>
        <p:spPr>
          <a:xfrm>
            <a:off x="1828800" y="895350"/>
            <a:ext cx="7772400" cy="33147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xmlns="" id="{E3ED3C78-D808-83E4-0A07-4452E9E027FA}"/>
              </a:ext>
            </a:extLst>
          </p:cNvPr>
          <p:cNvSpPr/>
          <p:nvPr/>
        </p:nvSpPr>
        <p:spPr>
          <a:xfrm>
            <a:off x="10363200" y="123825"/>
            <a:ext cx="1828800" cy="1543050"/>
          </a:xfrm>
          <a:prstGeom prst="ellipse">
            <a:avLst/>
          </a:prstGeom>
          <a:solidFill>
            <a:srgbClr val="62C4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E9FD20DA-F414-3D2E-D6B5-51C4697DE608}"/>
              </a:ext>
            </a:extLst>
          </p:cNvPr>
          <p:cNvPicPr>
            <a:picLocks noChangeAspect="1"/>
          </p:cNvPicPr>
          <p:nvPr/>
        </p:nvPicPr>
        <p:blipFill>
          <a:blip r:embed="rId3"/>
          <a:stretch>
            <a:fillRect/>
          </a:stretch>
        </p:blipFill>
        <p:spPr>
          <a:xfrm>
            <a:off x="1927553" y="862561"/>
            <a:ext cx="8254699" cy="3694496"/>
          </a:xfrm>
          <a:prstGeom prst="rect">
            <a:avLst/>
          </a:prstGeom>
        </p:spPr>
      </p:pic>
    </p:spTree>
    <p:extLst>
      <p:ext uri="{BB962C8B-B14F-4D97-AF65-F5344CB8AC3E}">
        <p14:creationId xmlns:p14="http://schemas.microsoft.com/office/powerpoint/2010/main" val="247065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Ước Mơ Tuổi Thơ ♫">
            <a:hlinkClick r:id="" action="ppaction://media"/>
            <a:extLst>
              <a:ext uri="{FF2B5EF4-FFF2-40B4-BE49-F238E27FC236}">
                <a16:creationId xmlns:a16="http://schemas.microsoft.com/office/drawing/2014/main" xmlns="" id="{B210B4BC-4EAE-AA2B-05D3-B34DE673BB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073467" cy="6791325"/>
          </a:xfrm>
          <a:prstGeom prst="rect">
            <a:avLst/>
          </a:prstGeom>
        </p:spPr>
      </p:pic>
    </p:spTree>
    <p:extLst>
      <p:ext uri="{BB962C8B-B14F-4D97-AF65-F5344CB8AC3E}">
        <p14:creationId xmlns:p14="http://schemas.microsoft.com/office/powerpoint/2010/main" val="363553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3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3CEBD482-74EE-97D2-22A8-7E6F1444ACD3}"/>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57C88128-C61A-2854-8A12-2C0928B274D4}"/>
              </a:ext>
            </a:extLst>
          </p:cNvPr>
          <p:cNvSpPr/>
          <p:nvPr/>
        </p:nvSpPr>
        <p:spPr>
          <a:xfrm>
            <a:off x="1246348" y="912765"/>
            <a:ext cx="9837948" cy="1691656"/>
          </a:xfrm>
          <a:custGeom>
            <a:avLst/>
            <a:gdLst>
              <a:gd name="connsiteX0" fmla="*/ 0 w 9837948"/>
              <a:gd name="connsiteY0" fmla="*/ 0 h 1691656"/>
              <a:gd name="connsiteX1" fmla="*/ 578703 w 9837948"/>
              <a:gd name="connsiteY1" fmla="*/ 0 h 1691656"/>
              <a:gd name="connsiteX2" fmla="*/ 1059026 w 9837948"/>
              <a:gd name="connsiteY2" fmla="*/ 0 h 1691656"/>
              <a:gd name="connsiteX3" fmla="*/ 1539350 w 9837948"/>
              <a:gd name="connsiteY3" fmla="*/ 0 h 1691656"/>
              <a:gd name="connsiteX4" fmla="*/ 2216432 w 9837948"/>
              <a:gd name="connsiteY4" fmla="*/ 0 h 1691656"/>
              <a:gd name="connsiteX5" fmla="*/ 2696755 w 9837948"/>
              <a:gd name="connsiteY5" fmla="*/ 0 h 1691656"/>
              <a:gd name="connsiteX6" fmla="*/ 3078699 w 9837948"/>
              <a:gd name="connsiteY6" fmla="*/ 0 h 1691656"/>
              <a:gd name="connsiteX7" fmla="*/ 3559022 w 9837948"/>
              <a:gd name="connsiteY7" fmla="*/ 0 h 1691656"/>
              <a:gd name="connsiteX8" fmla="*/ 4334484 w 9837948"/>
              <a:gd name="connsiteY8" fmla="*/ 0 h 1691656"/>
              <a:gd name="connsiteX9" fmla="*/ 4618049 w 9837948"/>
              <a:gd name="connsiteY9" fmla="*/ 0 h 1691656"/>
              <a:gd name="connsiteX10" fmla="*/ 4999992 w 9837948"/>
              <a:gd name="connsiteY10" fmla="*/ 0 h 1691656"/>
              <a:gd name="connsiteX11" fmla="*/ 5775454 w 9837948"/>
              <a:gd name="connsiteY11" fmla="*/ 0 h 1691656"/>
              <a:gd name="connsiteX12" fmla="*/ 6550916 w 9837948"/>
              <a:gd name="connsiteY12" fmla="*/ 0 h 1691656"/>
              <a:gd name="connsiteX13" fmla="*/ 7031239 w 9837948"/>
              <a:gd name="connsiteY13" fmla="*/ 0 h 1691656"/>
              <a:gd name="connsiteX14" fmla="*/ 7413183 w 9837948"/>
              <a:gd name="connsiteY14" fmla="*/ 0 h 1691656"/>
              <a:gd name="connsiteX15" fmla="*/ 8090265 w 9837948"/>
              <a:gd name="connsiteY15" fmla="*/ 0 h 1691656"/>
              <a:gd name="connsiteX16" fmla="*/ 8767348 w 9837948"/>
              <a:gd name="connsiteY16" fmla="*/ 0 h 1691656"/>
              <a:gd name="connsiteX17" fmla="*/ 9837948 w 9837948"/>
              <a:gd name="connsiteY17" fmla="*/ 0 h 1691656"/>
              <a:gd name="connsiteX18" fmla="*/ 9837948 w 9837948"/>
              <a:gd name="connsiteY18" fmla="*/ 546969 h 1691656"/>
              <a:gd name="connsiteX19" fmla="*/ 9837948 w 9837948"/>
              <a:gd name="connsiteY19" fmla="*/ 1060104 h 1691656"/>
              <a:gd name="connsiteX20" fmla="*/ 9837948 w 9837948"/>
              <a:gd name="connsiteY20" fmla="*/ 1691656 h 1691656"/>
              <a:gd name="connsiteX21" fmla="*/ 9357625 w 9837948"/>
              <a:gd name="connsiteY21" fmla="*/ 1691656 h 1691656"/>
              <a:gd name="connsiteX22" fmla="*/ 8680542 w 9837948"/>
              <a:gd name="connsiteY22" fmla="*/ 1691656 h 1691656"/>
              <a:gd name="connsiteX23" fmla="*/ 7905081 w 9837948"/>
              <a:gd name="connsiteY23" fmla="*/ 1691656 h 1691656"/>
              <a:gd name="connsiteX24" fmla="*/ 7326378 w 9837948"/>
              <a:gd name="connsiteY24" fmla="*/ 1691656 h 1691656"/>
              <a:gd name="connsiteX25" fmla="*/ 6944434 w 9837948"/>
              <a:gd name="connsiteY25" fmla="*/ 1691656 h 1691656"/>
              <a:gd name="connsiteX26" fmla="*/ 6365731 w 9837948"/>
              <a:gd name="connsiteY26" fmla="*/ 1691656 h 1691656"/>
              <a:gd name="connsiteX27" fmla="*/ 6082167 w 9837948"/>
              <a:gd name="connsiteY27" fmla="*/ 1691656 h 1691656"/>
              <a:gd name="connsiteX28" fmla="*/ 5601843 w 9837948"/>
              <a:gd name="connsiteY28" fmla="*/ 1691656 h 1691656"/>
              <a:gd name="connsiteX29" fmla="*/ 4826382 w 9837948"/>
              <a:gd name="connsiteY29" fmla="*/ 1691656 h 1691656"/>
              <a:gd name="connsiteX30" fmla="*/ 4050920 w 9837948"/>
              <a:gd name="connsiteY30" fmla="*/ 1691656 h 1691656"/>
              <a:gd name="connsiteX31" fmla="*/ 3570596 w 9837948"/>
              <a:gd name="connsiteY31" fmla="*/ 1691656 h 1691656"/>
              <a:gd name="connsiteX32" fmla="*/ 3188653 w 9837948"/>
              <a:gd name="connsiteY32" fmla="*/ 1691656 h 1691656"/>
              <a:gd name="connsiteX33" fmla="*/ 2905088 w 9837948"/>
              <a:gd name="connsiteY33" fmla="*/ 1691656 h 1691656"/>
              <a:gd name="connsiteX34" fmla="*/ 2228006 w 9837948"/>
              <a:gd name="connsiteY34" fmla="*/ 1691656 h 1691656"/>
              <a:gd name="connsiteX35" fmla="*/ 1649303 w 9837948"/>
              <a:gd name="connsiteY35" fmla="*/ 1691656 h 1691656"/>
              <a:gd name="connsiteX36" fmla="*/ 1070600 w 9837948"/>
              <a:gd name="connsiteY36" fmla="*/ 1691656 h 1691656"/>
              <a:gd name="connsiteX37" fmla="*/ 0 w 9837948"/>
              <a:gd name="connsiteY37" fmla="*/ 1691656 h 1691656"/>
              <a:gd name="connsiteX38" fmla="*/ 0 w 9837948"/>
              <a:gd name="connsiteY38" fmla="*/ 1093938 h 1691656"/>
              <a:gd name="connsiteX39" fmla="*/ 0 w 9837948"/>
              <a:gd name="connsiteY39" fmla="*/ 563885 h 1691656"/>
              <a:gd name="connsiteX40" fmla="*/ 0 w 9837948"/>
              <a:gd name="connsiteY40" fmla="*/ 0 h 169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837948" h="1691656" fill="none" extrusionOk="0">
                <a:moveTo>
                  <a:pt x="0" y="0"/>
                </a:moveTo>
                <a:cubicBezTo>
                  <a:pt x="196764" y="-21087"/>
                  <a:pt x="308872" y="21346"/>
                  <a:pt x="578703" y="0"/>
                </a:cubicBezTo>
                <a:cubicBezTo>
                  <a:pt x="848534" y="-21346"/>
                  <a:pt x="960379" y="16125"/>
                  <a:pt x="1059026" y="0"/>
                </a:cubicBezTo>
                <a:cubicBezTo>
                  <a:pt x="1157673" y="-16125"/>
                  <a:pt x="1382515" y="56771"/>
                  <a:pt x="1539350" y="0"/>
                </a:cubicBezTo>
                <a:cubicBezTo>
                  <a:pt x="1696185" y="-56771"/>
                  <a:pt x="1924197" y="76182"/>
                  <a:pt x="2216432" y="0"/>
                </a:cubicBezTo>
                <a:cubicBezTo>
                  <a:pt x="2508667" y="-76182"/>
                  <a:pt x="2567646" y="24201"/>
                  <a:pt x="2696755" y="0"/>
                </a:cubicBezTo>
                <a:cubicBezTo>
                  <a:pt x="2825864" y="-24201"/>
                  <a:pt x="2961564" y="9855"/>
                  <a:pt x="3078699" y="0"/>
                </a:cubicBezTo>
                <a:cubicBezTo>
                  <a:pt x="3195834" y="-9855"/>
                  <a:pt x="3410083" y="53101"/>
                  <a:pt x="3559022" y="0"/>
                </a:cubicBezTo>
                <a:cubicBezTo>
                  <a:pt x="3707961" y="-53101"/>
                  <a:pt x="4174229" y="83415"/>
                  <a:pt x="4334484" y="0"/>
                </a:cubicBezTo>
                <a:cubicBezTo>
                  <a:pt x="4494739" y="-83415"/>
                  <a:pt x="4476831" y="3836"/>
                  <a:pt x="4618049" y="0"/>
                </a:cubicBezTo>
                <a:cubicBezTo>
                  <a:pt x="4759267" y="-3836"/>
                  <a:pt x="4921241" y="26343"/>
                  <a:pt x="4999992" y="0"/>
                </a:cubicBezTo>
                <a:cubicBezTo>
                  <a:pt x="5078743" y="-26343"/>
                  <a:pt x="5572483" y="42733"/>
                  <a:pt x="5775454" y="0"/>
                </a:cubicBezTo>
                <a:cubicBezTo>
                  <a:pt x="5978425" y="-42733"/>
                  <a:pt x="6339800" y="8497"/>
                  <a:pt x="6550916" y="0"/>
                </a:cubicBezTo>
                <a:cubicBezTo>
                  <a:pt x="6762032" y="-8497"/>
                  <a:pt x="6931893" y="35330"/>
                  <a:pt x="7031239" y="0"/>
                </a:cubicBezTo>
                <a:cubicBezTo>
                  <a:pt x="7130585" y="-35330"/>
                  <a:pt x="7306451" y="2857"/>
                  <a:pt x="7413183" y="0"/>
                </a:cubicBezTo>
                <a:cubicBezTo>
                  <a:pt x="7519915" y="-2857"/>
                  <a:pt x="7851420" y="37591"/>
                  <a:pt x="8090265" y="0"/>
                </a:cubicBezTo>
                <a:cubicBezTo>
                  <a:pt x="8329110" y="-37591"/>
                  <a:pt x="8449141" y="62860"/>
                  <a:pt x="8767348" y="0"/>
                </a:cubicBezTo>
                <a:cubicBezTo>
                  <a:pt x="9085555" y="-62860"/>
                  <a:pt x="9401211" y="103316"/>
                  <a:pt x="9837948" y="0"/>
                </a:cubicBezTo>
                <a:cubicBezTo>
                  <a:pt x="9880905" y="190699"/>
                  <a:pt x="9805923" y="404496"/>
                  <a:pt x="9837948" y="546969"/>
                </a:cubicBezTo>
                <a:cubicBezTo>
                  <a:pt x="9869973" y="689442"/>
                  <a:pt x="9791499" y="914505"/>
                  <a:pt x="9837948" y="1060104"/>
                </a:cubicBezTo>
                <a:cubicBezTo>
                  <a:pt x="9884397" y="1205703"/>
                  <a:pt x="9793447" y="1432919"/>
                  <a:pt x="9837948" y="1691656"/>
                </a:cubicBezTo>
                <a:cubicBezTo>
                  <a:pt x="9641136" y="1737103"/>
                  <a:pt x="9562860" y="1643661"/>
                  <a:pt x="9357625" y="1691656"/>
                </a:cubicBezTo>
                <a:cubicBezTo>
                  <a:pt x="9152390" y="1739651"/>
                  <a:pt x="8858774" y="1647060"/>
                  <a:pt x="8680542" y="1691656"/>
                </a:cubicBezTo>
                <a:cubicBezTo>
                  <a:pt x="8502310" y="1736252"/>
                  <a:pt x="8172770" y="1683635"/>
                  <a:pt x="7905081" y="1691656"/>
                </a:cubicBezTo>
                <a:cubicBezTo>
                  <a:pt x="7637392" y="1699677"/>
                  <a:pt x="7527725" y="1642305"/>
                  <a:pt x="7326378" y="1691656"/>
                </a:cubicBezTo>
                <a:cubicBezTo>
                  <a:pt x="7125031" y="1741007"/>
                  <a:pt x="7063299" y="1660199"/>
                  <a:pt x="6944434" y="1691656"/>
                </a:cubicBezTo>
                <a:cubicBezTo>
                  <a:pt x="6825569" y="1723113"/>
                  <a:pt x="6529801" y="1633336"/>
                  <a:pt x="6365731" y="1691656"/>
                </a:cubicBezTo>
                <a:cubicBezTo>
                  <a:pt x="6201661" y="1749976"/>
                  <a:pt x="6174111" y="1668748"/>
                  <a:pt x="6082167" y="1691656"/>
                </a:cubicBezTo>
                <a:cubicBezTo>
                  <a:pt x="5990223" y="1714564"/>
                  <a:pt x="5772489" y="1688622"/>
                  <a:pt x="5601843" y="1691656"/>
                </a:cubicBezTo>
                <a:cubicBezTo>
                  <a:pt x="5431197" y="1694690"/>
                  <a:pt x="5089869" y="1612079"/>
                  <a:pt x="4826382" y="1691656"/>
                </a:cubicBezTo>
                <a:cubicBezTo>
                  <a:pt x="4562895" y="1771233"/>
                  <a:pt x="4416058" y="1664528"/>
                  <a:pt x="4050920" y="1691656"/>
                </a:cubicBezTo>
                <a:cubicBezTo>
                  <a:pt x="3685782" y="1718784"/>
                  <a:pt x="3751205" y="1665582"/>
                  <a:pt x="3570596" y="1691656"/>
                </a:cubicBezTo>
                <a:cubicBezTo>
                  <a:pt x="3389987" y="1717730"/>
                  <a:pt x="3281738" y="1678081"/>
                  <a:pt x="3188653" y="1691656"/>
                </a:cubicBezTo>
                <a:cubicBezTo>
                  <a:pt x="3095568" y="1705231"/>
                  <a:pt x="3010609" y="1663123"/>
                  <a:pt x="2905088" y="1691656"/>
                </a:cubicBezTo>
                <a:cubicBezTo>
                  <a:pt x="2799567" y="1720189"/>
                  <a:pt x="2403017" y="1662209"/>
                  <a:pt x="2228006" y="1691656"/>
                </a:cubicBezTo>
                <a:cubicBezTo>
                  <a:pt x="2052995" y="1721103"/>
                  <a:pt x="1795822" y="1645589"/>
                  <a:pt x="1649303" y="1691656"/>
                </a:cubicBezTo>
                <a:cubicBezTo>
                  <a:pt x="1502784" y="1737723"/>
                  <a:pt x="1216705" y="1633854"/>
                  <a:pt x="1070600" y="1691656"/>
                </a:cubicBezTo>
                <a:cubicBezTo>
                  <a:pt x="924495" y="1749458"/>
                  <a:pt x="258366" y="1597550"/>
                  <a:pt x="0" y="1691656"/>
                </a:cubicBezTo>
                <a:cubicBezTo>
                  <a:pt x="-54943" y="1437293"/>
                  <a:pt x="40818" y="1241389"/>
                  <a:pt x="0" y="1093938"/>
                </a:cubicBezTo>
                <a:cubicBezTo>
                  <a:pt x="-40818" y="946487"/>
                  <a:pt x="22617" y="777759"/>
                  <a:pt x="0" y="563885"/>
                </a:cubicBezTo>
                <a:cubicBezTo>
                  <a:pt x="-22617" y="350011"/>
                  <a:pt x="30656" y="271525"/>
                  <a:pt x="0" y="0"/>
                </a:cubicBezTo>
                <a:close/>
              </a:path>
              <a:path w="9837948" h="1691656" stroke="0" extrusionOk="0">
                <a:moveTo>
                  <a:pt x="0" y="0"/>
                </a:moveTo>
                <a:cubicBezTo>
                  <a:pt x="152579" y="-49539"/>
                  <a:pt x="405030" y="1050"/>
                  <a:pt x="578703" y="0"/>
                </a:cubicBezTo>
                <a:cubicBezTo>
                  <a:pt x="752376" y="-1050"/>
                  <a:pt x="856980" y="3708"/>
                  <a:pt x="960647" y="0"/>
                </a:cubicBezTo>
                <a:cubicBezTo>
                  <a:pt x="1064314" y="-3708"/>
                  <a:pt x="1129117" y="22154"/>
                  <a:pt x="1244211" y="0"/>
                </a:cubicBezTo>
                <a:cubicBezTo>
                  <a:pt x="1359305" y="-22154"/>
                  <a:pt x="1710621" y="39263"/>
                  <a:pt x="2019673" y="0"/>
                </a:cubicBezTo>
                <a:cubicBezTo>
                  <a:pt x="2328725" y="-39263"/>
                  <a:pt x="2635323" y="22919"/>
                  <a:pt x="2795135" y="0"/>
                </a:cubicBezTo>
                <a:cubicBezTo>
                  <a:pt x="2954947" y="-22919"/>
                  <a:pt x="3159766" y="53612"/>
                  <a:pt x="3275458" y="0"/>
                </a:cubicBezTo>
                <a:cubicBezTo>
                  <a:pt x="3391150" y="-53612"/>
                  <a:pt x="3519348" y="5100"/>
                  <a:pt x="3755781" y="0"/>
                </a:cubicBezTo>
                <a:cubicBezTo>
                  <a:pt x="3992214" y="-5100"/>
                  <a:pt x="4141384" y="15536"/>
                  <a:pt x="4334484" y="0"/>
                </a:cubicBezTo>
                <a:cubicBezTo>
                  <a:pt x="4527584" y="-15536"/>
                  <a:pt x="4702058" y="30082"/>
                  <a:pt x="4814807" y="0"/>
                </a:cubicBezTo>
                <a:cubicBezTo>
                  <a:pt x="4927556" y="-30082"/>
                  <a:pt x="5238866" y="24360"/>
                  <a:pt x="5590269" y="0"/>
                </a:cubicBezTo>
                <a:cubicBezTo>
                  <a:pt x="5941672" y="-24360"/>
                  <a:pt x="5775714" y="5912"/>
                  <a:pt x="5873834" y="0"/>
                </a:cubicBezTo>
                <a:cubicBezTo>
                  <a:pt x="5971954" y="-5912"/>
                  <a:pt x="6234707" y="11381"/>
                  <a:pt x="6452536" y="0"/>
                </a:cubicBezTo>
                <a:cubicBezTo>
                  <a:pt x="6670365" y="-11381"/>
                  <a:pt x="6781976" y="2445"/>
                  <a:pt x="6932860" y="0"/>
                </a:cubicBezTo>
                <a:cubicBezTo>
                  <a:pt x="7083744" y="-2445"/>
                  <a:pt x="7292710" y="77047"/>
                  <a:pt x="7609942" y="0"/>
                </a:cubicBezTo>
                <a:cubicBezTo>
                  <a:pt x="7927174" y="-77047"/>
                  <a:pt x="7771512" y="7202"/>
                  <a:pt x="7893507" y="0"/>
                </a:cubicBezTo>
                <a:cubicBezTo>
                  <a:pt x="8015502" y="-7202"/>
                  <a:pt x="8066065" y="4466"/>
                  <a:pt x="8177071" y="0"/>
                </a:cubicBezTo>
                <a:cubicBezTo>
                  <a:pt x="8288077" y="-4466"/>
                  <a:pt x="8386501" y="44255"/>
                  <a:pt x="8559015" y="0"/>
                </a:cubicBezTo>
                <a:cubicBezTo>
                  <a:pt x="8731529" y="-44255"/>
                  <a:pt x="8915745" y="55959"/>
                  <a:pt x="9039338" y="0"/>
                </a:cubicBezTo>
                <a:cubicBezTo>
                  <a:pt x="9162931" y="-55959"/>
                  <a:pt x="9557761" y="49488"/>
                  <a:pt x="9837948" y="0"/>
                </a:cubicBezTo>
                <a:cubicBezTo>
                  <a:pt x="9892435" y="150856"/>
                  <a:pt x="9780863" y="354401"/>
                  <a:pt x="9837948" y="580802"/>
                </a:cubicBezTo>
                <a:cubicBezTo>
                  <a:pt x="9895033" y="807203"/>
                  <a:pt x="9783990" y="859935"/>
                  <a:pt x="9837948" y="1110854"/>
                </a:cubicBezTo>
                <a:cubicBezTo>
                  <a:pt x="9891906" y="1361773"/>
                  <a:pt x="9779582" y="1444029"/>
                  <a:pt x="9837948" y="1691656"/>
                </a:cubicBezTo>
                <a:cubicBezTo>
                  <a:pt x="9660381" y="1752080"/>
                  <a:pt x="9221774" y="1683725"/>
                  <a:pt x="9062486" y="1691656"/>
                </a:cubicBezTo>
                <a:cubicBezTo>
                  <a:pt x="8903198" y="1699587"/>
                  <a:pt x="8816932" y="1687961"/>
                  <a:pt x="8680542" y="1691656"/>
                </a:cubicBezTo>
                <a:cubicBezTo>
                  <a:pt x="8544152" y="1695351"/>
                  <a:pt x="8101381" y="1644298"/>
                  <a:pt x="7905081" y="1691656"/>
                </a:cubicBezTo>
                <a:cubicBezTo>
                  <a:pt x="7708781" y="1739014"/>
                  <a:pt x="7553835" y="1667004"/>
                  <a:pt x="7227998" y="1691656"/>
                </a:cubicBezTo>
                <a:cubicBezTo>
                  <a:pt x="6902161" y="1716308"/>
                  <a:pt x="7034901" y="1680208"/>
                  <a:pt x="6846054" y="1691656"/>
                </a:cubicBezTo>
                <a:cubicBezTo>
                  <a:pt x="6657207" y="1703104"/>
                  <a:pt x="6496784" y="1635651"/>
                  <a:pt x="6267352" y="1691656"/>
                </a:cubicBezTo>
                <a:cubicBezTo>
                  <a:pt x="6037920" y="1747661"/>
                  <a:pt x="6048138" y="1678054"/>
                  <a:pt x="5983787" y="1691656"/>
                </a:cubicBezTo>
                <a:cubicBezTo>
                  <a:pt x="5919436" y="1705258"/>
                  <a:pt x="5383710" y="1688948"/>
                  <a:pt x="5208325" y="1691656"/>
                </a:cubicBezTo>
                <a:cubicBezTo>
                  <a:pt x="5032940" y="1694364"/>
                  <a:pt x="4937961" y="1678771"/>
                  <a:pt x="4826382" y="1691656"/>
                </a:cubicBezTo>
                <a:cubicBezTo>
                  <a:pt x="4714803" y="1704541"/>
                  <a:pt x="4403346" y="1643290"/>
                  <a:pt x="4247679" y="1691656"/>
                </a:cubicBezTo>
                <a:cubicBezTo>
                  <a:pt x="4092012" y="1740022"/>
                  <a:pt x="3955513" y="1676858"/>
                  <a:pt x="3865735" y="1691656"/>
                </a:cubicBezTo>
                <a:cubicBezTo>
                  <a:pt x="3775957" y="1706454"/>
                  <a:pt x="3479095" y="1654865"/>
                  <a:pt x="3287032" y="1691656"/>
                </a:cubicBezTo>
                <a:cubicBezTo>
                  <a:pt x="3094969" y="1728447"/>
                  <a:pt x="2959870" y="1660593"/>
                  <a:pt x="2806709" y="1691656"/>
                </a:cubicBezTo>
                <a:cubicBezTo>
                  <a:pt x="2653548" y="1722719"/>
                  <a:pt x="2650237" y="1670523"/>
                  <a:pt x="2523144" y="1691656"/>
                </a:cubicBezTo>
                <a:cubicBezTo>
                  <a:pt x="2396051" y="1712789"/>
                  <a:pt x="2306059" y="1673412"/>
                  <a:pt x="2239580" y="1691656"/>
                </a:cubicBezTo>
                <a:cubicBezTo>
                  <a:pt x="2173101" y="1709900"/>
                  <a:pt x="1927789" y="1643964"/>
                  <a:pt x="1759257" y="1691656"/>
                </a:cubicBezTo>
                <a:cubicBezTo>
                  <a:pt x="1590725" y="1739348"/>
                  <a:pt x="1296192" y="1671445"/>
                  <a:pt x="1082174" y="1691656"/>
                </a:cubicBezTo>
                <a:cubicBezTo>
                  <a:pt x="868156" y="1711867"/>
                  <a:pt x="871928" y="1657891"/>
                  <a:pt x="700230" y="1691656"/>
                </a:cubicBezTo>
                <a:cubicBezTo>
                  <a:pt x="528532" y="1725421"/>
                  <a:pt x="295135" y="1670149"/>
                  <a:pt x="0" y="1691656"/>
                </a:cubicBezTo>
                <a:cubicBezTo>
                  <a:pt x="-48966" y="1500068"/>
                  <a:pt x="10335" y="1393415"/>
                  <a:pt x="0" y="1161604"/>
                </a:cubicBezTo>
                <a:cubicBezTo>
                  <a:pt x="-10335" y="929793"/>
                  <a:pt x="25104" y="722511"/>
                  <a:pt x="0" y="597718"/>
                </a:cubicBezTo>
                <a:cubicBezTo>
                  <a:pt x="-25104" y="472925"/>
                  <a:pt x="8871" y="131311"/>
                  <a:pt x="0" y="0"/>
                </a:cubicBezTo>
                <a:close/>
              </a:path>
            </a:pathLst>
          </a:custGeom>
          <a:solidFill>
            <a:schemeClr val="bg1"/>
          </a:solidFill>
          <a:ln w="28575">
            <a:solidFill>
              <a:srgbClr val="FF5050"/>
            </a:solid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xmlns="" id="{7898097E-F158-E48C-75CC-FFCB6E10494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10382447" y="356042"/>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xmlns="" id="{6879496E-87BA-8C7A-CBAD-80437FF6650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60" b="96144" l="6915" r="92908">
                        <a14:foregroundMark x1="7092" y1="45346" x2="7092" y2="45346"/>
                        <a14:foregroundMark x1="53546" y1="74734" x2="78191" y2="75000"/>
                        <a14:foregroundMark x1="64362" y1="93883" x2="77305" y2="80984"/>
                        <a14:foregroundMark x1="52660" y1="81649" x2="84574" y2="79255"/>
                        <a14:foregroundMark x1="57979" y1="81516" x2="66489" y2="68218"/>
                        <a14:foregroundMark x1="64716" y1="69947" x2="72518" y2="66090"/>
                        <a14:foregroundMark x1="66489" y1="63697" x2="74291" y2="62899"/>
                        <a14:foregroundMark x1="65957" y1="63431" x2="84574" y2="72473"/>
                        <a14:foregroundMark x1="59574" y1="67686" x2="81206" y2="67686"/>
                        <a14:foregroundMark x1="67730" y1="68351" x2="93085" y2="73803"/>
                        <a14:foregroundMark x1="59929" y1="83910" x2="75532" y2="88298"/>
                        <a14:foregroundMark x1="57979" y1="88032" x2="76418" y2="90957"/>
                        <a14:foregroundMark x1="69858" y1="96144" x2="83688" y2="93750"/>
                        <a14:foregroundMark x1="80142" y1="90559" x2="90957" y2="85771"/>
                        <a14:foregroundMark x1="76773" y1="88431" x2="88475" y2="82181"/>
                        <a14:foregroundMark x1="88475" y1="77394" x2="91489" y2="75399"/>
                        <a14:foregroundMark x1="57979" y1="26862" x2="78546" y2="20479"/>
                        <a14:foregroundMark x1="47518" y1="19548" x2="85816" y2="18484"/>
                        <a14:foregroundMark x1="50177" y1="20745" x2="71986" y2="24601"/>
                        <a14:foregroundMark x1="51950" y1="23670" x2="80319" y2="31383"/>
                        <a14:foregroundMark x1="57447" y1="29521" x2="79078" y2="33644"/>
                        <a14:foregroundMark x1="61348" y1="32846" x2="83156" y2="37367"/>
                        <a14:foregroundMark x1="61702" y1="34973" x2="75532" y2="38032"/>
                        <a14:foregroundMark x1="77660" y1="30851" x2="87057" y2="27261"/>
                        <a14:foregroundMark x1="75000" y1="25266" x2="90071" y2="21543"/>
                        <a14:foregroundMark x1="84220" y1="18484" x2="90071" y2="13032"/>
                        <a14:foregroundMark x1="63475" y1="17553" x2="76418" y2="12367"/>
                        <a14:foregroundMark x1="62234" y1="14362" x2="71277" y2="9441"/>
                        <a14:foregroundMark x1="58333" y1="14096" x2="65071" y2="9441"/>
                        <a14:foregroundMark x1="53014" y1="11436" x2="64362" y2="7580"/>
                        <a14:foregroundMark x1="64362" y1="8777" x2="73404" y2="5585"/>
                        <a14:foregroundMark x1="64716" y1="5319" x2="72872" y2="2660"/>
                        <a14:foregroundMark x1="74291" y1="7314" x2="78901" y2="7314"/>
                        <a14:foregroundMark x1="75532" y1="16622" x2="83156" y2="14096"/>
                      </a14:backgroundRemoval>
                    </a14:imgEffect>
                  </a14:imgLayer>
                </a14:imgProps>
              </a:ext>
              <a:ext uri="{28A0092B-C50C-407E-A947-70E740481C1C}">
                <a14:useLocalDpi xmlns:a14="http://schemas.microsoft.com/office/drawing/2010/main" val="0"/>
              </a:ext>
            </a:extLst>
          </a:blip>
          <a:srcRect/>
          <a:stretch>
            <a:fillRect/>
          </a:stretch>
        </p:blipFill>
        <p:spPr bwMode="auto">
          <a:xfrm rot="5400000">
            <a:off x="803063" y="1920946"/>
            <a:ext cx="1025213" cy="13669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xmlns="" id="{938035AA-1674-63AF-EC5C-41434D0D2C6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952039" y="685574"/>
            <a:ext cx="727263" cy="70788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a:extLst>
              <a:ext uri="{FF2B5EF4-FFF2-40B4-BE49-F238E27FC236}">
                <a16:creationId xmlns:a16="http://schemas.microsoft.com/office/drawing/2014/main" xmlns="" id="{33BFC3FC-B02F-A868-CE34-0BAF57F151C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460" b="99453" l="533" r="99290">
                        <a14:foregroundMark x1="48668" y1="1460" x2="48668" y2="2737"/>
                        <a14:foregroundMark x1="710" y1="39781" x2="20426" y2="45438"/>
                        <a14:foregroundMark x1="14565" y1="31569" x2="14565" y2="31569"/>
                        <a14:foregroundMark x1="11723" y1="31752" x2="11723" y2="31752"/>
                        <a14:foregroundMark x1="9414" y1="32664" x2="533" y2="42153"/>
                        <a14:foregroundMark x1="533" y1="42153" x2="4796" y2="50730"/>
                        <a14:foregroundMark x1="17477" y1="62560" x2="17966" y2="63016"/>
                        <a14:foregroundMark x1="4796" y1="50730" x2="13660" y2="58999"/>
                        <a14:foregroundMark x1="17407" y1="82668" x2="17940" y2="88504"/>
                        <a14:foregroundMark x1="17940" y1="88504" x2="22202" y2="99270"/>
                        <a14:foregroundMark x1="22202" y1="99270" x2="40853" y2="93613"/>
                        <a14:foregroundMark x1="40853" y1="93613" x2="44050" y2="91423"/>
                        <a14:foregroundMark x1="28597" y1="99453" x2="28597" y2="99453"/>
                        <a14:foregroundMark x1="99290" y1="36861" x2="99290" y2="36861"/>
                        <a14:backgroundMark x1="19183" y1="64781" x2="19183" y2="64781"/>
                        <a14:backgroundMark x1="15275" y1="65876" x2="20071" y2="65146"/>
                        <a14:backgroundMark x1="17584" y1="62774" x2="14387" y2="61496"/>
                        <a14:backgroundMark x1="17229" y1="65146" x2="17584" y2="82664"/>
                      </a14:backgroundRemoval>
                    </a14:imgEffect>
                  </a14:imgLayer>
                </a14:imgProps>
              </a:ext>
              <a:ext uri="{28A0092B-C50C-407E-A947-70E740481C1C}">
                <a14:useLocalDpi xmlns:a14="http://schemas.microsoft.com/office/drawing/2010/main" val="0"/>
              </a:ext>
            </a:extLst>
          </a:blip>
          <a:srcRect/>
          <a:stretch>
            <a:fillRect/>
          </a:stretch>
        </p:blipFill>
        <p:spPr bwMode="auto">
          <a:xfrm>
            <a:off x="10720664" y="2012826"/>
            <a:ext cx="727263" cy="7078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C7BEADBA-0177-336F-4B66-62A5F9C6F4B9}"/>
              </a:ext>
            </a:extLst>
          </p:cNvPr>
          <p:cNvSpPr txBox="1"/>
          <p:nvPr/>
        </p:nvSpPr>
        <p:spPr>
          <a:xfrm>
            <a:off x="1951198" y="1268353"/>
            <a:ext cx="9907270" cy="923330"/>
          </a:xfrm>
          <a:prstGeom prst="rect">
            <a:avLst/>
          </a:prstGeom>
          <a:noFill/>
        </p:spPr>
        <p:txBody>
          <a:bodyPr wrap="square" rtlCol="0">
            <a:spAutoFit/>
          </a:bodyPr>
          <a:lstStyle/>
          <a:p>
            <a:pPr lvl="0"/>
            <a:r>
              <a:rPr lang="vi-VN" sz="5400" b="1">
                <a:solidFill>
                  <a:prstClr val="black"/>
                </a:solidFill>
                <a:latin typeface="Calibri" panose="020F0502020204030204"/>
              </a:rPr>
              <a:t>Các bạn đã ước mơ điều gì?</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2" descr="Trẻ Em, Học Tập, Học Bài, Giáo Dục, Tải hình PNG 107 - Free ...">
            <a:extLst>
              <a:ext uri="{FF2B5EF4-FFF2-40B4-BE49-F238E27FC236}">
                <a16:creationId xmlns:a16="http://schemas.microsoft.com/office/drawing/2014/main" xmlns="" id="{81BB9087-9F79-46B1-5376-73C0E36FE7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86852" y="1668373"/>
            <a:ext cx="6393309" cy="629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89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750" fill="hold"/>
                                        <p:tgtEl>
                                          <p:spTgt spid="15"/>
                                        </p:tgtEl>
                                        <p:attrNameLst>
                                          <p:attrName>ppt_w</p:attrName>
                                        </p:attrNameLst>
                                      </p:cBhvr>
                                      <p:tavLst>
                                        <p:tav tm="0">
                                          <p:val>
                                            <p:fltVal val="0"/>
                                          </p:val>
                                        </p:tav>
                                        <p:tav tm="100000">
                                          <p:val>
                                            <p:strVal val="#ppt_w"/>
                                          </p:val>
                                        </p:tav>
                                      </p:tavLst>
                                    </p:anim>
                                    <p:anim calcmode="lin" valueType="num">
                                      <p:cBhvr>
                                        <p:cTn id="8" dur="750" fill="hold"/>
                                        <p:tgtEl>
                                          <p:spTgt spid="15"/>
                                        </p:tgtEl>
                                        <p:attrNameLst>
                                          <p:attrName>ppt_h</p:attrName>
                                        </p:attrNameLst>
                                      </p:cBhvr>
                                      <p:tavLst>
                                        <p:tav tm="0">
                                          <p:val>
                                            <p:fltVal val="0"/>
                                          </p:val>
                                        </p:tav>
                                        <p:tav tm="100000">
                                          <p:val>
                                            <p:strVal val="#ppt_h"/>
                                          </p:val>
                                        </p:tav>
                                      </p:tavLst>
                                    </p:anim>
                                    <p:animEffect transition="in" filter="fade">
                                      <p:cBhvr>
                                        <p:cTn id="9" dur="75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xmlns="" id="{49A43485-DAFE-C55B-87C6-2FDE18E9ECAA}"/>
              </a:ext>
            </a:extLst>
          </p:cNvPr>
          <p:cNvSpPr/>
          <p:nvPr/>
        </p:nvSpPr>
        <p:spPr>
          <a:xfrm>
            <a:off x="2026170" y="318541"/>
            <a:ext cx="8139659" cy="6220918"/>
          </a:xfrm>
          <a:prstGeom prst="ellipse">
            <a:avLst/>
          </a:prstGeom>
          <a:solidFill>
            <a:schemeClr val="accent4">
              <a:lumMod val="20000"/>
              <a:lumOff val="80000"/>
            </a:schemeClr>
          </a:solidFill>
          <a:ln>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B149F685-EA23-8262-6E66-FDE54B966211}"/>
              </a:ext>
            </a:extLst>
          </p:cNvPr>
          <p:cNvSpPr txBox="1"/>
          <p:nvPr/>
        </p:nvSpPr>
        <p:spPr>
          <a:xfrm>
            <a:off x="3131573" y="777808"/>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Thứ</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ngày</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tháng</a:t>
            </a:r>
            <a:r>
              <a:rPr kumimoji="0" lang="en-US" sz="3600" b="1" i="0" u="none" strike="noStrike" kern="1200" cap="none" spc="0" normalizeH="0" baseline="0" noProof="0" dirty="0">
                <a:ln>
                  <a:noFill/>
                </a:ln>
                <a:solidFill>
                  <a:prstClr val="black"/>
                </a:solidFill>
                <a:effectLst/>
                <a:uLnTx/>
                <a:uFillTx/>
              </a:rPr>
              <a:t> … </a:t>
            </a:r>
            <a:r>
              <a:rPr kumimoji="0" lang="en-US" sz="3600" b="1" i="0" u="none" strike="noStrike" kern="1200" cap="none" spc="0" normalizeH="0" baseline="0" noProof="0" dirty="0" err="1">
                <a:ln>
                  <a:noFill/>
                </a:ln>
                <a:solidFill>
                  <a:prstClr val="black"/>
                </a:solidFill>
                <a:effectLst/>
                <a:uLnTx/>
                <a:uFillTx/>
              </a:rPr>
              <a:t>năm</a:t>
            </a:r>
            <a:r>
              <a:rPr kumimoji="0" lang="en-US" sz="3600" b="1" i="0" u="none" strike="noStrike" kern="1200" cap="none" spc="0" normalizeH="0" baseline="0" noProof="0" dirty="0">
                <a:ln>
                  <a:noFill/>
                </a:ln>
                <a:solidFill>
                  <a:prstClr val="black"/>
                </a:solidFill>
                <a:effectLst/>
                <a:uLnTx/>
                <a:uFillTx/>
              </a:rPr>
              <a:t> …</a:t>
            </a:r>
          </a:p>
        </p:txBody>
      </p:sp>
      <p:pic>
        <p:nvPicPr>
          <p:cNvPr id="19" name="Picture 18" descr="A cartoon of kids riding on a pencil&#10;&#10;Description automatically generated">
            <a:extLst>
              <a:ext uri="{FF2B5EF4-FFF2-40B4-BE49-F238E27FC236}">
                <a16:creationId xmlns:a16="http://schemas.microsoft.com/office/drawing/2014/main" xmlns="" id="{36FA98FF-B9BD-097C-6D02-F5FA851F777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585" b="89617" l="3355" r="96805">
                        <a14:foregroundMark x1="5751" y1="40735" x2="5751" y2="40735"/>
                        <a14:foregroundMark x1="9265" y1="35304" x2="9265" y2="35304"/>
                        <a14:foregroundMark x1="91693" y1="37540" x2="92971" y2="46326"/>
                        <a14:foregroundMark x1="95847" y1="37061" x2="95847" y2="37061"/>
                        <a14:foregroundMark x1="3355" y1="78914" x2="3355" y2="78914"/>
                        <a14:foregroundMark x1="52556" y1="63419" x2="58626" y2="73482"/>
                        <a14:foregroundMark x1="47444" y1="64377" x2="62620" y2="82109"/>
                        <a14:foregroundMark x1="33387" y1="75399" x2="42013" y2="84824"/>
                        <a14:foregroundMark x1="36581" y1="84984" x2="36581" y2="84984"/>
                        <a14:foregroundMark x1="37061" y1="85783" x2="37061" y2="85783"/>
                        <a14:foregroundMark x1="64856" y1="73163" x2="80351" y2="72204"/>
                        <a14:foregroundMark x1="96645" y1="72684" x2="96645" y2="72684"/>
                        <a14:foregroundMark x1="96805" y1="39457" x2="96805" y2="39457"/>
                      </a14:backgroundRemoval>
                    </a14:imgEffect>
                  </a14:imgLayer>
                </a14:imgProps>
              </a:ext>
              <a:ext uri="{28A0092B-C50C-407E-A947-70E740481C1C}">
                <a14:useLocalDpi xmlns:a14="http://schemas.microsoft.com/office/drawing/2010/main" val="0"/>
              </a:ext>
            </a:extLst>
          </a:blip>
          <a:srcRect t="14129" b="13760"/>
          <a:stretch/>
        </p:blipFill>
        <p:spPr>
          <a:xfrm rot="21258709">
            <a:off x="52098" y="1754930"/>
            <a:ext cx="2528288" cy="1823163"/>
          </a:xfrm>
          <a:prstGeom prst="rect">
            <a:avLst/>
          </a:prstGeom>
        </p:spPr>
      </p:pic>
      <p:pic>
        <p:nvPicPr>
          <p:cNvPr id="38" name="Picture 37" descr="Cartoon kids flying on a book&#10;&#10;Description automatically generated">
            <a:extLst>
              <a:ext uri="{FF2B5EF4-FFF2-40B4-BE49-F238E27FC236}">
                <a16:creationId xmlns:a16="http://schemas.microsoft.com/office/drawing/2014/main" xmlns="" id="{A1A2134F-8E3D-9A0B-C7D9-0654FE8C5E6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3355" r="98882">
                        <a14:foregroundMark x1="5272" y1="48302" x2="5272" y2="48302"/>
                        <a14:foregroundMark x1="21246" y1="46226" x2="28914" y2="46226"/>
                        <a14:foregroundMark x1="80032" y1="26604" x2="84824" y2="46226"/>
                        <a14:foregroundMark x1="74920" y1="32075" x2="78115" y2="43396"/>
                        <a14:foregroundMark x1="78115" y1="43396" x2="78115" y2="43396"/>
                        <a14:foregroundMark x1="78914" y1="49245" x2="78914" y2="49245"/>
                        <a14:foregroundMark x1="78435" y1="49245" x2="81150" y2="46226"/>
                        <a14:foregroundMark x1="73642" y1="48679" x2="79872" y2="43396"/>
                        <a14:foregroundMark x1="3514" y1="64340" x2="32428" y2="69434"/>
                        <a14:foregroundMark x1="32428" y1="69434" x2="82588" y2="63208"/>
                        <a14:foregroundMark x1="82588" y1="63208" x2="82588" y2="63208"/>
                        <a14:foregroundMark x1="12620" y1="69057" x2="28115" y2="71887"/>
                        <a14:foregroundMark x1="40256" y1="78302" x2="62939" y2="79811"/>
                        <a14:foregroundMark x1="67572" y1="54151" x2="98882" y2="64528"/>
                        <a14:foregroundMark x1="81789" y1="65472" x2="96326" y2="73019"/>
                        <a14:foregroundMark x1="54313" y1="41132" x2="60863" y2="56981"/>
                      </a14:backgroundRemoval>
                    </a14:imgEffect>
                  </a14:imgLayer>
                </a14:imgProps>
              </a:ext>
              <a:ext uri="{28A0092B-C50C-407E-A947-70E740481C1C}">
                <a14:useLocalDpi xmlns:a14="http://schemas.microsoft.com/office/drawing/2010/main" val="0"/>
              </a:ext>
            </a:extLst>
          </a:blip>
          <a:stretch>
            <a:fillRect/>
          </a:stretch>
        </p:blipFill>
        <p:spPr>
          <a:xfrm>
            <a:off x="9114139" y="868089"/>
            <a:ext cx="3037681" cy="2571838"/>
          </a:xfrm>
          <a:prstGeom prst="rect">
            <a:avLst/>
          </a:prstGeom>
        </p:spPr>
      </p:pic>
      <p:pic>
        <p:nvPicPr>
          <p:cNvPr id="3" name="Picture 2">
            <a:extLst>
              <a:ext uri="{FF2B5EF4-FFF2-40B4-BE49-F238E27FC236}">
                <a16:creationId xmlns:a16="http://schemas.microsoft.com/office/drawing/2014/main" xmlns="" id="{2C825EE6-524B-DE07-A516-15B67505EDFA}"/>
              </a:ext>
            </a:extLst>
          </p:cNvPr>
          <p:cNvPicPr>
            <a:picLocks noChangeAspect="1"/>
          </p:cNvPicPr>
          <p:nvPr/>
        </p:nvPicPr>
        <p:blipFill>
          <a:blip r:embed="rId8"/>
          <a:stretch>
            <a:fillRect/>
          </a:stretch>
        </p:blipFill>
        <p:spPr>
          <a:xfrm>
            <a:off x="4742944" y="1509092"/>
            <a:ext cx="2877561" cy="1115665"/>
          </a:xfrm>
          <a:prstGeom prst="rect">
            <a:avLst/>
          </a:prstGeom>
        </p:spPr>
      </p:pic>
      <p:pic>
        <p:nvPicPr>
          <p:cNvPr id="4" name="Picture 3">
            <a:extLst>
              <a:ext uri="{FF2B5EF4-FFF2-40B4-BE49-F238E27FC236}">
                <a16:creationId xmlns:a16="http://schemas.microsoft.com/office/drawing/2014/main" xmlns="" id="{7DD517B1-4D15-A218-6FB3-CD7B717FC621}"/>
              </a:ext>
            </a:extLst>
          </p:cNvPr>
          <p:cNvPicPr>
            <a:picLocks noChangeAspect="1"/>
          </p:cNvPicPr>
          <p:nvPr/>
        </p:nvPicPr>
        <p:blipFill>
          <a:blip r:embed="rId9"/>
          <a:stretch>
            <a:fillRect/>
          </a:stretch>
        </p:blipFill>
        <p:spPr>
          <a:xfrm>
            <a:off x="2563442" y="2080573"/>
            <a:ext cx="7084166" cy="1572904"/>
          </a:xfrm>
          <a:prstGeom prst="rect">
            <a:avLst/>
          </a:prstGeom>
        </p:spPr>
      </p:pic>
      <p:pic>
        <p:nvPicPr>
          <p:cNvPr id="5" name="Picture 4">
            <a:extLst>
              <a:ext uri="{FF2B5EF4-FFF2-40B4-BE49-F238E27FC236}">
                <a16:creationId xmlns:a16="http://schemas.microsoft.com/office/drawing/2014/main" xmlns="" id="{3B851BB8-C1C2-C286-2077-F31BB249D8B9}"/>
              </a:ext>
            </a:extLst>
          </p:cNvPr>
          <p:cNvPicPr>
            <a:picLocks noChangeAspect="1"/>
          </p:cNvPicPr>
          <p:nvPr/>
        </p:nvPicPr>
        <p:blipFill>
          <a:blip r:embed="rId10"/>
          <a:stretch>
            <a:fillRect/>
          </a:stretch>
        </p:blipFill>
        <p:spPr>
          <a:xfrm>
            <a:off x="4252174" y="3736362"/>
            <a:ext cx="3859102" cy="2414225"/>
          </a:xfrm>
          <a:prstGeom prst="rect">
            <a:avLst/>
          </a:prstGeom>
        </p:spPr>
      </p:pic>
    </p:spTree>
    <p:extLst>
      <p:ext uri="{BB962C8B-B14F-4D97-AF65-F5344CB8AC3E}">
        <p14:creationId xmlns:p14="http://schemas.microsoft.com/office/powerpoint/2010/main" val="195962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A20A170-0EC2-0582-65B6-D8B0D5824CEC}"/>
              </a:ext>
            </a:extLst>
          </p:cNvPr>
          <p:cNvSpPr txBox="1"/>
          <p:nvPr/>
        </p:nvSpPr>
        <p:spPr>
          <a:xfrm>
            <a:off x="3879741" y="1923003"/>
            <a:ext cx="471148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a:ea typeface="+mn-ea"/>
                <a:cs typeface="+mn-cs"/>
              </a:rPr>
              <a:t>Biết nói trước nhóm, trước lớp về những ước mơ của mình.</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xmlns="" id="{9BC27A8D-E531-26CB-ADA8-A2DB66A09E9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10060" y="1675353"/>
            <a:ext cx="1053562" cy="1053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1A4EDA64-CC0E-6D3C-68A0-D471F7E071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l="50991"/>
          <a:stretch/>
        </p:blipFill>
        <p:spPr bwMode="auto">
          <a:xfrm>
            <a:off x="9430950" y="3443340"/>
            <a:ext cx="2489440" cy="39608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xmlns="" id="{72BB6CA8-C378-4939-AEC2-B4738C64496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12" b="89522" l="533" r="96803">
                        <a14:foregroundMark x1="6750" y1="33257" x2="13677" y2="44647"/>
                        <a14:foregroundMark x1="3375" y1="43964" x2="7815" y2="46241"/>
                        <a14:foregroundMark x1="888" y1="43280" x2="4796" y2="46469"/>
                        <a14:foregroundMark x1="3908" y1="42597" x2="5151" y2="42141"/>
                        <a14:foregroundMark x1="34103" y1="9112" x2="34103" y2="9112"/>
                        <a14:foregroundMark x1="17584" y1="59453" x2="16723" y2="79710"/>
                        <a14:foregroundMark x1="83837" y1="11390" x2="85258" y2="56264"/>
                        <a14:foregroundMark x1="85258" y1="56264" x2="85258" y2="56264"/>
                        <a14:foregroundMark x1="74067" y1="41913" x2="63588" y2="61276"/>
                        <a14:foregroundMark x1="63588" y1="61276" x2="63588" y2="63781"/>
                        <a14:foregroundMark x1="96803" y1="22779" x2="86146" y2="41230"/>
                        <a14:foregroundMark x1="80639" y1="13212" x2="81883" y2="29613"/>
                        <a14:foregroundMark x1="78863" y1="55353" x2="76909" y2="79043"/>
                        <a14:foregroundMark x1="90941" y1="80866" x2="90941" y2="80866"/>
                        <a14:foregroundMark x1="90409" y1="82460" x2="90409" y2="82460"/>
                        <a14:foregroundMark x1="88099" y1="81321" x2="90586" y2="80182"/>
                        <a14:foregroundMark x1="75488" y1="83144" x2="74778" y2="79043"/>
                        <a14:foregroundMark x1="55886" y1="59453" x2="64121" y2="63326"/>
                        <a14:foregroundMark x1="53464" y1="58314" x2="55886" y2="59453"/>
                        <a14:foregroundMark x1="55721" y1="59453" x2="57016" y2="60137"/>
                        <a14:foregroundMark x1="50977" y1="56948" x2="55721" y2="59453"/>
                        <a14:foregroundMark x1="12966" y1="20046" x2="12966" y2="27563"/>
                        <a14:foregroundMark x1="58970" y1="51936" x2="58970" y2="51936"/>
                        <a14:foregroundMark x1="55950" y1="55809" x2="55950" y2="55809"/>
                        <a14:foregroundMark x1="58437" y1="67654" x2="60924" y2="68793"/>
                        <a14:foregroundMark x1="32504" y1="81549" x2="35879" y2="79043"/>
                        <a14:foregroundMark x1="35879" y1="81549" x2="35879" y2="79499"/>
                        <a14:foregroundMark x1="23623" y1="78360" x2="23623" y2="76310"/>
                        <a14:backgroundMark x1="10657" y1="83827" x2="21314" y2="82005"/>
                        <a14:backgroundMark x1="57904" y1="58314" x2="57904" y2="58314"/>
                        <a14:backgroundMark x1="58259" y1="59453" x2="58259" y2="59453"/>
                      </a14:backgroundRemoval>
                    </a14:imgEffect>
                  </a14:imgLayer>
                </a14:imgProps>
              </a:ext>
              <a:ext uri="{28A0092B-C50C-407E-A947-70E740481C1C}">
                <a14:useLocalDpi xmlns:a14="http://schemas.microsoft.com/office/drawing/2010/main" val="0"/>
              </a:ext>
            </a:extLst>
          </a:blip>
          <a:srcRect r="47504"/>
          <a:stretch/>
        </p:blipFill>
        <p:spPr bwMode="auto">
          <a:xfrm>
            <a:off x="271610" y="3492663"/>
            <a:ext cx="2666577" cy="39608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990DA5D2-3E7C-68CF-DE4B-9D87ED95861B}"/>
              </a:ext>
            </a:extLst>
          </p:cNvPr>
          <p:cNvPicPr>
            <a:picLocks noChangeAspect="1"/>
          </p:cNvPicPr>
          <p:nvPr/>
        </p:nvPicPr>
        <p:blipFill>
          <a:blip r:embed="rId7"/>
          <a:stretch>
            <a:fillRect/>
          </a:stretch>
        </p:blipFill>
        <p:spPr>
          <a:xfrm>
            <a:off x="3492789" y="420201"/>
            <a:ext cx="5054022" cy="969348"/>
          </a:xfrm>
          <a:prstGeom prst="rect">
            <a:avLst/>
          </a:prstGeom>
        </p:spPr>
      </p:pic>
    </p:spTree>
    <p:extLst>
      <p:ext uri="{BB962C8B-B14F-4D97-AF65-F5344CB8AC3E}">
        <p14:creationId xmlns:p14="http://schemas.microsoft.com/office/powerpoint/2010/main" val="382953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xmlns="" id="{B87F8C16-84F3-8ACA-8D70-620F0342C8F3}"/>
              </a:ext>
            </a:extLst>
          </p:cNvPr>
          <p:cNvSpPr/>
          <p:nvPr/>
        </p:nvSpPr>
        <p:spPr>
          <a:xfrm>
            <a:off x="127191" y="72217"/>
            <a:ext cx="3109169" cy="943219"/>
          </a:xfrm>
          <a:custGeom>
            <a:avLst/>
            <a:gdLst>
              <a:gd name="connsiteX0" fmla="*/ 0 w 3109169"/>
              <a:gd name="connsiteY0" fmla="*/ 0 h 943219"/>
              <a:gd name="connsiteX1" fmla="*/ 559650 w 3109169"/>
              <a:gd name="connsiteY1" fmla="*/ 0 h 943219"/>
              <a:gd name="connsiteX2" fmla="*/ 1243668 w 3109169"/>
              <a:gd name="connsiteY2" fmla="*/ 0 h 943219"/>
              <a:gd name="connsiteX3" fmla="*/ 1834410 w 3109169"/>
              <a:gd name="connsiteY3" fmla="*/ 0 h 943219"/>
              <a:gd name="connsiteX4" fmla="*/ 2394060 w 3109169"/>
              <a:gd name="connsiteY4" fmla="*/ 0 h 943219"/>
              <a:gd name="connsiteX5" fmla="*/ 3109169 w 3109169"/>
              <a:gd name="connsiteY5" fmla="*/ 0 h 943219"/>
              <a:gd name="connsiteX6" fmla="*/ 3109169 w 3109169"/>
              <a:gd name="connsiteY6" fmla="*/ 471610 h 943219"/>
              <a:gd name="connsiteX7" fmla="*/ 3109169 w 3109169"/>
              <a:gd name="connsiteY7" fmla="*/ 943219 h 943219"/>
              <a:gd name="connsiteX8" fmla="*/ 2487335 w 3109169"/>
              <a:gd name="connsiteY8" fmla="*/ 943219 h 943219"/>
              <a:gd name="connsiteX9" fmla="*/ 1803318 w 3109169"/>
              <a:gd name="connsiteY9" fmla="*/ 943219 h 943219"/>
              <a:gd name="connsiteX10" fmla="*/ 1119301 w 3109169"/>
              <a:gd name="connsiteY10" fmla="*/ 943219 h 943219"/>
              <a:gd name="connsiteX11" fmla="*/ 0 w 3109169"/>
              <a:gd name="connsiteY11" fmla="*/ 943219 h 943219"/>
              <a:gd name="connsiteX12" fmla="*/ 0 w 3109169"/>
              <a:gd name="connsiteY12" fmla="*/ 490474 h 943219"/>
              <a:gd name="connsiteX13" fmla="*/ 0 w 3109169"/>
              <a:gd name="connsiteY13" fmla="*/ 0 h 9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9169" h="943219" fill="none" extrusionOk="0">
                <a:moveTo>
                  <a:pt x="0" y="0"/>
                </a:moveTo>
                <a:cubicBezTo>
                  <a:pt x="181307" y="-6012"/>
                  <a:pt x="349440" y="-18028"/>
                  <a:pt x="559650" y="0"/>
                </a:cubicBezTo>
                <a:cubicBezTo>
                  <a:pt x="769860" y="18028"/>
                  <a:pt x="971197" y="-13724"/>
                  <a:pt x="1243668" y="0"/>
                </a:cubicBezTo>
                <a:cubicBezTo>
                  <a:pt x="1516139" y="13724"/>
                  <a:pt x="1664226" y="14918"/>
                  <a:pt x="1834410" y="0"/>
                </a:cubicBezTo>
                <a:cubicBezTo>
                  <a:pt x="2004594" y="-14918"/>
                  <a:pt x="2171082" y="11774"/>
                  <a:pt x="2394060" y="0"/>
                </a:cubicBezTo>
                <a:cubicBezTo>
                  <a:pt x="2617038" y="-11774"/>
                  <a:pt x="2846314" y="1312"/>
                  <a:pt x="3109169" y="0"/>
                </a:cubicBezTo>
                <a:cubicBezTo>
                  <a:pt x="3097738" y="215529"/>
                  <a:pt x="3120816" y="286119"/>
                  <a:pt x="3109169" y="471610"/>
                </a:cubicBezTo>
                <a:cubicBezTo>
                  <a:pt x="3097523" y="657101"/>
                  <a:pt x="3116908" y="754269"/>
                  <a:pt x="3109169" y="943219"/>
                </a:cubicBezTo>
                <a:cubicBezTo>
                  <a:pt x="2873147" y="945309"/>
                  <a:pt x="2645376" y="923241"/>
                  <a:pt x="2487335" y="943219"/>
                </a:cubicBezTo>
                <a:cubicBezTo>
                  <a:pt x="2329294" y="963197"/>
                  <a:pt x="2061808" y="936825"/>
                  <a:pt x="1803318" y="943219"/>
                </a:cubicBezTo>
                <a:cubicBezTo>
                  <a:pt x="1544828" y="949613"/>
                  <a:pt x="1257257" y="936811"/>
                  <a:pt x="1119301" y="943219"/>
                </a:cubicBezTo>
                <a:cubicBezTo>
                  <a:pt x="981345" y="949627"/>
                  <a:pt x="429148" y="965943"/>
                  <a:pt x="0" y="943219"/>
                </a:cubicBezTo>
                <a:cubicBezTo>
                  <a:pt x="-6394" y="806876"/>
                  <a:pt x="-16742" y="581029"/>
                  <a:pt x="0" y="490474"/>
                </a:cubicBezTo>
                <a:cubicBezTo>
                  <a:pt x="16742" y="399919"/>
                  <a:pt x="5775" y="119655"/>
                  <a:pt x="0" y="0"/>
                </a:cubicBezTo>
                <a:close/>
              </a:path>
              <a:path w="3109169" h="943219" stroke="0" extrusionOk="0">
                <a:moveTo>
                  <a:pt x="0" y="0"/>
                </a:moveTo>
                <a:cubicBezTo>
                  <a:pt x="193877" y="-859"/>
                  <a:pt x="406395" y="-20457"/>
                  <a:pt x="684017" y="0"/>
                </a:cubicBezTo>
                <a:cubicBezTo>
                  <a:pt x="961639" y="20457"/>
                  <a:pt x="1008189" y="20774"/>
                  <a:pt x="1305851" y="0"/>
                </a:cubicBezTo>
                <a:cubicBezTo>
                  <a:pt x="1603513" y="-20774"/>
                  <a:pt x="1652395" y="784"/>
                  <a:pt x="1865501" y="0"/>
                </a:cubicBezTo>
                <a:cubicBezTo>
                  <a:pt x="2078607" y="-784"/>
                  <a:pt x="2203799" y="-26751"/>
                  <a:pt x="2487335" y="0"/>
                </a:cubicBezTo>
                <a:cubicBezTo>
                  <a:pt x="2770871" y="26751"/>
                  <a:pt x="2902411" y="-26754"/>
                  <a:pt x="3109169" y="0"/>
                </a:cubicBezTo>
                <a:cubicBezTo>
                  <a:pt x="3104163" y="151738"/>
                  <a:pt x="3106905" y="322099"/>
                  <a:pt x="3109169" y="452745"/>
                </a:cubicBezTo>
                <a:cubicBezTo>
                  <a:pt x="3111433" y="583392"/>
                  <a:pt x="3109047" y="804175"/>
                  <a:pt x="3109169" y="943219"/>
                </a:cubicBezTo>
                <a:cubicBezTo>
                  <a:pt x="2978835" y="955531"/>
                  <a:pt x="2718019" y="949136"/>
                  <a:pt x="2580610" y="943219"/>
                </a:cubicBezTo>
                <a:cubicBezTo>
                  <a:pt x="2443201" y="937302"/>
                  <a:pt x="2199567" y="966242"/>
                  <a:pt x="2052052" y="943219"/>
                </a:cubicBezTo>
                <a:cubicBezTo>
                  <a:pt x="1904537" y="920196"/>
                  <a:pt x="1579926" y="958383"/>
                  <a:pt x="1461309" y="943219"/>
                </a:cubicBezTo>
                <a:cubicBezTo>
                  <a:pt x="1342692" y="928055"/>
                  <a:pt x="1098144" y="952812"/>
                  <a:pt x="870567" y="943219"/>
                </a:cubicBezTo>
                <a:cubicBezTo>
                  <a:pt x="642990" y="933626"/>
                  <a:pt x="369338" y="938972"/>
                  <a:pt x="0" y="943219"/>
                </a:cubicBezTo>
                <a:cubicBezTo>
                  <a:pt x="21516" y="852203"/>
                  <a:pt x="7925" y="655962"/>
                  <a:pt x="0" y="490474"/>
                </a:cubicBezTo>
                <a:cubicBezTo>
                  <a:pt x="-7925" y="324986"/>
                  <a:pt x="17958" y="192369"/>
                  <a:pt x="0" y="0"/>
                </a:cubicBezTo>
                <a:close/>
              </a:path>
            </a:pathLst>
          </a:custGeom>
          <a:solidFill>
            <a:schemeClr val="bg1"/>
          </a:solidFill>
          <a:ln w="28575">
            <a:extLst>
              <a:ext uri="{C807C97D-BFC1-408E-A445-0C87EB9F89A2}">
                <ask:lineSketchStyleProps xmlns:ask="http://schemas.microsoft.com/office/drawing/2018/sketchyshapes" xmlns="" sd="98176570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FD425D3D-69A5-0CD6-AD3F-6FD37B1F4880}"/>
              </a:ext>
            </a:extLst>
          </p:cNvPr>
          <p:cNvSpPr txBox="1"/>
          <p:nvPr/>
        </p:nvSpPr>
        <p:spPr>
          <a:xfrm>
            <a:off x="127192" y="178644"/>
            <a:ext cx="30475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Chuẩn</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bị</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ounded Rectangle 3">
            <a:extLst>
              <a:ext uri="{FF2B5EF4-FFF2-40B4-BE49-F238E27FC236}">
                <a16:creationId xmlns:a16="http://schemas.microsoft.com/office/drawing/2014/main" xmlns="" id="{7CA4225F-6C82-A031-C5A1-D6ADDCC8AB49}"/>
              </a:ext>
            </a:extLst>
          </p:cNvPr>
          <p:cNvSpPr/>
          <p:nvPr/>
        </p:nvSpPr>
        <p:spPr>
          <a:xfrm>
            <a:off x="4078840" y="600075"/>
            <a:ext cx="4671104"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0000">
                    <a:lumMod val="95000"/>
                    <a:lumOff val="5000"/>
                  </a:srgbClr>
                </a:solidFill>
                <a:latin typeface="Cambria" panose="02040503050406030204" pitchFamily="18" charset="0"/>
                <a:ea typeface="Cambria" panose="02040503050406030204" pitchFamily="18" charset="0"/>
              </a:rPr>
              <a:t>Ước</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mơ</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em</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dành</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cho</a:t>
            </a:r>
            <a:r>
              <a:rPr lang="en-US" sz="4000" b="1" dirty="0">
                <a:solidFill>
                  <a:srgbClr val="000000">
                    <a:lumMod val="95000"/>
                    <a:lumOff val="5000"/>
                  </a:srgbClr>
                </a:solidFill>
                <a:latin typeface="Cambria" panose="02040503050406030204" pitchFamily="18" charset="0"/>
                <a:ea typeface="Cambria" panose="02040503050406030204" pitchFamily="18" charset="0"/>
              </a:rPr>
              <a:t> ai?</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grpSp>
        <p:nvGrpSpPr>
          <p:cNvPr id="15" name="Google Shape;970;p16">
            <a:extLst>
              <a:ext uri="{FF2B5EF4-FFF2-40B4-BE49-F238E27FC236}">
                <a16:creationId xmlns:a16="http://schemas.microsoft.com/office/drawing/2014/main" xmlns="" id="{D96E80AA-0ECF-69A0-3940-46BD52FE0D0F}"/>
              </a:ext>
            </a:extLst>
          </p:cNvPr>
          <p:cNvGrpSpPr/>
          <p:nvPr/>
        </p:nvGrpSpPr>
        <p:grpSpPr>
          <a:xfrm>
            <a:off x="1212352" y="2738876"/>
            <a:ext cx="2822718" cy="1155029"/>
            <a:chOff x="6019800" y="2256123"/>
            <a:chExt cx="2819400" cy="1066800"/>
          </a:xfrm>
        </p:grpSpPr>
        <p:sp>
          <p:nvSpPr>
            <p:cNvPr id="16" name="Google Shape;971;p16">
              <a:extLst>
                <a:ext uri="{FF2B5EF4-FFF2-40B4-BE49-F238E27FC236}">
                  <a16:creationId xmlns:a16="http://schemas.microsoft.com/office/drawing/2014/main" xmlns="" id="{AEE431B7-285D-6F9E-6FF1-484AE4DF983A}"/>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17" name="Google Shape;972;p16">
              <a:extLst>
                <a:ext uri="{FF2B5EF4-FFF2-40B4-BE49-F238E27FC236}">
                  <a16:creationId xmlns:a16="http://schemas.microsoft.com/office/drawing/2014/main" xmlns="" id="{5F8793C5-48AC-1693-61A7-16A4FBA6C8A5}"/>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Bản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thân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em</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18" name="Straight Arrow Connector 17">
            <a:extLst>
              <a:ext uri="{FF2B5EF4-FFF2-40B4-BE49-F238E27FC236}">
                <a16:creationId xmlns:a16="http://schemas.microsoft.com/office/drawing/2014/main" xmlns="" id="{6B07F550-D563-DECA-0737-9F207FCCE83F}"/>
              </a:ext>
            </a:extLst>
          </p:cNvPr>
          <p:cNvCxnSpPr>
            <a:cxnSpLocks/>
          </p:cNvCxnSpPr>
          <p:nvPr/>
        </p:nvCxnSpPr>
        <p:spPr>
          <a:xfrm flipH="1">
            <a:off x="3406419" y="1885950"/>
            <a:ext cx="2486025" cy="8953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oogle Shape;970;p16">
            <a:extLst>
              <a:ext uri="{FF2B5EF4-FFF2-40B4-BE49-F238E27FC236}">
                <a16:creationId xmlns:a16="http://schemas.microsoft.com/office/drawing/2014/main" xmlns="" id="{F925D876-25A6-5059-06D7-D6F9ACABC78B}"/>
              </a:ext>
            </a:extLst>
          </p:cNvPr>
          <p:cNvGrpSpPr/>
          <p:nvPr/>
        </p:nvGrpSpPr>
        <p:grpSpPr>
          <a:xfrm>
            <a:off x="5373385" y="2759424"/>
            <a:ext cx="2822718" cy="1155029"/>
            <a:chOff x="6019800" y="2256123"/>
            <a:chExt cx="2819400" cy="1066800"/>
          </a:xfrm>
        </p:grpSpPr>
        <p:sp>
          <p:nvSpPr>
            <p:cNvPr id="23" name="Google Shape;971;p16">
              <a:extLst>
                <a:ext uri="{FF2B5EF4-FFF2-40B4-BE49-F238E27FC236}">
                  <a16:creationId xmlns:a16="http://schemas.microsoft.com/office/drawing/2014/main" xmlns="" id="{0FEBB680-FA4D-ED2E-4972-51195A1DD004}"/>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24" name="Google Shape;972;p16">
              <a:extLst>
                <a:ext uri="{FF2B5EF4-FFF2-40B4-BE49-F238E27FC236}">
                  <a16:creationId xmlns:a16="http://schemas.microsoft.com/office/drawing/2014/main" xmlns="" id="{165C342F-27F4-FB80-2EAA-29B1578E9BAE}"/>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a:solidFill>
                    <a:srgbClr val="0070C0"/>
                  </a:solidFill>
                  <a:latin typeface="Cambria" panose="02040503050406030204" pitchFamily="18" charset="0"/>
                  <a:ea typeface="Cambria" panose="02040503050406030204" pitchFamily="18" charset="0"/>
                  <a:cs typeface="Lobster"/>
                  <a:sym typeface="Lobster"/>
                </a:rPr>
                <a:t>Gia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đình</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bạn</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bè</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28" name="Straight Arrow Connector 27">
            <a:extLst>
              <a:ext uri="{FF2B5EF4-FFF2-40B4-BE49-F238E27FC236}">
                <a16:creationId xmlns:a16="http://schemas.microsoft.com/office/drawing/2014/main" xmlns="" id="{F1262F09-4B76-7E2F-2069-A03E727FC250}"/>
              </a:ext>
            </a:extLst>
          </p:cNvPr>
          <p:cNvCxnSpPr>
            <a:cxnSpLocks/>
          </p:cNvCxnSpPr>
          <p:nvPr/>
        </p:nvCxnSpPr>
        <p:spPr>
          <a:xfrm>
            <a:off x="6565187" y="1869897"/>
            <a:ext cx="1002265" cy="93195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oogle Shape;970;p16">
            <a:extLst>
              <a:ext uri="{FF2B5EF4-FFF2-40B4-BE49-F238E27FC236}">
                <a16:creationId xmlns:a16="http://schemas.microsoft.com/office/drawing/2014/main" xmlns="" id="{687C6144-DD0D-C0F3-9844-8165A91FBDF9}"/>
              </a:ext>
            </a:extLst>
          </p:cNvPr>
          <p:cNvGrpSpPr/>
          <p:nvPr/>
        </p:nvGrpSpPr>
        <p:grpSpPr>
          <a:xfrm>
            <a:off x="9287839" y="2666957"/>
            <a:ext cx="2822718" cy="1155029"/>
            <a:chOff x="6019800" y="2256123"/>
            <a:chExt cx="2819400" cy="1066800"/>
          </a:xfrm>
        </p:grpSpPr>
        <p:sp>
          <p:nvSpPr>
            <p:cNvPr id="34" name="Google Shape;971;p16">
              <a:extLst>
                <a:ext uri="{FF2B5EF4-FFF2-40B4-BE49-F238E27FC236}">
                  <a16:creationId xmlns:a16="http://schemas.microsoft.com/office/drawing/2014/main" xmlns="" id="{1A2EC6CF-E24E-511A-3636-21226D0B516E}"/>
                </a:ext>
              </a:extLst>
            </p:cNvPr>
            <p:cNvSpPr/>
            <p:nvPr/>
          </p:nvSpPr>
          <p:spPr>
            <a:xfrm>
              <a:off x="6019800" y="2256123"/>
              <a:ext cx="2667000" cy="914400"/>
            </a:xfrm>
            <a:prstGeom prst="roundRect">
              <a:avLst>
                <a:gd name="adj" fmla="val 16667"/>
              </a:avLst>
            </a:prstGeom>
            <a:solidFill>
              <a:srgbClr val="FBD4B4"/>
            </a:solidFill>
            <a:ln w="38100" cap="flat" cmpd="sng">
              <a:solidFill>
                <a:srgbClr val="FFFF00"/>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endParaRPr sz="1200" kern="0">
                <a:solidFill>
                  <a:srgbClr val="0070C0"/>
                </a:solidFill>
                <a:latin typeface="Calibri"/>
                <a:ea typeface="Calibri"/>
                <a:cs typeface="Calibri"/>
                <a:sym typeface="Calibri"/>
              </a:endParaRPr>
            </a:p>
          </p:txBody>
        </p:sp>
        <p:sp>
          <p:nvSpPr>
            <p:cNvPr id="35" name="Google Shape;972;p16">
              <a:extLst>
                <a:ext uri="{FF2B5EF4-FFF2-40B4-BE49-F238E27FC236}">
                  <a16:creationId xmlns:a16="http://schemas.microsoft.com/office/drawing/2014/main" xmlns="" id="{A8B96863-031A-3961-5FB1-126754DC12DF}"/>
                </a:ext>
              </a:extLst>
            </p:cNvPr>
            <p:cNvSpPr/>
            <p:nvPr/>
          </p:nvSpPr>
          <p:spPr>
            <a:xfrm>
              <a:off x="6172200" y="2408523"/>
              <a:ext cx="2667000" cy="914400"/>
            </a:xfrm>
            <a:prstGeom prst="roundRect">
              <a:avLst>
                <a:gd name="adj" fmla="val 16667"/>
              </a:avLst>
            </a:prstGeom>
            <a:solidFill>
              <a:schemeClr val="lt1"/>
            </a:solidFill>
            <a:ln w="38100" cap="flat" cmpd="sng">
              <a:solidFill>
                <a:srgbClr val="974806"/>
              </a:solidFill>
              <a:prstDash val="dash"/>
              <a:miter lim="800000"/>
              <a:headEnd type="none" w="sm" len="sm"/>
              <a:tailEnd type="none" w="sm" len="sm"/>
            </a:ln>
          </p:spPr>
          <p:txBody>
            <a:bodyPr spcFirstLastPara="1" wrap="square" lIns="60950" tIns="30467" rIns="60950" bIns="30467" anchor="ctr" anchorCtr="0">
              <a:noAutofit/>
            </a:bodyPr>
            <a:lstStyle/>
            <a:p>
              <a:pPr algn="ctr" defTabSz="609630">
                <a:buClr>
                  <a:srgbClr val="000000"/>
                </a:buClr>
              </a:pPr>
              <a:r>
                <a:rPr lang="en-US" sz="3200" b="1" kern="0" dirty="0" err="1">
                  <a:solidFill>
                    <a:srgbClr val="0070C0"/>
                  </a:solidFill>
                  <a:latin typeface="Cambria" panose="02040503050406030204" pitchFamily="18" charset="0"/>
                  <a:ea typeface="Cambria" panose="02040503050406030204" pitchFamily="18" charset="0"/>
                  <a:cs typeface="Lobster"/>
                  <a:sym typeface="Lobster"/>
                </a:rPr>
                <a:t>Vật</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nuôi</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trong</a:t>
              </a:r>
              <a:r>
                <a:rPr lang="en-US" sz="3200" b="1" kern="0" dirty="0">
                  <a:solidFill>
                    <a:srgbClr val="0070C0"/>
                  </a:solidFill>
                  <a:latin typeface="Cambria" panose="02040503050406030204" pitchFamily="18" charset="0"/>
                  <a:ea typeface="Cambria" panose="02040503050406030204" pitchFamily="18" charset="0"/>
                  <a:cs typeface="Lobster"/>
                  <a:sym typeface="Lobster"/>
                </a:rPr>
                <a:t> </a:t>
              </a:r>
              <a:r>
                <a:rPr lang="en-US" sz="3200" b="1" kern="0" dirty="0" err="1">
                  <a:solidFill>
                    <a:srgbClr val="0070C0"/>
                  </a:solidFill>
                  <a:latin typeface="Cambria" panose="02040503050406030204" pitchFamily="18" charset="0"/>
                  <a:ea typeface="Cambria" panose="02040503050406030204" pitchFamily="18" charset="0"/>
                  <a:cs typeface="Lobster"/>
                  <a:sym typeface="Lobster"/>
                </a:rPr>
                <a:t>nhà</a:t>
              </a:r>
              <a:endParaRPr sz="1050" kern="0" dirty="0">
                <a:solidFill>
                  <a:srgbClr val="000000"/>
                </a:solidFill>
                <a:latin typeface="Cambria" panose="02040503050406030204" pitchFamily="18" charset="0"/>
                <a:ea typeface="Cambria" panose="02040503050406030204" pitchFamily="18" charset="0"/>
                <a:cs typeface="Arial"/>
                <a:sym typeface="Arial"/>
              </a:endParaRPr>
            </a:p>
          </p:txBody>
        </p:sp>
      </p:grpSp>
      <p:cxnSp>
        <p:nvCxnSpPr>
          <p:cNvPr id="36" name="Straight Arrow Connector 35">
            <a:extLst>
              <a:ext uri="{FF2B5EF4-FFF2-40B4-BE49-F238E27FC236}">
                <a16:creationId xmlns:a16="http://schemas.microsoft.com/office/drawing/2014/main" xmlns="" id="{ADAB3D31-9744-F1F5-6B53-278D497E1AB5}"/>
              </a:ext>
            </a:extLst>
          </p:cNvPr>
          <p:cNvCxnSpPr>
            <a:cxnSpLocks/>
          </p:cNvCxnSpPr>
          <p:nvPr/>
        </p:nvCxnSpPr>
        <p:spPr>
          <a:xfrm>
            <a:off x="7520684" y="1890445"/>
            <a:ext cx="3961222" cy="818936"/>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
            <a:extLst>
              <a:ext uri="{FF2B5EF4-FFF2-40B4-BE49-F238E27FC236}">
                <a16:creationId xmlns:a16="http://schemas.microsoft.com/office/drawing/2014/main" xmlns="" id="{B0922BFD-6795-0B35-90A7-EA0BA52D59A9}"/>
              </a:ext>
            </a:extLst>
          </p:cNvPr>
          <p:cNvSpPr/>
          <p:nvPr/>
        </p:nvSpPr>
        <p:spPr>
          <a:xfrm>
            <a:off x="205482" y="4709738"/>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a:solidFill>
                  <a:srgbClr val="000000">
                    <a:lumMod val="95000"/>
                    <a:lumOff val="5000"/>
                  </a:srgbClr>
                </a:solidFill>
                <a:latin typeface="Cambria" panose="02040503050406030204" pitchFamily="18" charset="0"/>
                <a:ea typeface="Cambria" panose="02040503050406030204" pitchFamily="18" charset="0"/>
              </a:rPr>
              <a:t>Em ước mơ điều gì?</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39" name="Rounded Rectangle 3">
            <a:extLst>
              <a:ext uri="{FF2B5EF4-FFF2-40B4-BE49-F238E27FC236}">
                <a16:creationId xmlns:a16="http://schemas.microsoft.com/office/drawing/2014/main" xmlns="" id="{8F8BFD14-5C04-C046-46F3-C5AD207AB6A8}"/>
              </a:ext>
            </a:extLst>
          </p:cNvPr>
          <p:cNvSpPr/>
          <p:nvPr/>
        </p:nvSpPr>
        <p:spPr>
          <a:xfrm>
            <a:off x="6596008" y="4802206"/>
            <a:ext cx="5024063"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0000">
                    <a:lumMod val="95000"/>
                    <a:lumOff val="5000"/>
                  </a:srgbClr>
                </a:solidFill>
                <a:latin typeface="Cambria" panose="02040503050406030204" pitchFamily="18" charset="0"/>
                <a:ea typeface="Cambria" panose="02040503050406030204" pitchFamily="18" charset="0"/>
              </a:rPr>
              <a:t>Em làm gì để thực hiện ước mơ đó?</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4696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1000"/>
                                        <p:tgtEl>
                                          <p:spTgt spid="36"/>
                                        </p:tgtEl>
                                      </p:cBhvr>
                                    </p:animEffect>
                                    <p:anim calcmode="lin" valueType="num">
                                      <p:cBhvr>
                                        <p:cTn id="37" dur="1000" fill="hold"/>
                                        <p:tgtEl>
                                          <p:spTgt spid="36"/>
                                        </p:tgtEl>
                                        <p:attrNameLst>
                                          <p:attrName>ppt_x</p:attrName>
                                        </p:attrNameLst>
                                      </p:cBhvr>
                                      <p:tavLst>
                                        <p:tav tm="0">
                                          <p:val>
                                            <p:strVal val="#ppt_x"/>
                                          </p:val>
                                        </p:tav>
                                        <p:tav tm="100000">
                                          <p:val>
                                            <p:strVal val="#ppt_x"/>
                                          </p:val>
                                        </p:tav>
                                      </p:tavLst>
                                    </p:anim>
                                    <p:anim calcmode="lin" valueType="num">
                                      <p:cBhvr>
                                        <p:cTn id="38" dur="1000" fill="hold"/>
                                        <p:tgtEl>
                                          <p:spTgt spid="3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500"/>
                                        <p:tgtEl>
                                          <p:spTgt spid="3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xmlns=""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xmln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xmlns=""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xmlns=""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2. </a:t>
            </a:r>
            <a:r>
              <a:rPr lang="vi-VN" sz="4000" b="1" dirty="0">
                <a:solidFill>
                  <a:srgbClr val="000000">
                    <a:lumMod val="95000"/>
                    <a:lumOff val="5000"/>
                  </a:srgbClr>
                </a:solidFill>
                <a:latin typeface="Cambria" panose="02040503050406030204" pitchFamily="18" charset="0"/>
                <a:ea typeface="Cambria" panose="02040503050406030204" pitchFamily="18" charset="0"/>
              </a:rPr>
              <a:t>Chia sẻ với các bạn ước mơ của em.</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xmlns="" id="{BA812B41-E499-1FF4-E000-9DF9D17A94D0}"/>
              </a:ext>
            </a:extLst>
          </p:cNvPr>
          <p:cNvSpPr txBox="1"/>
          <p:nvPr/>
        </p:nvSpPr>
        <p:spPr>
          <a:xfrm>
            <a:off x="1530850" y="1849348"/>
            <a:ext cx="9544692" cy="2554545"/>
          </a:xfrm>
          <a:prstGeom prst="rect">
            <a:avLst/>
          </a:prstGeom>
          <a:noFill/>
        </p:spPr>
        <p:txBody>
          <a:bodyPr wrap="square" rtlCol="0">
            <a:spAutoFit/>
          </a:bodyPr>
          <a:lstStyle/>
          <a:p>
            <a:pPr algn="just"/>
            <a:r>
              <a:rPr lang="vi-VN" sz="3200" b="1" i="0" dirty="0">
                <a:solidFill>
                  <a:srgbClr val="000000"/>
                </a:solidFill>
                <a:effectLst/>
                <a:latin typeface="Cambria" panose="02040503050406030204" pitchFamily="18" charset="0"/>
                <a:ea typeface="Cambria" panose="02040503050406030204" pitchFamily="18" charset="0"/>
              </a:rPr>
              <a:t>Lưu ý:</a:t>
            </a:r>
          </a:p>
          <a:p>
            <a:pPr algn="just"/>
            <a:r>
              <a:rPr lang="vi-VN" sz="3200" b="0" i="1" dirty="0">
                <a:solidFill>
                  <a:srgbClr val="000000"/>
                </a:solidFill>
                <a:effectLst/>
                <a:latin typeface="Cambria" panose="02040503050406030204" pitchFamily="18" charset="0"/>
                <a:ea typeface="Cambria" panose="02040503050406030204" pitchFamily="18" charset="0"/>
              </a:rPr>
              <a:t>- Sử dụng tranh ảnh minh hoạ để nội dung nói rõ ràng, thuyết phục hơn.</a:t>
            </a:r>
          </a:p>
          <a:p>
            <a:pPr algn="just"/>
            <a:r>
              <a:rPr lang="vi-VN" sz="3200" b="0" i="1" dirty="0">
                <a:solidFill>
                  <a:srgbClr val="000000"/>
                </a:solidFill>
                <a:effectLst/>
                <a:latin typeface="Cambria" panose="02040503050406030204" pitchFamily="18" charset="0"/>
                <a:ea typeface="Cambria" panose="02040503050406030204" pitchFamily="18" charset="0"/>
              </a:rPr>
              <a:t>- Dùng cử chỉ và từ ngữ bộc lộ cảm xúc để phần nói hấp dẫn, thu hút hơn.</a:t>
            </a:r>
          </a:p>
        </p:txBody>
      </p:sp>
    </p:spTree>
    <p:extLst>
      <p:ext uri="{BB962C8B-B14F-4D97-AF65-F5344CB8AC3E}">
        <p14:creationId xmlns:p14="http://schemas.microsoft.com/office/powerpoint/2010/main" val="412606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xmlns="" id="{36FB2D86-A717-8846-3CAF-7DDA3B0C304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9711" y="431516"/>
            <a:ext cx="11587396" cy="5141078"/>
          </a:xfrm>
          <a:prstGeom prst="rect">
            <a:avLst/>
          </a:prstGeom>
        </p:spPr>
      </p:pic>
      <p:sp>
        <p:nvSpPr>
          <p:cNvPr id="9" name="TextBox 8">
            <a:extLst>
              <a:ext uri="{FF2B5EF4-FFF2-40B4-BE49-F238E27FC236}">
                <a16:creationId xmlns:a16="http://schemas.microsoft.com/office/drawing/2014/main" xmlns="" id="{F6C45003-4509-680E-6131-891FA4600669}"/>
              </a:ext>
            </a:extLst>
          </p:cNvPr>
          <p:cNvSpPr txBox="1"/>
          <p:nvPr/>
        </p:nvSpPr>
        <p:spPr>
          <a:xfrm>
            <a:off x="1502150" y="1387883"/>
            <a:ext cx="9638675" cy="255454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Ví</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dụ</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M</a:t>
            </a:r>
            <a:r>
              <a:rPr lang="en-US" sz="3200" b="1" dirty="0">
                <a:solidFill>
                  <a:prstClr val="black"/>
                </a:solidFill>
                <a:latin typeface="Calibri" panose="020F0502020204030204"/>
              </a:rPr>
              <a:t>ì</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nh có ước mơ dành cho bản thân mình đó là được trở thành một người giáo viên trong tương lai. Mình muốn được đem những kiến thức đến với các em học sinh. Để thực hiện ước mơ đó mình đã luôn cố gắng học tập thật chăm chỉ, nghe lời thầy cô, bố mẹ.</a:t>
            </a:r>
            <a:endParaRPr kumimoji="0" lang="en-US" sz="32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0" descr="A paper airplane and envelopes&#10;&#10;Description automatically generated">
            <a:extLst>
              <a:ext uri="{FF2B5EF4-FFF2-40B4-BE49-F238E27FC236}">
                <a16:creationId xmlns:a16="http://schemas.microsoft.com/office/drawing/2014/main" xmlns="" id="{BC5F93F5-03F9-5EDA-EB1C-856817716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10281">
            <a:off x="284712" y="4603659"/>
            <a:ext cx="3356672" cy="3828988"/>
          </a:xfrm>
          <a:prstGeom prst="rect">
            <a:avLst/>
          </a:prstGeom>
        </p:spPr>
      </p:pic>
      <p:pic>
        <p:nvPicPr>
          <p:cNvPr id="12" name="Hình ảnh 6" descr="Ảnh có chứa trang phục, Mặt người, phim hoạt hình, người&#10;&#10;Mô tả được tạo tự động">
            <a:extLst>
              <a:ext uri="{FF2B5EF4-FFF2-40B4-BE49-F238E27FC236}">
                <a16:creationId xmlns:a16="http://schemas.microsoft.com/office/drawing/2014/main" xmlns="" id="{8EC31EA0-7AD6-353A-65A6-AE3FA981848E}"/>
              </a:ext>
            </a:extLst>
          </p:cNvPr>
          <p:cNvPicPr>
            <a:picLocks noChangeAspect="1"/>
          </p:cNvPicPr>
          <p:nvPr/>
        </p:nvPicPr>
        <p:blipFill>
          <a:blip r:embed="rId7"/>
          <a:stretch>
            <a:fillRect/>
          </a:stretch>
        </p:blipFill>
        <p:spPr>
          <a:xfrm>
            <a:off x="4784700" y="4286276"/>
            <a:ext cx="3162925" cy="2569164"/>
          </a:xfrm>
          <a:prstGeom prst="rect">
            <a:avLst/>
          </a:prstGeom>
        </p:spPr>
      </p:pic>
      <p:cxnSp>
        <p:nvCxnSpPr>
          <p:cNvPr id="19" name="Đường nối Thẳng 10">
            <a:extLst>
              <a:ext uri="{FF2B5EF4-FFF2-40B4-BE49-F238E27FC236}">
                <a16:creationId xmlns:a16="http://schemas.microsoft.com/office/drawing/2014/main" xmlns="" id="{3C16104E-B37D-DC8D-A08A-16FB53009B05}"/>
              </a:ext>
            </a:extLst>
          </p:cNvPr>
          <p:cNvCxnSpPr>
            <a:cxnSpLocks/>
          </p:cNvCxnSpPr>
          <p:nvPr/>
        </p:nvCxnSpPr>
        <p:spPr>
          <a:xfrm>
            <a:off x="1636062" y="4391423"/>
            <a:ext cx="6797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24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580B62D-6ED4-AC37-BE13-9B0474D2F21D}"/>
              </a:ext>
            </a:extLst>
          </p:cNvPr>
          <p:cNvSpPr/>
          <p:nvPr/>
        </p:nvSpPr>
        <p:spPr>
          <a:xfrm>
            <a:off x="-12088" y="0"/>
            <a:ext cx="12204088" cy="6858000"/>
          </a:xfrm>
          <a:custGeom>
            <a:avLst/>
            <a:gdLst>
              <a:gd name="connsiteX0" fmla="*/ 0 w 12204088"/>
              <a:gd name="connsiteY0" fmla="*/ 0 h 6858000"/>
              <a:gd name="connsiteX1" fmla="*/ 581147 w 12204088"/>
              <a:gd name="connsiteY1" fmla="*/ 0 h 6858000"/>
              <a:gd name="connsiteX2" fmla="*/ 1406376 w 12204088"/>
              <a:gd name="connsiteY2" fmla="*/ 0 h 6858000"/>
              <a:gd name="connsiteX3" fmla="*/ 1865482 w 12204088"/>
              <a:gd name="connsiteY3" fmla="*/ 0 h 6858000"/>
              <a:gd name="connsiteX4" fmla="*/ 2080506 w 12204088"/>
              <a:gd name="connsiteY4" fmla="*/ 0 h 6858000"/>
              <a:gd name="connsiteX5" fmla="*/ 2295531 w 12204088"/>
              <a:gd name="connsiteY5" fmla="*/ 0 h 6858000"/>
              <a:gd name="connsiteX6" fmla="*/ 3120760 w 12204088"/>
              <a:gd name="connsiteY6" fmla="*/ 0 h 6858000"/>
              <a:gd name="connsiteX7" fmla="*/ 3335784 w 12204088"/>
              <a:gd name="connsiteY7" fmla="*/ 0 h 6858000"/>
              <a:gd name="connsiteX8" fmla="*/ 3916931 w 12204088"/>
              <a:gd name="connsiteY8" fmla="*/ 0 h 6858000"/>
              <a:gd name="connsiteX9" fmla="*/ 4131956 w 12204088"/>
              <a:gd name="connsiteY9" fmla="*/ 0 h 6858000"/>
              <a:gd name="connsiteX10" fmla="*/ 4713103 w 12204088"/>
              <a:gd name="connsiteY10" fmla="*/ 0 h 6858000"/>
              <a:gd name="connsiteX11" fmla="*/ 4928127 w 12204088"/>
              <a:gd name="connsiteY11" fmla="*/ 0 h 6858000"/>
              <a:gd name="connsiteX12" fmla="*/ 5387233 w 12204088"/>
              <a:gd name="connsiteY12" fmla="*/ 0 h 6858000"/>
              <a:gd name="connsiteX13" fmla="*/ 6090421 w 12204088"/>
              <a:gd name="connsiteY13" fmla="*/ 0 h 6858000"/>
              <a:gd name="connsiteX14" fmla="*/ 6427486 w 12204088"/>
              <a:gd name="connsiteY14" fmla="*/ 0 h 6858000"/>
              <a:gd name="connsiteX15" fmla="*/ 6764552 w 12204088"/>
              <a:gd name="connsiteY15" fmla="*/ 0 h 6858000"/>
              <a:gd name="connsiteX16" fmla="*/ 7589780 w 12204088"/>
              <a:gd name="connsiteY16" fmla="*/ 0 h 6858000"/>
              <a:gd name="connsiteX17" fmla="*/ 8170927 w 12204088"/>
              <a:gd name="connsiteY17" fmla="*/ 0 h 6858000"/>
              <a:gd name="connsiteX18" fmla="*/ 8630034 w 12204088"/>
              <a:gd name="connsiteY18" fmla="*/ 0 h 6858000"/>
              <a:gd name="connsiteX19" fmla="*/ 8967099 w 12204088"/>
              <a:gd name="connsiteY19" fmla="*/ 0 h 6858000"/>
              <a:gd name="connsiteX20" fmla="*/ 9182123 w 12204088"/>
              <a:gd name="connsiteY20" fmla="*/ 0 h 6858000"/>
              <a:gd name="connsiteX21" fmla="*/ 9519189 w 12204088"/>
              <a:gd name="connsiteY21" fmla="*/ 0 h 6858000"/>
              <a:gd name="connsiteX22" fmla="*/ 10344417 w 12204088"/>
              <a:gd name="connsiteY22" fmla="*/ 0 h 6858000"/>
              <a:gd name="connsiteX23" fmla="*/ 10559442 w 12204088"/>
              <a:gd name="connsiteY23" fmla="*/ 0 h 6858000"/>
              <a:gd name="connsiteX24" fmla="*/ 10774466 w 12204088"/>
              <a:gd name="connsiteY24" fmla="*/ 0 h 6858000"/>
              <a:gd name="connsiteX25" fmla="*/ 11355613 w 12204088"/>
              <a:gd name="connsiteY25" fmla="*/ 0 h 6858000"/>
              <a:gd name="connsiteX26" fmla="*/ 12204088 w 12204088"/>
              <a:gd name="connsiteY26" fmla="*/ 0 h 6858000"/>
              <a:gd name="connsiteX27" fmla="*/ 12204088 w 12204088"/>
              <a:gd name="connsiteY27" fmla="*/ 571500 h 6858000"/>
              <a:gd name="connsiteX28" fmla="*/ 12204088 w 12204088"/>
              <a:gd name="connsiteY28" fmla="*/ 1143000 h 6858000"/>
              <a:gd name="connsiteX29" fmla="*/ 12204088 w 12204088"/>
              <a:gd name="connsiteY29" fmla="*/ 1577340 h 6858000"/>
              <a:gd name="connsiteX30" fmla="*/ 12204088 w 12204088"/>
              <a:gd name="connsiteY30" fmla="*/ 2011680 h 6858000"/>
              <a:gd name="connsiteX31" fmla="*/ 12204088 w 12204088"/>
              <a:gd name="connsiteY31" fmla="*/ 2377440 h 6858000"/>
              <a:gd name="connsiteX32" fmla="*/ 12204088 w 12204088"/>
              <a:gd name="connsiteY32" fmla="*/ 3017520 h 6858000"/>
              <a:gd name="connsiteX33" fmla="*/ 12204088 w 12204088"/>
              <a:gd name="connsiteY33" fmla="*/ 3726180 h 6858000"/>
              <a:gd name="connsiteX34" fmla="*/ 12204088 w 12204088"/>
              <a:gd name="connsiteY34" fmla="*/ 4297680 h 6858000"/>
              <a:gd name="connsiteX35" fmla="*/ 12204088 w 12204088"/>
              <a:gd name="connsiteY35" fmla="*/ 4732020 h 6858000"/>
              <a:gd name="connsiteX36" fmla="*/ 12204088 w 12204088"/>
              <a:gd name="connsiteY36" fmla="*/ 5440680 h 6858000"/>
              <a:gd name="connsiteX37" fmla="*/ 12204088 w 12204088"/>
              <a:gd name="connsiteY37" fmla="*/ 6012180 h 6858000"/>
              <a:gd name="connsiteX38" fmla="*/ 12204088 w 12204088"/>
              <a:gd name="connsiteY38" fmla="*/ 6858000 h 6858000"/>
              <a:gd name="connsiteX39" fmla="*/ 11744982 w 12204088"/>
              <a:gd name="connsiteY39" fmla="*/ 6858000 h 6858000"/>
              <a:gd name="connsiteX40" fmla="*/ 11407917 w 12204088"/>
              <a:gd name="connsiteY40" fmla="*/ 6858000 h 6858000"/>
              <a:gd name="connsiteX41" fmla="*/ 10704729 w 12204088"/>
              <a:gd name="connsiteY41" fmla="*/ 6858000 h 6858000"/>
              <a:gd name="connsiteX42" fmla="*/ 10245622 w 12204088"/>
              <a:gd name="connsiteY42" fmla="*/ 6858000 h 6858000"/>
              <a:gd name="connsiteX43" fmla="*/ 9542435 w 12204088"/>
              <a:gd name="connsiteY43" fmla="*/ 6858000 h 6858000"/>
              <a:gd name="connsiteX44" fmla="*/ 8717206 w 12204088"/>
              <a:gd name="connsiteY44" fmla="*/ 6858000 h 6858000"/>
              <a:gd name="connsiteX45" fmla="*/ 7891977 w 12204088"/>
              <a:gd name="connsiteY45" fmla="*/ 6858000 h 6858000"/>
              <a:gd name="connsiteX46" fmla="*/ 7432871 w 12204088"/>
              <a:gd name="connsiteY46" fmla="*/ 6858000 h 6858000"/>
              <a:gd name="connsiteX47" fmla="*/ 7095805 w 12204088"/>
              <a:gd name="connsiteY47" fmla="*/ 6858000 h 6858000"/>
              <a:gd name="connsiteX48" fmla="*/ 6880781 w 12204088"/>
              <a:gd name="connsiteY48" fmla="*/ 6858000 h 6858000"/>
              <a:gd name="connsiteX49" fmla="*/ 6055552 w 12204088"/>
              <a:gd name="connsiteY49" fmla="*/ 6858000 h 6858000"/>
              <a:gd name="connsiteX50" fmla="*/ 5474405 w 12204088"/>
              <a:gd name="connsiteY50" fmla="*/ 6858000 h 6858000"/>
              <a:gd name="connsiteX51" fmla="*/ 4771217 w 12204088"/>
              <a:gd name="connsiteY51" fmla="*/ 6858000 h 6858000"/>
              <a:gd name="connsiteX52" fmla="*/ 3945988 w 12204088"/>
              <a:gd name="connsiteY52" fmla="*/ 6858000 h 6858000"/>
              <a:gd name="connsiteX53" fmla="*/ 3242801 w 12204088"/>
              <a:gd name="connsiteY53" fmla="*/ 6858000 h 6858000"/>
              <a:gd name="connsiteX54" fmla="*/ 3027776 w 12204088"/>
              <a:gd name="connsiteY54" fmla="*/ 6858000 h 6858000"/>
              <a:gd name="connsiteX55" fmla="*/ 2690711 w 12204088"/>
              <a:gd name="connsiteY55" fmla="*/ 6858000 h 6858000"/>
              <a:gd name="connsiteX56" fmla="*/ 1987523 w 12204088"/>
              <a:gd name="connsiteY56" fmla="*/ 6858000 h 6858000"/>
              <a:gd name="connsiteX57" fmla="*/ 1406376 w 12204088"/>
              <a:gd name="connsiteY57" fmla="*/ 6858000 h 6858000"/>
              <a:gd name="connsiteX58" fmla="*/ 1069311 w 12204088"/>
              <a:gd name="connsiteY58" fmla="*/ 6858000 h 6858000"/>
              <a:gd name="connsiteX59" fmla="*/ 0 w 12204088"/>
              <a:gd name="connsiteY59" fmla="*/ 6858000 h 6858000"/>
              <a:gd name="connsiteX60" fmla="*/ 0 w 12204088"/>
              <a:gd name="connsiteY60" fmla="*/ 6492240 h 6858000"/>
              <a:gd name="connsiteX61" fmla="*/ 0 w 12204088"/>
              <a:gd name="connsiteY61" fmla="*/ 5852160 h 6858000"/>
              <a:gd name="connsiteX62" fmla="*/ 0 w 12204088"/>
              <a:gd name="connsiteY62" fmla="*/ 5280660 h 6858000"/>
              <a:gd name="connsiteX63" fmla="*/ 0 w 12204088"/>
              <a:gd name="connsiteY63" fmla="*/ 4846320 h 6858000"/>
              <a:gd name="connsiteX64" fmla="*/ 0 w 12204088"/>
              <a:gd name="connsiteY64" fmla="*/ 4343400 h 6858000"/>
              <a:gd name="connsiteX65" fmla="*/ 0 w 12204088"/>
              <a:gd name="connsiteY65" fmla="*/ 3634740 h 6858000"/>
              <a:gd name="connsiteX66" fmla="*/ 0 w 12204088"/>
              <a:gd name="connsiteY66" fmla="*/ 2926080 h 6858000"/>
              <a:gd name="connsiteX67" fmla="*/ 0 w 12204088"/>
              <a:gd name="connsiteY67" fmla="*/ 2423160 h 6858000"/>
              <a:gd name="connsiteX68" fmla="*/ 0 w 12204088"/>
              <a:gd name="connsiteY68" fmla="*/ 1988820 h 6858000"/>
              <a:gd name="connsiteX69" fmla="*/ 0 w 12204088"/>
              <a:gd name="connsiteY69" fmla="*/ 1348740 h 6858000"/>
              <a:gd name="connsiteX70" fmla="*/ 0 w 12204088"/>
              <a:gd name="connsiteY70" fmla="*/ 914400 h 6858000"/>
              <a:gd name="connsiteX71" fmla="*/ 0 w 12204088"/>
              <a:gd name="connsiteY7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204088" h="6858000" fill="none" extrusionOk="0">
                <a:moveTo>
                  <a:pt x="0" y="0"/>
                </a:moveTo>
                <a:cubicBezTo>
                  <a:pt x="187578" y="-49381"/>
                  <a:pt x="304362" y="69510"/>
                  <a:pt x="581147" y="0"/>
                </a:cubicBezTo>
                <a:cubicBezTo>
                  <a:pt x="857932" y="-69510"/>
                  <a:pt x="1173117" y="85557"/>
                  <a:pt x="1406376" y="0"/>
                </a:cubicBezTo>
                <a:cubicBezTo>
                  <a:pt x="1639635" y="-85557"/>
                  <a:pt x="1678308" y="44743"/>
                  <a:pt x="1865482" y="0"/>
                </a:cubicBezTo>
                <a:cubicBezTo>
                  <a:pt x="2052656" y="-44743"/>
                  <a:pt x="1989735" y="17354"/>
                  <a:pt x="2080506" y="0"/>
                </a:cubicBezTo>
                <a:cubicBezTo>
                  <a:pt x="2171277" y="-17354"/>
                  <a:pt x="2203475" y="18060"/>
                  <a:pt x="2295531" y="0"/>
                </a:cubicBezTo>
                <a:cubicBezTo>
                  <a:pt x="2387588" y="-18060"/>
                  <a:pt x="2930021" y="5198"/>
                  <a:pt x="3120760" y="0"/>
                </a:cubicBezTo>
                <a:cubicBezTo>
                  <a:pt x="3311499" y="-5198"/>
                  <a:pt x="3246880" y="13381"/>
                  <a:pt x="3335784" y="0"/>
                </a:cubicBezTo>
                <a:cubicBezTo>
                  <a:pt x="3424688" y="-13381"/>
                  <a:pt x="3703942" y="23451"/>
                  <a:pt x="3916931" y="0"/>
                </a:cubicBezTo>
                <a:cubicBezTo>
                  <a:pt x="4129921" y="-23451"/>
                  <a:pt x="4067018" y="11103"/>
                  <a:pt x="4131956" y="0"/>
                </a:cubicBezTo>
                <a:cubicBezTo>
                  <a:pt x="4196895" y="-11103"/>
                  <a:pt x="4457360" y="57805"/>
                  <a:pt x="4713103" y="0"/>
                </a:cubicBezTo>
                <a:cubicBezTo>
                  <a:pt x="4968846" y="-57805"/>
                  <a:pt x="4833405" y="7620"/>
                  <a:pt x="4928127" y="0"/>
                </a:cubicBezTo>
                <a:cubicBezTo>
                  <a:pt x="5022849" y="-7620"/>
                  <a:pt x="5213919" y="45660"/>
                  <a:pt x="5387233" y="0"/>
                </a:cubicBezTo>
                <a:cubicBezTo>
                  <a:pt x="5560547" y="-45660"/>
                  <a:pt x="5739867" y="11346"/>
                  <a:pt x="6090421" y="0"/>
                </a:cubicBezTo>
                <a:cubicBezTo>
                  <a:pt x="6440975" y="-11346"/>
                  <a:pt x="6293337" y="16774"/>
                  <a:pt x="6427486" y="0"/>
                </a:cubicBezTo>
                <a:cubicBezTo>
                  <a:pt x="6561635" y="-16774"/>
                  <a:pt x="6662286" y="20128"/>
                  <a:pt x="6764552" y="0"/>
                </a:cubicBezTo>
                <a:cubicBezTo>
                  <a:pt x="6866818" y="-20128"/>
                  <a:pt x="7213117" y="20477"/>
                  <a:pt x="7589780" y="0"/>
                </a:cubicBezTo>
                <a:cubicBezTo>
                  <a:pt x="7966443" y="-20477"/>
                  <a:pt x="7975541" y="38687"/>
                  <a:pt x="8170927" y="0"/>
                </a:cubicBezTo>
                <a:cubicBezTo>
                  <a:pt x="8366313" y="-38687"/>
                  <a:pt x="8534005" y="855"/>
                  <a:pt x="8630034" y="0"/>
                </a:cubicBezTo>
                <a:cubicBezTo>
                  <a:pt x="8726063" y="-855"/>
                  <a:pt x="8806393" y="17114"/>
                  <a:pt x="8967099" y="0"/>
                </a:cubicBezTo>
                <a:cubicBezTo>
                  <a:pt x="9127805" y="-17114"/>
                  <a:pt x="9114535" y="16483"/>
                  <a:pt x="9182123" y="0"/>
                </a:cubicBezTo>
                <a:cubicBezTo>
                  <a:pt x="9249711" y="-16483"/>
                  <a:pt x="9424045" y="28263"/>
                  <a:pt x="9519189" y="0"/>
                </a:cubicBezTo>
                <a:cubicBezTo>
                  <a:pt x="9614333" y="-28263"/>
                  <a:pt x="10159588" y="23198"/>
                  <a:pt x="10344417" y="0"/>
                </a:cubicBezTo>
                <a:cubicBezTo>
                  <a:pt x="10529246" y="-23198"/>
                  <a:pt x="10475561" y="22713"/>
                  <a:pt x="10559442" y="0"/>
                </a:cubicBezTo>
                <a:cubicBezTo>
                  <a:pt x="10643324" y="-22713"/>
                  <a:pt x="10692356" y="22176"/>
                  <a:pt x="10774466" y="0"/>
                </a:cubicBezTo>
                <a:cubicBezTo>
                  <a:pt x="10856576" y="-22176"/>
                  <a:pt x="11108797" y="68338"/>
                  <a:pt x="11355613" y="0"/>
                </a:cubicBezTo>
                <a:cubicBezTo>
                  <a:pt x="11602429" y="-68338"/>
                  <a:pt x="11992710" y="99694"/>
                  <a:pt x="12204088" y="0"/>
                </a:cubicBezTo>
                <a:cubicBezTo>
                  <a:pt x="12222172" y="215966"/>
                  <a:pt x="12203745" y="440990"/>
                  <a:pt x="12204088" y="571500"/>
                </a:cubicBezTo>
                <a:cubicBezTo>
                  <a:pt x="12204431" y="702010"/>
                  <a:pt x="12138053" y="866699"/>
                  <a:pt x="12204088" y="1143000"/>
                </a:cubicBezTo>
                <a:cubicBezTo>
                  <a:pt x="12270123" y="1419301"/>
                  <a:pt x="12191670" y="1453375"/>
                  <a:pt x="12204088" y="1577340"/>
                </a:cubicBezTo>
                <a:cubicBezTo>
                  <a:pt x="12216506" y="1701305"/>
                  <a:pt x="12175006" y="1869212"/>
                  <a:pt x="12204088" y="2011680"/>
                </a:cubicBezTo>
                <a:cubicBezTo>
                  <a:pt x="12233170" y="2154148"/>
                  <a:pt x="12195396" y="2233269"/>
                  <a:pt x="12204088" y="2377440"/>
                </a:cubicBezTo>
                <a:cubicBezTo>
                  <a:pt x="12212780" y="2521611"/>
                  <a:pt x="12164476" y="2888196"/>
                  <a:pt x="12204088" y="3017520"/>
                </a:cubicBezTo>
                <a:cubicBezTo>
                  <a:pt x="12243700" y="3146844"/>
                  <a:pt x="12152165" y="3561074"/>
                  <a:pt x="12204088" y="3726180"/>
                </a:cubicBezTo>
                <a:cubicBezTo>
                  <a:pt x="12256011" y="3891286"/>
                  <a:pt x="12182798" y="4021728"/>
                  <a:pt x="12204088" y="4297680"/>
                </a:cubicBezTo>
                <a:cubicBezTo>
                  <a:pt x="12225378" y="4573632"/>
                  <a:pt x="12201538" y="4575203"/>
                  <a:pt x="12204088" y="4732020"/>
                </a:cubicBezTo>
                <a:cubicBezTo>
                  <a:pt x="12206638" y="4888837"/>
                  <a:pt x="12201134" y="5270480"/>
                  <a:pt x="12204088" y="5440680"/>
                </a:cubicBezTo>
                <a:cubicBezTo>
                  <a:pt x="12207042" y="5610880"/>
                  <a:pt x="12160732" y="5867929"/>
                  <a:pt x="12204088" y="6012180"/>
                </a:cubicBezTo>
                <a:cubicBezTo>
                  <a:pt x="12247444" y="6156431"/>
                  <a:pt x="12116964" y="6487427"/>
                  <a:pt x="12204088" y="6858000"/>
                </a:cubicBezTo>
                <a:cubicBezTo>
                  <a:pt x="12058736" y="6881418"/>
                  <a:pt x="11901478" y="6833435"/>
                  <a:pt x="11744982" y="6858000"/>
                </a:cubicBezTo>
                <a:cubicBezTo>
                  <a:pt x="11588486" y="6882565"/>
                  <a:pt x="11572391" y="6824923"/>
                  <a:pt x="11407917" y="6858000"/>
                </a:cubicBezTo>
                <a:cubicBezTo>
                  <a:pt x="11243444" y="6891077"/>
                  <a:pt x="10875416" y="6830809"/>
                  <a:pt x="10704729" y="6858000"/>
                </a:cubicBezTo>
                <a:cubicBezTo>
                  <a:pt x="10534042" y="6885191"/>
                  <a:pt x="10461913" y="6846456"/>
                  <a:pt x="10245622" y="6858000"/>
                </a:cubicBezTo>
                <a:cubicBezTo>
                  <a:pt x="10029331" y="6869544"/>
                  <a:pt x="9868752" y="6801260"/>
                  <a:pt x="9542435" y="6858000"/>
                </a:cubicBezTo>
                <a:cubicBezTo>
                  <a:pt x="9216118" y="6914740"/>
                  <a:pt x="8921112" y="6800202"/>
                  <a:pt x="8717206" y="6858000"/>
                </a:cubicBezTo>
                <a:cubicBezTo>
                  <a:pt x="8513300" y="6915798"/>
                  <a:pt x="8270243" y="6853511"/>
                  <a:pt x="7891977" y="6858000"/>
                </a:cubicBezTo>
                <a:cubicBezTo>
                  <a:pt x="7513711" y="6862489"/>
                  <a:pt x="7594209" y="6855346"/>
                  <a:pt x="7432871" y="6858000"/>
                </a:cubicBezTo>
                <a:cubicBezTo>
                  <a:pt x="7271533" y="6860654"/>
                  <a:pt x="7168584" y="6851272"/>
                  <a:pt x="7095805" y="6858000"/>
                </a:cubicBezTo>
                <a:cubicBezTo>
                  <a:pt x="7023026" y="6864728"/>
                  <a:pt x="6975355" y="6837826"/>
                  <a:pt x="6880781" y="6858000"/>
                </a:cubicBezTo>
                <a:cubicBezTo>
                  <a:pt x="6786207" y="6878174"/>
                  <a:pt x="6261096" y="6819312"/>
                  <a:pt x="6055552" y="6858000"/>
                </a:cubicBezTo>
                <a:cubicBezTo>
                  <a:pt x="5850008" y="6896688"/>
                  <a:pt x="5684966" y="6837227"/>
                  <a:pt x="5474405" y="6858000"/>
                </a:cubicBezTo>
                <a:cubicBezTo>
                  <a:pt x="5263844" y="6878773"/>
                  <a:pt x="5107097" y="6856396"/>
                  <a:pt x="4771217" y="6858000"/>
                </a:cubicBezTo>
                <a:cubicBezTo>
                  <a:pt x="4435337" y="6859604"/>
                  <a:pt x="4264211" y="6803851"/>
                  <a:pt x="3945988" y="6858000"/>
                </a:cubicBezTo>
                <a:cubicBezTo>
                  <a:pt x="3627765" y="6912149"/>
                  <a:pt x="3569539" y="6823134"/>
                  <a:pt x="3242801" y="6858000"/>
                </a:cubicBezTo>
                <a:cubicBezTo>
                  <a:pt x="2916063" y="6892866"/>
                  <a:pt x="3102778" y="6836727"/>
                  <a:pt x="3027776" y="6858000"/>
                </a:cubicBezTo>
                <a:cubicBezTo>
                  <a:pt x="2952774" y="6879273"/>
                  <a:pt x="2838956" y="6843833"/>
                  <a:pt x="2690711" y="6858000"/>
                </a:cubicBezTo>
                <a:cubicBezTo>
                  <a:pt x="2542466" y="6872167"/>
                  <a:pt x="2327983" y="6848306"/>
                  <a:pt x="1987523" y="6858000"/>
                </a:cubicBezTo>
                <a:cubicBezTo>
                  <a:pt x="1647063" y="6867694"/>
                  <a:pt x="1549876" y="6795070"/>
                  <a:pt x="1406376" y="6858000"/>
                </a:cubicBezTo>
                <a:cubicBezTo>
                  <a:pt x="1262876" y="6920930"/>
                  <a:pt x="1166459" y="6817624"/>
                  <a:pt x="1069311" y="6858000"/>
                </a:cubicBezTo>
                <a:cubicBezTo>
                  <a:pt x="972164" y="6898376"/>
                  <a:pt x="399652" y="6781512"/>
                  <a:pt x="0" y="6858000"/>
                </a:cubicBezTo>
                <a:cubicBezTo>
                  <a:pt x="-15632" y="6713951"/>
                  <a:pt x="26885" y="6660590"/>
                  <a:pt x="0" y="6492240"/>
                </a:cubicBezTo>
                <a:cubicBezTo>
                  <a:pt x="-26885" y="6323890"/>
                  <a:pt x="69375" y="6105079"/>
                  <a:pt x="0" y="5852160"/>
                </a:cubicBezTo>
                <a:cubicBezTo>
                  <a:pt x="-69375" y="5599241"/>
                  <a:pt x="66378" y="5448562"/>
                  <a:pt x="0" y="5280660"/>
                </a:cubicBezTo>
                <a:cubicBezTo>
                  <a:pt x="-66378" y="5112758"/>
                  <a:pt x="25885" y="5033120"/>
                  <a:pt x="0" y="4846320"/>
                </a:cubicBezTo>
                <a:cubicBezTo>
                  <a:pt x="-25885" y="4659520"/>
                  <a:pt x="50120" y="4544754"/>
                  <a:pt x="0" y="4343400"/>
                </a:cubicBezTo>
                <a:cubicBezTo>
                  <a:pt x="-50120" y="4142046"/>
                  <a:pt x="64454" y="3902770"/>
                  <a:pt x="0" y="3634740"/>
                </a:cubicBezTo>
                <a:cubicBezTo>
                  <a:pt x="-64454" y="3366710"/>
                  <a:pt x="68121" y="3132919"/>
                  <a:pt x="0" y="2926080"/>
                </a:cubicBezTo>
                <a:cubicBezTo>
                  <a:pt x="-68121" y="2719241"/>
                  <a:pt x="21501" y="2646330"/>
                  <a:pt x="0" y="2423160"/>
                </a:cubicBezTo>
                <a:cubicBezTo>
                  <a:pt x="-21501" y="2199990"/>
                  <a:pt x="18523" y="2201088"/>
                  <a:pt x="0" y="1988820"/>
                </a:cubicBezTo>
                <a:cubicBezTo>
                  <a:pt x="-18523" y="1776552"/>
                  <a:pt x="34180" y="1484376"/>
                  <a:pt x="0" y="1348740"/>
                </a:cubicBezTo>
                <a:cubicBezTo>
                  <a:pt x="-34180" y="1213104"/>
                  <a:pt x="27546" y="1076877"/>
                  <a:pt x="0" y="914400"/>
                </a:cubicBezTo>
                <a:cubicBezTo>
                  <a:pt x="-27546" y="751923"/>
                  <a:pt x="76072" y="252139"/>
                  <a:pt x="0" y="0"/>
                </a:cubicBezTo>
                <a:close/>
              </a:path>
              <a:path w="12204088" h="6858000" stroke="0" extrusionOk="0">
                <a:moveTo>
                  <a:pt x="0" y="0"/>
                </a:moveTo>
                <a:cubicBezTo>
                  <a:pt x="214395" y="-24712"/>
                  <a:pt x="350184" y="12497"/>
                  <a:pt x="581147" y="0"/>
                </a:cubicBezTo>
                <a:cubicBezTo>
                  <a:pt x="812110" y="-12497"/>
                  <a:pt x="794240" y="8358"/>
                  <a:pt x="918212" y="0"/>
                </a:cubicBezTo>
                <a:cubicBezTo>
                  <a:pt x="1042184" y="-8358"/>
                  <a:pt x="1031890" y="18967"/>
                  <a:pt x="1133237" y="0"/>
                </a:cubicBezTo>
                <a:cubicBezTo>
                  <a:pt x="1234585" y="-18967"/>
                  <a:pt x="1791688" y="31519"/>
                  <a:pt x="1958466" y="0"/>
                </a:cubicBezTo>
                <a:cubicBezTo>
                  <a:pt x="2125244" y="-31519"/>
                  <a:pt x="2533864" y="33472"/>
                  <a:pt x="2783694" y="0"/>
                </a:cubicBezTo>
                <a:cubicBezTo>
                  <a:pt x="3033524" y="-33472"/>
                  <a:pt x="3036195" y="6103"/>
                  <a:pt x="3242801" y="0"/>
                </a:cubicBezTo>
                <a:cubicBezTo>
                  <a:pt x="3449407" y="-6103"/>
                  <a:pt x="3476345" y="31896"/>
                  <a:pt x="3701907" y="0"/>
                </a:cubicBezTo>
                <a:cubicBezTo>
                  <a:pt x="3927469" y="-31896"/>
                  <a:pt x="3996308" y="46791"/>
                  <a:pt x="4283054" y="0"/>
                </a:cubicBezTo>
                <a:cubicBezTo>
                  <a:pt x="4569800" y="-46791"/>
                  <a:pt x="4630481" y="51181"/>
                  <a:pt x="4742160" y="0"/>
                </a:cubicBezTo>
                <a:cubicBezTo>
                  <a:pt x="4853839" y="-51181"/>
                  <a:pt x="5237286" y="69855"/>
                  <a:pt x="5567389" y="0"/>
                </a:cubicBezTo>
                <a:cubicBezTo>
                  <a:pt x="5897492" y="-69855"/>
                  <a:pt x="5693870" y="10258"/>
                  <a:pt x="5782413" y="0"/>
                </a:cubicBezTo>
                <a:cubicBezTo>
                  <a:pt x="5870956" y="-10258"/>
                  <a:pt x="6087011" y="63666"/>
                  <a:pt x="6363560" y="0"/>
                </a:cubicBezTo>
                <a:cubicBezTo>
                  <a:pt x="6640109" y="-63666"/>
                  <a:pt x="6715020" y="13570"/>
                  <a:pt x="6822666" y="0"/>
                </a:cubicBezTo>
                <a:cubicBezTo>
                  <a:pt x="6930312" y="-13570"/>
                  <a:pt x="7230161" y="42870"/>
                  <a:pt x="7525854" y="0"/>
                </a:cubicBezTo>
                <a:cubicBezTo>
                  <a:pt x="7821547" y="-42870"/>
                  <a:pt x="7651695" y="13905"/>
                  <a:pt x="7740879" y="0"/>
                </a:cubicBezTo>
                <a:cubicBezTo>
                  <a:pt x="7830064" y="-13905"/>
                  <a:pt x="7871226" y="15903"/>
                  <a:pt x="7955903" y="0"/>
                </a:cubicBezTo>
                <a:cubicBezTo>
                  <a:pt x="8040580" y="-15903"/>
                  <a:pt x="8184166" y="22841"/>
                  <a:pt x="8292968" y="0"/>
                </a:cubicBezTo>
                <a:cubicBezTo>
                  <a:pt x="8401770" y="-22841"/>
                  <a:pt x="8557490" y="38160"/>
                  <a:pt x="8752075" y="0"/>
                </a:cubicBezTo>
                <a:cubicBezTo>
                  <a:pt x="8946660" y="-38160"/>
                  <a:pt x="9050815" y="8880"/>
                  <a:pt x="9211181" y="0"/>
                </a:cubicBezTo>
                <a:cubicBezTo>
                  <a:pt x="9371547" y="-8880"/>
                  <a:pt x="9709672" y="12034"/>
                  <a:pt x="9914369" y="0"/>
                </a:cubicBezTo>
                <a:cubicBezTo>
                  <a:pt x="10119066" y="-12034"/>
                  <a:pt x="10459321" y="68319"/>
                  <a:pt x="10617557" y="0"/>
                </a:cubicBezTo>
                <a:cubicBezTo>
                  <a:pt x="10775793" y="-68319"/>
                  <a:pt x="10980608" y="31324"/>
                  <a:pt x="11320744" y="0"/>
                </a:cubicBezTo>
                <a:cubicBezTo>
                  <a:pt x="11660880" y="-31324"/>
                  <a:pt x="11994309" y="44351"/>
                  <a:pt x="12204088" y="0"/>
                </a:cubicBezTo>
                <a:cubicBezTo>
                  <a:pt x="12210163" y="162356"/>
                  <a:pt x="12167493" y="421534"/>
                  <a:pt x="12204088" y="571500"/>
                </a:cubicBezTo>
                <a:cubicBezTo>
                  <a:pt x="12240683" y="721466"/>
                  <a:pt x="12148321" y="1116441"/>
                  <a:pt x="12204088" y="1280160"/>
                </a:cubicBezTo>
                <a:cubicBezTo>
                  <a:pt x="12259855" y="1443879"/>
                  <a:pt x="12185305" y="1542208"/>
                  <a:pt x="12204088" y="1645920"/>
                </a:cubicBezTo>
                <a:cubicBezTo>
                  <a:pt x="12222871" y="1749632"/>
                  <a:pt x="12161661" y="2053079"/>
                  <a:pt x="12204088" y="2286000"/>
                </a:cubicBezTo>
                <a:cubicBezTo>
                  <a:pt x="12246515" y="2518921"/>
                  <a:pt x="12165265" y="2786696"/>
                  <a:pt x="12204088" y="2994660"/>
                </a:cubicBezTo>
                <a:cubicBezTo>
                  <a:pt x="12242911" y="3202624"/>
                  <a:pt x="12195972" y="3261781"/>
                  <a:pt x="12204088" y="3429000"/>
                </a:cubicBezTo>
                <a:cubicBezTo>
                  <a:pt x="12212204" y="3596219"/>
                  <a:pt x="12182687" y="3841073"/>
                  <a:pt x="12204088" y="4000500"/>
                </a:cubicBezTo>
                <a:cubicBezTo>
                  <a:pt x="12225489" y="4159927"/>
                  <a:pt x="12152403" y="4512121"/>
                  <a:pt x="12204088" y="4640580"/>
                </a:cubicBezTo>
                <a:cubicBezTo>
                  <a:pt x="12255773" y="4769039"/>
                  <a:pt x="12173341" y="5197562"/>
                  <a:pt x="12204088" y="5349240"/>
                </a:cubicBezTo>
                <a:cubicBezTo>
                  <a:pt x="12234835" y="5500918"/>
                  <a:pt x="12170831" y="5688501"/>
                  <a:pt x="12204088" y="5852160"/>
                </a:cubicBezTo>
                <a:cubicBezTo>
                  <a:pt x="12237345" y="6015819"/>
                  <a:pt x="12178897" y="6534244"/>
                  <a:pt x="12204088" y="6858000"/>
                </a:cubicBezTo>
                <a:cubicBezTo>
                  <a:pt x="12069500" y="6887618"/>
                  <a:pt x="11769389" y="6851669"/>
                  <a:pt x="11622941" y="6858000"/>
                </a:cubicBezTo>
                <a:cubicBezTo>
                  <a:pt x="11476493" y="6864331"/>
                  <a:pt x="11484755" y="6853129"/>
                  <a:pt x="11407917" y="6858000"/>
                </a:cubicBezTo>
                <a:cubicBezTo>
                  <a:pt x="11331079" y="6862871"/>
                  <a:pt x="11245917" y="6849358"/>
                  <a:pt x="11192892" y="6858000"/>
                </a:cubicBezTo>
                <a:cubicBezTo>
                  <a:pt x="11139867" y="6866642"/>
                  <a:pt x="10852492" y="6809977"/>
                  <a:pt x="10733786" y="6858000"/>
                </a:cubicBezTo>
                <a:cubicBezTo>
                  <a:pt x="10615080" y="6906023"/>
                  <a:pt x="10274811" y="6845496"/>
                  <a:pt x="10030598" y="6858000"/>
                </a:cubicBezTo>
                <a:cubicBezTo>
                  <a:pt x="9786385" y="6870504"/>
                  <a:pt x="9800790" y="6825886"/>
                  <a:pt x="9693533" y="6858000"/>
                </a:cubicBezTo>
                <a:cubicBezTo>
                  <a:pt x="9586276" y="6890114"/>
                  <a:pt x="9250373" y="6806542"/>
                  <a:pt x="9112386" y="6858000"/>
                </a:cubicBezTo>
                <a:cubicBezTo>
                  <a:pt x="8974399" y="6909458"/>
                  <a:pt x="8878766" y="6826681"/>
                  <a:pt x="8775320" y="6858000"/>
                </a:cubicBezTo>
                <a:cubicBezTo>
                  <a:pt x="8671874" y="6889319"/>
                  <a:pt x="8589849" y="6832996"/>
                  <a:pt x="8438255" y="6858000"/>
                </a:cubicBezTo>
                <a:cubicBezTo>
                  <a:pt x="8286662" y="6883004"/>
                  <a:pt x="8277945" y="6845178"/>
                  <a:pt x="8223231" y="6858000"/>
                </a:cubicBezTo>
                <a:cubicBezTo>
                  <a:pt x="8168517" y="6870822"/>
                  <a:pt x="7589575" y="6815596"/>
                  <a:pt x="7398002" y="6858000"/>
                </a:cubicBezTo>
                <a:cubicBezTo>
                  <a:pt x="7206429" y="6900404"/>
                  <a:pt x="7120760" y="6819212"/>
                  <a:pt x="6938896" y="6858000"/>
                </a:cubicBezTo>
                <a:cubicBezTo>
                  <a:pt x="6757032" y="6896788"/>
                  <a:pt x="6730023" y="6821034"/>
                  <a:pt x="6601830" y="6858000"/>
                </a:cubicBezTo>
                <a:cubicBezTo>
                  <a:pt x="6473637" y="6894966"/>
                  <a:pt x="6463440" y="6842117"/>
                  <a:pt x="6386806" y="6858000"/>
                </a:cubicBezTo>
                <a:cubicBezTo>
                  <a:pt x="6310172" y="6873883"/>
                  <a:pt x="5853305" y="6824730"/>
                  <a:pt x="5683618" y="6858000"/>
                </a:cubicBezTo>
                <a:cubicBezTo>
                  <a:pt x="5513931" y="6891270"/>
                  <a:pt x="5343273" y="6791746"/>
                  <a:pt x="5102471" y="6858000"/>
                </a:cubicBezTo>
                <a:cubicBezTo>
                  <a:pt x="4861669" y="6924254"/>
                  <a:pt x="4626193" y="6854106"/>
                  <a:pt x="4399283" y="6858000"/>
                </a:cubicBezTo>
                <a:cubicBezTo>
                  <a:pt x="4172373" y="6861894"/>
                  <a:pt x="3951333" y="6855421"/>
                  <a:pt x="3818136" y="6858000"/>
                </a:cubicBezTo>
                <a:cubicBezTo>
                  <a:pt x="3684939" y="6860579"/>
                  <a:pt x="3638121" y="6855351"/>
                  <a:pt x="3481071" y="6858000"/>
                </a:cubicBezTo>
                <a:cubicBezTo>
                  <a:pt x="3324022" y="6860649"/>
                  <a:pt x="3135710" y="6845749"/>
                  <a:pt x="3021965" y="6858000"/>
                </a:cubicBezTo>
                <a:cubicBezTo>
                  <a:pt x="2908220" y="6870251"/>
                  <a:pt x="2597761" y="6794101"/>
                  <a:pt x="2196736" y="6858000"/>
                </a:cubicBezTo>
                <a:cubicBezTo>
                  <a:pt x="1795711" y="6921899"/>
                  <a:pt x="1960260" y="6803054"/>
                  <a:pt x="1737630" y="6858000"/>
                </a:cubicBezTo>
                <a:cubicBezTo>
                  <a:pt x="1515000" y="6912946"/>
                  <a:pt x="1565954" y="6837612"/>
                  <a:pt x="1522605" y="6858000"/>
                </a:cubicBezTo>
                <a:cubicBezTo>
                  <a:pt x="1479257" y="6878388"/>
                  <a:pt x="1190717" y="6802362"/>
                  <a:pt x="941458" y="6858000"/>
                </a:cubicBezTo>
                <a:cubicBezTo>
                  <a:pt x="692199" y="6913638"/>
                  <a:pt x="271879" y="6746561"/>
                  <a:pt x="0" y="6858000"/>
                </a:cubicBezTo>
                <a:cubicBezTo>
                  <a:pt x="-62752" y="6705244"/>
                  <a:pt x="27381" y="6365841"/>
                  <a:pt x="0" y="6149340"/>
                </a:cubicBezTo>
                <a:cubicBezTo>
                  <a:pt x="-27381" y="5932839"/>
                  <a:pt x="37773" y="5843233"/>
                  <a:pt x="0" y="5646420"/>
                </a:cubicBezTo>
                <a:cubicBezTo>
                  <a:pt x="-37773" y="5449607"/>
                  <a:pt x="12343" y="5374353"/>
                  <a:pt x="0" y="5212080"/>
                </a:cubicBezTo>
                <a:cubicBezTo>
                  <a:pt x="-12343" y="5049807"/>
                  <a:pt x="14368" y="4853792"/>
                  <a:pt x="0" y="4709160"/>
                </a:cubicBezTo>
                <a:cubicBezTo>
                  <a:pt x="-14368" y="4564528"/>
                  <a:pt x="22201" y="4430156"/>
                  <a:pt x="0" y="4343400"/>
                </a:cubicBezTo>
                <a:cubicBezTo>
                  <a:pt x="-22201" y="4256644"/>
                  <a:pt x="17920" y="4064922"/>
                  <a:pt x="0" y="3977640"/>
                </a:cubicBezTo>
                <a:cubicBezTo>
                  <a:pt x="-17920" y="3890358"/>
                  <a:pt x="15083" y="3624563"/>
                  <a:pt x="0" y="3337560"/>
                </a:cubicBezTo>
                <a:cubicBezTo>
                  <a:pt x="-15083" y="3050557"/>
                  <a:pt x="10729" y="3056661"/>
                  <a:pt x="0" y="2834640"/>
                </a:cubicBezTo>
                <a:cubicBezTo>
                  <a:pt x="-10729" y="2612619"/>
                  <a:pt x="73113" y="2499330"/>
                  <a:pt x="0" y="2194560"/>
                </a:cubicBezTo>
                <a:cubicBezTo>
                  <a:pt x="-73113" y="1889790"/>
                  <a:pt x="50229" y="1646146"/>
                  <a:pt x="0" y="1485900"/>
                </a:cubicBezTo>
                <a:cubicBezTo>
                  <a:pt x="-50229" y="1325654"/>
                  <a:pt x="19525" y="1148048"/>
                  <a:pt x="0" y="914400"/>
                </a:cubicBezTo>
                <a:cubicBezTo>
                  <a:pt x="-19525" y="680752"/>
                  <a:pt x="19380" y="319413"/>
                  <a:pt x="0" y="0"/>
                </a:cubicBezTo>
                <a:close/>
              </a:path>
            </a:pathLst>
          </a:custGeom>
          <a:solidFill>
            <a:schemeClr val="bg1">
              <a:alpha val="58000"/>
            </a:schemeClr>
          </a:solidFill>
          <a:ln w="28575">
            <a:noFill/>
            <a:prstDash val="dash"/>
            <a:extLst>
              <a:ext uri="{C807C97D-BFC1-408E-A445-0C87EB9F89A2}">
                <ask:lineSketchStyleProps xmlns:ask="http://schemas.microsoft.com/office/drawing/2018/sketchyshapes" xmlns="" sd="230758748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xmlns="" id="{B87F8C16-84F3-8ACA-8D70-620F0342C8F3}"/>
              </a:ext>
            </a:extLst>
          </p:cNvPr>
          <p:cNvSpPr/>
          <p:nvPr/>
        </p:nvSpPr>
        <p:spPr>
          <a:xfrm>
            <a:off x="440131" y="538573"/>
            <a:ext cx="11601543" cy="5780853"/>
          </a:xfrm>
          <a:custGeom>
            <a:avLst/>
            <a:gdLst>
              <a:gd name="connsiteX0" fmla="*/ 0 w 11601543"/>
              <a:gd name="connsiteY0" fmla="*/ 2440734 h 5780853"/>
              <a:gd name="connsiteX1" fmla="*/ 2440734 w 11601543"/>
              <a:gd name="connsiteY1" fmla="*/ 0 h 5780853"/>
              <a:gd name="connsiteX2" fmla="*/ 3045541 w 11601543"/>
              <a:gd name="connsiteY2" fmla="*/ 0 h 5780853"/>
              <a:gd name="connsiteX3" fmla="*/ 3717548 w 11601543"/>
              <a:gd name="connsiteY3" fmla="*/ 0 h 5780853"/>
              <a:gd name="connsiteX4" fmla="*/ 4322355 w 11601543"/>
              <a:gd name="connsiteY4" fmla="*/ 0 h 5780853"/>
              <a:gd name="connsiteX5" fmla="*/ 5128764 w 11601543"/>
              <a:gd name="connsiteY5" fmla="*/ 0 h 5780853"/>
              <a:gd name="connsiteX6" fmla="*/ 5867972 w 11601543"/>
              <a:gd name="connsiteY6" fmla="*/ 0 h 5780853"/>
              <a:gd name="connsiteX7" fmla="*/ 6607181 w 11601543"/>
              <a:gd name="connsiteY7" fmla="*/ 0 h 5780853"/>
              <a:gd name="connsiteX8" fmla="*/ 7144787 w 11601543"/>
              <a:gd name="connsiteY8" fmla="*/ 0 h 5780853"/>
              <a:gd name="connsiteX9" fmla="*/ 7951196 w 11601543"/>
              <a:gd name="connsiteY9" fmla="*/ 0 h 5780853"/>
              <a:gd name="connsiteX10" fmla="*/ 9160809 w 11601543"/>
              <a:gd name="connsiteY10" fmla="*/ 0 h 5780853"/>
              <a:gd name="connsiteX11" fmla="*/ 11601543 w 11601543"/>
              <a:gd name="connsiteY11" fmla="*/ 2440734 h 5780853"/>
              <a:gd name="connsiteX12" fmla="*/ 11601543 w 11601543"/>
              <a:gd name="connsiteY12" fmla="*/ 2899420 h 5780853"/>
              <a:gd name="connsiteX13" fmla="*/ 11601543 w 11601543"/>
              <a:gd name="connsiteY13" fmla="*/ 3340119 h 5780853"/>
              <a:gd name="connsiteX14" fmla="*/ 9160809 w 11601543"/>
              <a:gd name="connsiteY14" fmla="*/ 5780853 h 5780853"/>
              <a:gd name="connsiteX15" fmla="*/ 8690404 w 11601543"/>
              <a:gd name="connsiteY15" fmla="*/ 5780853 h 5780853"/>
              <a:gd name="connsiteX16" fmla="*/ 7951196 w 11601543"/>
              <a:gd name="connsiteY16" fmla="*/ 5780853 h 5780853"/>
              <a:gd name="connsiteX17" fmla="*/ 7480790 w 11601543"/>
              <a:gd name="connsiteY17" fmla="*/ 5780853 h 5780853"/>
              <a:gd name="connsiteX18" fmla="*/ 6875984 w 11601543"/>
              <a:gd name="connsiteY18" fmla="*/ 5780853 h 5780853"/>
              <a:gd name="connsiteX19" fmla="*/ 6338378 w 11601543"/>
              <a:gd name="connsiteY19" fmla="*/ 5780853 h 5780853"/>
              <a:gd name="connsiteX20" fmla="*/ 5666370 w 11601543"/>
              <a:gd name="connsiteY20" fmla="*/ 5780853 h 5780853"/>
              <a:gd name="connsiteX21" fmla="*/ 4927162 w 11601543"/>
              <a:gd name="connsiteY21" fmla="*/ 5780853 h 5780853"/>
              <a:gd name="connsiteX22" fmla="*/ 4255154 w 11601543"/>
              <a:gd name="connsiteY22" fmla="*/ 5780853 h 5780853"/>
              <a:gd name="connsiteX23" fmla="*/ 3448745 w 11601543"/>
              <a:gd name="connsiteY23" fmla="*/ 5780853 h 5780853"/>
              <a:gd name="connsiteX24" fmla="*/ 2440734 w 11601543"/>
              <a:gd name="connsiteY24" fmla="*/ 5780853 h 5780853"/>
              <a:gd name="connsiteX25" fmla="*/ 0 w 11601543"/>
              <a:gd name="connsiteY25" fmla="*/ 3340119 h 5780853"/>
              <a:gd name="connsiteX26" fmla="*/ 0 w 11601543"/>
              <a:gd name="connsiteY26" fmla="*/ 2872439 h 5780853"/>
              <a:gd name="connsiteX27" fmla="*/ 0 w 11601543"/>
              <a:gd name="connsiteY27" fmla="*/ 2440734 h 578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1543" h="5780853" fill="none" extrusionOk="0">
                <a:moveTo>
                  <a:pt x="0" y="2440734"/>
                </a:moveTo>
                <a:cubicBezTo>
                  <a:pt x="65183" y="923762"/>
                  <a:pt x="1404071" y="-93809"/>
                  <a:pt x="2440734" y="0"/>
                </a:cubicBezTo>
                <a:cubicBezTo>
                  <a:pt x="2669308" y="2715"/>
                  <a:pt x="2874296" y="2947"/>
                  <a:pt x="3045541" y="0"/>
                </a:cubicBezTo>
                <a:cubicBezTo>
                  <a:pt x="3216786" y="-2947"/>
                  <a:pt x="3504443" y="-18070"/>
                  <a:pt x="3717548" y="0"/>
                </a:cubicBezTo>
                <a:cubicBezTo>
                  <a:pt x="3930653" y="18070"/>
                  <a:pt x="4070439" y="-19521"/>
                  <a:pt x="4322355" y="0"/>
                </a:cubicBezTo>
                <a:cubicBezTo>
                  <a:pt x="4574271" y="19521"/>
                  <a:pt x="4799308" y="25458"/>
                  <a:pt x="5128764" y="0"/>
                </a:cubicBezTo>
                <a:cubicBezTo>
                  <a:pt x="5458220" y="-25458"/>
                  <a:pt x="5715630" y="-13311"/>
                  <a:pt x="5867972" y="0"/>
                </a:cubicBezTo>
                <a:cubicBezTo>
                  <a:pt x="6020314" y="13311"/>
                  <a:pt x="6450088" y="-12457"/>
                  <a:pt x="6607181" y="0"/>
                </a:cubicBezTo>
                <a:cubicBezTo>
                  <a:pt x="6764274" y="12457"/>
                  <a:pt x="6928461" y="26706"/>
                  <a:pt x="7144787" y="0"/>
                </a:cubicBezTo>
                <a:cubicBezTo>
                  <a:pt x="7361113" y="-26706"/>
                  <a:pt x="7664838" y="37325"/>
                  <a:pt x="7951196" y="0"/>
                </a:cubicBezTo>
                <a:cubicBezTo>
                  <a:pt x="8237554" y="-37325"/>
                  <a:pt x="8556419" y="50830"/>
                  <a:pt x="9160809" y="0"/>
                </a:cubicBezTo>
                <a:cubicBezTo>
                  <a:pt x="10549335" y="198094"/>
                  <a:pt x="11882568" y="1101793"/>
                  <a:pt x="11601543" y="2440734"/>
                </a:cubicBezTo>
                <a:cubicBezTo>
                  <a:pt x="11590287" y="2602787"/>
                  <a:pt x="11604077" y="2735079"/>
                  <a:pt x="11601543" y="2899420"/>
                </a:cubicBezTo>
                <a:cubicBezTo>
                  <a:pt x="11599009" y="3063761"/>
                  <a:pt x="11585409" y="3162204"/>
                  <a:pt x="11601543" y="3340119"/>
                </a:cubicBezTo>
                <a:cubicBezTo>
                  <a:pt x="11449348" y="4907680"/>
                  <a:pt x="10412984" y="5972682"/>
                  <a:pt x="9160809" y="5780853"/>
                </a:cubicBezTo>
                <a:cubicBezTo>
                  <a:pt x="8979447" y="5802671"/>
                  <a:pt x="8807428" y="5778609"/>
                  <a:pt x="8690404" y="5780853"/>
                </a:cubicBezTo>
                <a:cubicBezTo>
                  <a:pt x="8573381" y="5783097"/>
                  <a:pt x="8230570" y="5795953"/>
                  <a:pt x="7951196" y="5780853"/>
                </a:cubicBezTo>
                <a:cubicBezTo>
                  <a:pt x="7671822" y="5765753"/>
                  <a:pt x="7617444" y="5802783"/>
                  <a:pt x="7480790" y="5780853"/>
                </a:cubicBezTo>
                <a:cubicBezTo>
                  <a:pt x="7344136" y="5758923"/>
                  <a:pt x="7066913" y="5764489"/>
                  <a:pt x="6875984" y="5780853"/>
                </a:cubicBezTo>
                <a:cubicBezTo>
                  <a:pt x="6685055" y="5797217"/>
                  <a:pt x="6598589" y="5806667"/>
                  <a:pt x="6338378" y="5780853"/>
                </a:cubicBezTo>
                <a:cubicBezTo>
                  <a:pt x="6078167" y="5755039"/>
                  <a:pt x="5876938" y="5768697"/>
                  <a:pt x="5666370" y="5780853"/>
                </a:cubicBezTo>
                <a:cubicBezTo>
                  <a:pt x="5455802" y="5793009"/>
                  <a:pt x="5174666" y="5753067"/>
                  <a:pt x="4927162" y="5780853"/>
                </a:cubicBezTo>
                <a:cubicBezTo>
                  <a:pt x="4679658" y="5808639"/>
                  <a:pt x="4462635" y="5772432"/>
                  <a:pt x="4255154" y="5780853"/>
                </a:cubicBezTo>
                <a:cubicBezTo>
                  <a:pt x="4047673" y="5789274"/>
                  <a:pt x="3791015" y="5805976"/>
                  <a:pt x="3448745" y="5780853"/>
                </a:cubicBezTo>
                <a:cubicBezTo>
                  <a:pt x="3106475" y="5755730"/>
                  <a:pt x="2652916" y="5751539"/>
                  <a:pt x="2440734" y="5780853"/>
                </a:cubicBezTo>
                <a:cubicBezTo>
                  <a:pt x="1028276" y="5991600"/>
                  <a:pt x="-179201" y="4643493"/>
                  <a:pt x="0" y="3340119"/>
                </a:cubicBezTo>
                <a:cubicBezTo>
                  <a:pt x="-12116" y="3182102"/>
                  <a:pt x="-9562" y="3055029"/>
                  <a:pt x="0" y="2872439"/>
                </a:cubicBezTo>
                <a:cubicBezTo>
                  <a:pt x="9562" y="2689849"/>
                  <a:pt x="-10479" y="2550642"/>
                  <a:pt x="0" y="2440734"/>
                </a:cubicBezTo>
                <a:close/>
              </a:path>
              <a:path w="11601543" h="5780853" stroke="0" extrusionOk="0">
                <a:moveTo>
                  <a:pt x="0" y="2440734"/>
                </a:moveTo>
                <a:cubicBezTo>
                  <a:pt x="-103631" y="1274570"/>
                  <a:pt x="889170" y="-84068"/>
                  <a:pt x="2440734" y="0"/>
                </a:cubicBezTo>
                <a:cubicBezTo>
                  <a:pt x="2687080" y="18005"/>
                  <a:pt x="2907209" y="-9561"/>
                  <a:pt x="3112742" y="0"/>
                </a:cubicBezTo>
                <a:cubicBezTo>
                  <a:pt x="3318275" y="9561"/>
                  <a:pt x="3705650" y="2748"/>
                  <a:pt x="3919151" y="0"/>
                </a:cubicBezTo>
                <a:cubicBezTo>
                  <a:pt x="4132652" y="-2748"/>
                  <a:pt x="4547922" y="-35975"/>
                  <a:pt x="4725560" y="0"/>
                </a:cubicBezTo>
                <a:cubicBezTo>
                  <a:pt x="4903198" y="35975"/>
                  <a:pt x="5023871" y="-14476"/>
                  <a:pt x="5263166" y="0"/>
                </a:cubicBezTo>
                <a:cubicBezTo>
                  <a:pt x="5502461" y="14476"/>
                  <a:pt x="5631504" y="-9388"/>
                  <a:pt x="5733571" y="0"/>
                </a:cubicBezTo>
                <a:cubicBezTo>
                  <a:pt x="5835638" y="9388"/>
                  <a:pt x="6153004" y="-1517"/>
                  <a:pt x="6271177" y="0"/>
                </a:cubicBezTo>
                <a:cubicBezTo>
                  <a:pt x="6389350" y="1517"/>
                  <a:pt x="6817594" y="1259"/>
                  <a:pt x="7010385" y="0"/>
                </a:cubicBezTo>
                <a:cubicBezTo>
                  <a:pt x="7203176" y="-1259"/>
                  <a:pt x="7578961" y="-7464"/>
                  <a:pt x="7749593" y="0"/>
                </a:cubicBezTo>
                <a:cubicBezTo>
                  <a:pt x="7920225" y="7464"/>
                  <a:pt x="8067454" y="986"/>
                  <a:pt x="8219999" y="0"/>
                </a:cubicBezTo>
                <a:cubicBezTo>
                  <a:pt x="8372544" y="-986"/>
                  <a:pt x="8947064" y="-27643"/>
                  <a:pt x="9160809" y="0"/>
                </a:cubicBezTo>
                <a:cubicBezTo>
                  <a:pt x="10386860" y="32333"/>
                  <a:pt x="11540978" y="896766"/>
                  <a:pt x="11601543" y="2440734"/>
                </a:cubicBezTo>
                <a:cubicBezTo>
                  <a:pt x="11616206" y="2554734"/>
                  <a:pt x="11586268" y="2799460"/>
                  <a:pt x="11601543" y="2899420"/>
                </a:cubicBezTo>
                <a:cubicBezTo>
                  <a:pt x="11616818" y="2999380"/>
                  <a:pt x="11610651" y="3149889"/>
                  <a:pt x="11601543" y="3340119"/>
                </a:cubicBezTo>
                <a:cubicBezTo>
                  <a:pt x="11810037" y="4829373"/>
                  <a:pt x="10496227" y="5817350"/>
                  <a:pt x="9160809" y="5780853"/>
                </a:cubicBezTo>
                <a:cubicBezTo>
                  <a:pt x="8939485" y="5758476"/>
                  <a:pt x="8773407" y="5804159"/>
                  <a:pt x="8556002" y="5780853"/>
                </a:cubicBezTo>
                <a:cubicBezTo>
                  <a:pt x="8338597" y="5757547"/>
                  <a:pt x="8085145" y="5775120"/>
                  <a:pt x="7883995" y="5780853"/>
                </a:cubicBezTo>
                <a:cubicBezTo>
                  <a:pt x="7682845" y="5786586"/>
                  <a:pt x="7594139" y="5789946"/>
                  <a:pt x="7413590" y="5780853"/>
                </a:cubicBezTo>
                <a:cubicBezTo>
                  <a:pt x="7233041" y="5771760"/>
                  <a:pt x="6911676" y="5806314"/>
                  <a:pt x="6741582" y="5780853"/>
                </a:cubicBezTo>
                <a:cubicBezTo>
                  <a:pt x="6571488" y="5755392"/>
                  <a:pt x="6175167" y="5746675"/>
                  <a:pt x="5935173" y="5780853"/>
                </a:cubicBezTo>
                <a:cubicBezTo>
                  <a:pt x="5695179" y="5815031"/>
                  <a:pt x="5307744" y="5763426"/>
                  <a:pt x="5128764" y="5780853"/>
                </a:cubicBezTo>
                <a:cubicBezTo>
                  <a:pt x="4949784" y="5798280"/>
                  <a:pt x="4726912" y="5809265"/>
                  <a:pt x="4456757" y="5780853"/>
                </a:cubicBezTo>
                <a:cubicBezTo>
                  <a:pt x="4186602" y="5752441"/>
                  <a:pt x="3947128" y="5811025"/>
                  <a:pt x="3784749" y="5780853"/>
                </a:cubicBezTo>
                <a:cubicBezTo>
                  <a:pt x="3622370" y="5750681"/>
                  <a:pt x="3267730" y="5777785"/>
                  <a:pt x="3045541" y="5780853"/>
                </a:cubicBezTo>
                <a:cubicBezTo>
                  <a:pt x="2823352" y="5783921"/>
                  <a:pt x="2723207" y="5772642"/>
                  <a:pt x="2440734" y="5780853"/>
                </a:cubicBezTo>
                <a:cubicBezTo>
                  <a:pt x="1258214" y="5715548"/>
                  <a:pt x="-91225" y="4836453"/>
                  <a:pt x="0" y="3340119"/>
                </a:cubicBezTo>
                <a:cubicBezTo>
                  <a:pt x="-16322" y="3146114"/>
                  <a:pt x="-5007" y="3078878"/>
                  <a:pt x="0" y="2881433"/>
                </a:cubicBezTo>
                <a:cubicBezTo>
                  <a:pt x="5007" y="2683988"/>
                  <a:pt x="3364" y="2594819"/>
                  <a:pt x="0" y="2440734"/>
                </a:cubicBezTo>
                <a:close/>
              </a:path>
            </a:pathLst>
          </a:custGeom>
          <a:solidFill>
            <a:schemeClr val="bg1"/>
          </a:solidFill>
          <a:ln w="28575">
            <a:extLst>
              <a:ext uri="{C807C97D-BFC1-408E-A445-0C87EB9F89A2}">
                <ask:lineSketchStyleProps xmlns:ask="http://schemas.microsoft.com/office/drawing/2018/sketchyshapes" xmlns="" sd="981765707">
                  <a:prstGeom prst="roundRect">
                    <a:avLst>
                      <a:gd name="adj" fmla="val 4222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Giáo Dục, Học Tập, Học Sinh, Kiến Thức, Học Nhóm, Tải hình PNG 187 -  Free.Vector6.com">
            <a:extLst>
              <a:ext uri="{FF2B5EF4-FFF2-40B4-BE49-F238E27FC236}">
                <a16:creationId xmlns:a16="http://schemas.microsoft.com/office/drawing/2014/main" xmlns="" id="{AD7C0EE4-2798-CDCA-B534-5C10788B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42"/>
          <a:stretch/>
        </p:blipFill>
        <p:spPr bwMode="auto">
          <a:xfrm>
            <a:off x="98955" y="4356243"/>
            <a:ext cx="4594160" cy="25017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3">
            <a:extLst>
              <a:ext uri="{FF2B5EF4-FFF2-40B4-BE49-F238E27FC236}">
                <a16:creationId xmlns:a16="http://schemas.microsoft.com/office/drawing/2014/main" xmlns="" id="{83671E0B-A3E1-83C0-3FEC-5B75CA08C72D}"/>
              </a:ext>
            </a:extLst>
          </p:cNvPr>
          <p:cNvSpPr/>
          <p:nvPr/>
        </p:nvSpPr>
        <p:spPr>
          <a:xfrm>
            <a:off x="2363056" y="271302"/>
            <a:ext cx="7428215" cy="1247775"/>
          </a:xfrm>
          <a:prstGeom prst="roundRect">
            <a:avLst/>
          </a:prstGeom>
          <a:solidFill>
            <a:schemeClr val="accent2">
              <a:lumMod val="40000"/>
              <a:lumOff val="60000"/>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0000">
                    <a:lumMod val="95000"/>
                    <a:lumOff val="5000"/>
                  </a:srgbClr>
                </a:solidFill>
                <a:latin typeface="Cambria" panose="02040503050406030204" pitchFamily="18" charset="0"/>
                <a:ea typeface="Cambria" panose="02040503050406030204" pitchFamily="18" charset="0"/>
              </a:rPr>
              <a:t>3. </a:t>
            </a:r>
            <a:r>
              <a:rPr lang="en-US" sz="4000" b="1" dirty="0" err="1">
                <a:solidFill>
                  <a:srgbClr val="000000">
                    <a:lumMod val="95000"/>
                    <a:lumOff val="5000"/>
                  </a:srgbClr>
                </a:solidFill>
                <a:latin typeface="Cambria" panose="02040503050406030204" pitchFamily="18" charset="0"/>
                <a:ea typeface="Cambria" panose="02040503050406030204" pitchFamily="18" charset="0"/>
              </a:rPr>
              <a:t>Lắng</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nghe</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những</a:t>
            </a:r>
            <a:r>
              <a:rPr lang="en-US" sz="4000" b="1" dirty="0">
                <a:solidFill>
                  <a:srgbClr val="000000">
                    <a:lumMod val="95000"/>
                    <a:lumOff val="5000"/>
                  </a:srgbClr>
                </a:solidFill>
                <a:latin typeface="Cambria" panose="02040503050406030204" pitchFamily="18" charset="0"/>
                <a:ea typeface="Cambria" panose="02040503050406030204" pitchFamily="18" charset="0"/>
              </a:rPr>
              <a:t> chia </a:t>
            </a:r>
            <a:r>
              <a:rPr lang="en-US" sz="4000" b="1" dirty="0" err="1">
                <a:solidFill>
                  <a:srgbClr val="000000">
                    <a:lumMod val="95000"/>
                    <a:lumOff val="5000"/>
                  </a:srgbClr>
                </a:solidFill>
                <a:latin typeface="Cambria" panose="02040503050406030204" pitchFamily="18" charset="0"/>
                <a:ea typeface="Cambria" panose="02040503050406030204" pitchFamily="18" charset="0"/>
              </a:rPr>
              <a:t>sẻ</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của</a:t>
            </a:r>
            <a:r>
              <a:rPr lang="en-US" sz="4000" b="1" dirty="0">
                <a:solidFill>
                  <a:srgbClr val="000000">
                    <a:lumMod val="95000"/>
                    <a:lumOff val="5000"/>
                  </a:srgbClr>
                </a:solidFill>
                <a:latin typeface="Cambria" panose="02040503050406030204" pitchFamily="18" charset="0"/>
                <a:ea typeface="Cambria" panose="02040503050406030204" pitchFamily="18" charset="0"/>
              </a:rPr>
              <a:t> </a:t>
            </a:r>
            <a:r>
              <a:rPr lang="en-US" sz="4000" b="1" dirty="0" err="1">
                <a:solidFill>
                  <a:srgbClr val="000000">
                    <a:lumMod val="95000"/>
                    <a:lumOff val="5000"/>
                  </a:srgbClr>
                </a:solidFill>
                <a:latin typeface="Cambria" panose="02040503050406030204" pitchFamily="18" charset="0"/>
                <a:ea typeface="Cambria" panose="02040503050406030204" pitchFamily="18" charset="0"/>
              </a:rPr>
              <a:t>bạn</a:t>
            </a:r>
            <a:endParaRPr kumimoji="0" lang="en-US" sz="3600" b="1" i="0" u="none" strike="noStrike" kern="1200" cap="none" spc="0" normalizeH="0" baseline="0" noProof="0" dirty="0">
              <a:ln>
                <a:noFill/>
              </a:ln>
              <a:solidFill>
                <a:srgbClr val="000000">
                  <a:lumMod val="95000"/>
                  <a:lumOff val="5000"/>
                </a:srgbClr>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xmlns="" id="{BA812B41-E499-1FF4-E000-9DF9D17A94D0}"/>
              </a:ext>
            </a:extLst>
          </p:cNvPr>
          <p:cNvSpPr txBox="1"/>
          <p:nvPr/>
        </p:nvSpPr>
        <p:spPr>
          <a:xfrm>
            <a:off x="1541124" y="2034283"/>
            <a:ext cx="9544692" cy="2062103"/>
          </a:xfrm>
          <a:prstGeom prst="rect">
            <a:avLst/>
          </a:prstGeom>
          <a:noFill/>
        </p:spPr>
        <p:txBody>
          <a:bodyPr wrap="square" rtlCol="0">
            <a:spAutoFit/>
          </a:bodyPr>
          <a:lstStyle/>
          <a:p>
            <a:pPr lvl="0" algn="just"/>
            <a:r>
              <a:rPr lang="vi-VN" sz="3200" b="1" i="1" dirty="0">
                <a:solidFill>
                  <a:srgbClr val="000000"/>
                </a:solidFill>
                <a:latin typeface="Cambria" panose="02040503050406030204" pitchFamily="18" charset="0"/>
                <a:ea typeface="Cambria" panose="02040503050406030204" pitchFamily="18" charset="0"/>
              </a:rPr>
              <a:t>- Chú ý lắng nghe, không ngắt lời bạn.</a:t>
            </a:r>
          </a:p>
          <a:p>
            <a:pPr lvl="0" algn="just"/>
            <a:r>
              <a:rPr lang="vi-VN" sz="3200" b="1" i="1" dirty="0">
                <a:solidFill>
                  <a:srgbClr val="000000"/>
                </a:solidFill>
                <a:latin typeface="Cambria" panose="02040503050406030204" pitchFamily="18" charset="0"/>
                <a:ea typeface="Cambria" panose="02040503050406030204" pitchFamily="18" charset="0"/>
              </a:rPr>
              <a:t>- Khích lệ bạn khi bạn đã nói xong, đặt câu hỏi nếu còn chưa hiểu rõ (hoặc chưa nghe rõ).</a:t>
            </a:r>
          </a:p>
          <a:p>
            <a:pPr lvl="0" algn="just"/>
            <a:r>
              <a:rPr lang="vi-VN" sz="3200" b="1" i="1" dirty="0">
                <a:solidFill>
                  <a:srgbClr val="000000"/>
                </a:solidFill>
                <a:latin typeface="Cambria" panose="02040503050406030204" pitchFamily="18" charset="0"/>
                <a:ea typeface="Cambria" panose="02040503050406030204" pitchFamily="18" charset="0"/>
              </a:rPr>
              <a:t>- Ghi lại những ước mơ của bạn mà em thấy thú vị</a:t>
            </a:r>
            <a:endParaRPr kumimoji="0" lang="vi-VN" sz="3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914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321</Words>
  <Application>Microsoft Office PowerPoint</Application>
  <PresentationFormat>Custom</PresentationFormat>
  <Paragraphs>27</Paragraphs>
  <Slides>17</Slides>
  <Notes>1</Notes>
  <HiddenSlides>0</HiddenSlides>
  <MMClips>1</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20</cp:revision>
  <dcterms:created xsi:type="dcterms:W3CDTF">2023-10-09T15:17:53Z</dcterms:created>
  <dcterms:modified xsi:type="dcterms:W3CDTF">2024-05-01T09:45:05Z</dcterms:modified>
</cp:coreProperties>
</file>