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7" r:id="rId3"/>
    <p:sldMasterId id="2147483692" r:id="rId4"/>
  </p:sldMasterIdLst>
  <p:notesMasterIdLst>
    <p:notesMasterId r:id="rId31"/>
  </p:notesMasterIdLst>
  <p:sldIdLst>
    <p:sldId id="276" r:id="rId5"/>
    <p:sldId id="277" r:id="rId6"/>
    <p:sldId id="278" r:id="rId7"/>
    <p:sldId id="279" r:id="rId8"/>
    <p:sldId id="280" r:id="rId9"/>
    <p:sldId id="281" r:id="rId10"/>
    <p:sldId id="282" r:id="rId11"/>
    <p:sldId id="258" r:id="rId12"/>
    <p:sldId id="259" r:id="rId13"/>
    <p:sldId id="260" r:id="rId14"/>
    <p:sldId id="261" r:id="rId15"/>
    <p:sldId id="262" r:id="rId16"/>
    <p:sldId id="263" r:id="rId17"/>
    <p:sldId id="283" r:id="rId18"/>
    <p:sldId id="264" r:id="rId19"/>
    <p:sldId id="265" r:id="rId20"/>
    <p:sldId id="266" r:id="rId21"/>
    <p:sldId id="267" r:id="rId22"/>
    <p:sldId id="268" r:id="rId23"/>
    <p:sldId id="284" r:id="rId24"/>
    <p:sldId id="269" r:id="rId25"/>
    <p:sldId id="270" r:id="rId26"/>
    <p:sldId id="271" r:id="rId27"/>
    <p:sldId id="272" r:id="rId28"/>
    <p:sldId id="27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100" d="100"/>
          <a:sy n="100" d="100"/>
        </p:scale>
        <p:origin x="1374" y="2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6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" Target="slide5.xml"/><Relationship Id="rId12" Type="http://schemas.openxmlformats.org/officeDocument/2006/relationships/image" Target="../media/image10.png"/><Relationship Id="rId17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image" Target="../media/image5.png"/><Relationship Id="rId10" Type="http://schemas.openxmlformats.org/officeDocument/2006/relationships/slide" Target="slide6.xml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3.wmf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</a:p>
          <a:p>
            <a:pPr algn="ctr"/>
            <a:r>
              <a:rPr lang="en-US" sz="3200"/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</a:p>
          <a:p>
            <a:pPr algn="ctr"/>
            <a:r>
              <a:rPr lang="en-US" sz="3200"/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</a:p>
          <a:p>
            <a:pPr algn="ctr"/>
            <a:r>
              <a:rPr lang="en-US" sz="3200"/>
              <a:t>60 kg - 40 kg = 20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845" y="265430"/>
            <a:ext cx="9508490" cy="28746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80360" y="3782695"/>
            <a:ext cx="7616825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Tổng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ki</a:t>
            </a:r>
            <a:r>
              <a:rPr lang="en-US" sz="3600" dirty="0"/>
              <a:t>-</a:t>
            </a:r>
            <a:r>
              <a:rPr lang="en-US" sz="3600" dirty="0" err="1"/>
              <a:t>lô</a:t>
            </a:r>
            <a:r>
              <a:rPr lang="en-US" sz="3600" dirty="0"/>
              <a:t>-gam </a:t>
            </a:r>
            <a:r>
              <a:rPr lang="en-US" sz="3600" dirty="0" err="1"/>
              <a:t>thóc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/>
              <a:t>t</a:t>
            </a:r>
            <a:r>
              <a:rPr lang="en-US" sz="3600" smtClean="0"/>
              <a:t>hóc</a:t>
            </a:r>
            <a:r>
              <a:rPr lang="en-US" sz="3600" dirty="0" smtClean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30 + 50 = 80 (kg)</a:t>
            </a:r>
          </a:p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80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</a:p>
          <a:p>
            <a:pPr algn="ctr"/>
            <a:r>
              <a:rPr lang="en-US" sz="3200"/>
              <a:t>b. Rô-bốt C nặng: 32 - 2 = 30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365</Words>
  <Application>Microsoft Office PowerPoint</Application>
  <PresentationFormat>Custom</PresentationFormat>
  <Paragraphs>134</Paragraphs>
  <Slides>26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</cp:lastModifiedBy>
  <cp:revision>6</cp:revision>
  <dcterms:created xsi:type="dcterms:W3CDTF">2021-05-13T04:17:00Z</dcterms:created>
  <dcterms:modified xsi:type="dcterms:W3CDTF">2024-05-19T17:38:13Z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