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0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2" r:id="rId35"/>
    <p:sldId id="494" r:id="rId36"/>
    <p:sldId id="493" r:id="rId37"/>
    <p:sldId id="495" r:id="rId38"/>
    <p:sldId id="4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42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0.gif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1.gif"/><Relationship Id="rId17" Type="http://schemas.openxmlformats.org/officeDocument/2006/relationships/image" Target="../media/image29.gif"/><Relationship Id="rId2" Type="http://schemas.openxmlformats.org/officeDocument/2006/relationships/audio" Target="../media/media2.mp3"/><Relationship Id="rId16" Type="http://schemas.openxmlformats.org/officeDocument/2006/relationships/image" Target="../media/image28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7.gif"/><Relationship Id="rId10" Type="http://schemas.openxmlformats.org/officeDocument/2006/relationships/audio" Target="../media/media6.mp3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gif"/><Relationship Id="rId11" Type="http://schemas.openxmlformats.org/officeDocument/2006/relationships/image" Target="../media/image32.gif"/><Relationship Id="rId5" Type="http://schemas.openxmlformats.org/officeDocument/2006/relationships/audio" Target="../media/audio4.wav"/><Relationship Id="rId15" Type="http://schemas.openxmlformats.org/officeDocument/2006/relationships/image" Target="../media/image34.gif"/><Relationship Id="rId10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openxmlformats.org/officeDocument/2006/relationships/image" Target="../media/image31.gif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12" Type="http://schemas.openxmlformats.org/officeDocument/2006/relationships/image" Target="../media/image3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gif"/><Relationship Id="rId11" Type="http://schemas.openxmlformats.org/officeDocument/2006/relationships/image" Target="../media/image29.gif"/><Relationship Id="rId5" Type="http://schemas.openxmlformats.org/officeDocument/2006/relationships/image" Target="../media/image30.gif"/><Relationship Id="rId15" Type="http://schemas.microsoft.com/office/2007/relationships/hdphoto" Target="../media/hdphoto2.wdp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0.gif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gif"/><Relationship Id="rId11" Type="http://schemas.openxmlformats.org/officeDocument/2006/relationships/image" Target="../media/image33.png"/><Relationship Id="rId5" Type="http://schemas.openxmlformats.org/officeDocument/2006/relationships/image" Target="../media/image30.gif"/><Relationship Id="rId10" Type="http://schemas.openxmlformats.org/officeDocument/2006/relationships/image" Target="../media/image32.gif"/><Relationship Id="rId4" Type="http://schemas.openxmlformats.org/officeDocument/2006/relationships/audio" Target="../media/audio4.wav"/><Relationship Id="rId9" Type="http://schemas.openxmlformats.org/officeDocument/2006/relationships/image" Target="../media/image29.gif"/><Relationship Id="rId14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B9F3D39-28F6-41BD-810F-3CA4A7DE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xmlns="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xmlns="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xmlns="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xmlns="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xmlns="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xmlns="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xmlns="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C4F2A7D-FB74-475C-8F47-97EB55D04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518" y="7973"/>
            <a:ext cx="904864" cy="8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1445DE5-0F34-4A90-8C97-28952B46A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0"/>
            <a:ext cx="868680" cy="9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2FDD291-A611-41BD-BC88-7353C6F2AC80}"/>
              </a:ext>
            </a:extLst>
          </p:cNvPr>
          <p:cNvCxnSpPr/>
          <p:nvPr/>
        </p:nvCxnSpPr>
        <p:spPr>
          <a:xfrm flipH="1">
            <a:off x="2852584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C217F34-5280-433D-A5A5-7548CA71C8D1}"/>
              </a:ext>
            </a:extLst>
          </p:cNvPr>
          <p:cNvCxnSpPr/>
          <p:nvPr/>
        </p:nvCxnSpPr>
        <p:spPr>
          <a:xfrm flipH="1">
            <a:off x="3742035" y="17082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3DEA0FA0-FC1D-4CD5-8873-750A020CF7B4}"/>
              </a:ext>
            </a:extLst>
          </p:cNvPr>
          <p:cNvCxnSpPr/>
          <p:nvPr/>
        </p:nvCxnSpPr>
        <p:spPr>
          <a:xfrm flipH="1">
            <a:off x="3130485" y="22428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C1A6F11-BD8D-4933-BDAA-86A5D31EE1BB}"/>
              </a:ext>
            </a:extLst>
          </p:cNvPr>
          <p:cNvCxnSpPr/>
          <p:nvPr/>
        </p:nvCxnSpPr>
        <p:spPr>
          <a:xfrm flipH="1">
            <a:off x="3301634" y="28747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6FA372A-25DF-4673-85E7-30EAAD2BC32C}"/>
              </a:ext>
            </a:extLst>
          </p:cNvPr>
          <p:cNvCxnSpPr/>
          <p:nvPr/>
        </p:nvCxnSpPr>
        <p:spPr>
          <a:xfrm flipH="1">
            <a:off x="3301634" y="39048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17447FD-EBB7-44F3-97D3-6D3770E97E47}"/>
              </a:ext>
            </a:extLst>
          </p:cNvPr>
          <p:cNvCxnSpPr/>
          <p:nvPr/>
        </p:nvCxnSpPr>
        <p:spPr>
          <a:xfrm flipH="1">
            <a:off x="3854074" y="44619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519CEC2-4311-437A-AE83-65D6B73DD5F9}"/>
              </a:ext>
            </a:extLst>
          </p:cNvPr>
          <p:cNvCxnSpPr/>
          <p:nvPr/>
        </p:nvCxnSpPr>
        <p:spPr>
          <a:xfrm flipH="1">
            <a:off x="3237875" y="5013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05248F5-3096-4A5B-8CD0-FC045C870947}"/>
              </a:ext>
            </a:extLst>
          </p:cNvPr>
          <p:cNvCxnSpPr/>
          <p:nvPr/>
        </p:nvCxnSpPr>
        <p:spPr>
          <a:xfrm flipH="1">
            <a:off x="3736744" y="55388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829FA84-415F-43CC-AE59-12CBDE88312C}"/>
              </a:ext>
            </a:extLst>
          </p:cNvPr>
          <p:cNvCxnSpPr/>
          <p:nvPr/>
        </p:nvCxnSpPr>
        <p:spPr>
          <a:xfrm flipH="1">
            <a:off x="7023081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07AA5BF-EDBE-4F33-87FD-5F4BBA78276A}"/>
              </a:ext>
            </a:extLst>
          </p:cNvPr>
          <p:cNvCxnSpPr/>
          <p:nvPr/>
        </p:nvCxnSpPr>
        <p:spPr>
          <a:xfrm flipH="1">
            <a:off x="7178497" y="16898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56D33B4-CECA-40FC-9332-9B9125E69705}"/>
              </a:ext>
            </a:extLst>
          </p:cNvPr>
          <p:cNvCxnSpPr/>
          <p:nvPr/>
        </p:nvCxnSpPr>
        <p:spPr>
          <a:xfrm flipH="1">
            <a:off x="7178497" y="22557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B5FB7956-6E69-460C-812F-07149ED21583}"/>
              </a:ext>
            </a:extLst>
          </p:cNvPr>
          <p:cNvCxnSpPr/>
          <p:nvPr/>
        </p:nvCxnSpPr>
        <p:spPr>
          <a:xfrm flipH="1">
            <a:off x="7517351" y="2873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77A827A7-26DA-4B9B-84E8-FF3A4CA25562}"/>
              </a:ext>
            </a:extLst>
          </p:cNvPr>
          <p:cNvCxnSpPr/>
          <p:nvPr/>
        </p:nvCxnSpPr>
        <p:spPr>
          <a:xfrm flipH="1">
            <a:off x="7023081" y="39424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69FD04C-0337-43F2-A448-D1920D16E9E4}"/>
              </a:ext>
            </a:extLst>
          </p:cNvPr>
          <p:cNvCxnSpPr/>
          <p:nvPr/>
        </p:nvCxnSpPr>
        <p:spPr>
          <a:xfrm flipH="1">
            <a:off x="7140397" y="44500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F7ECF74-C224-4601-8DD8-F3DC732803C9}"/>
              </a:ext>
            </a:extLst>
          </p:cNvPr>
          <p:cNvCxnSpPr/>
          <p:nvPr/>
        </p:nvCxnSpPr>
        <p:spPr>
          <a:xfrm flipH="1">
            <a:off x="7323617" y="49111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906F1A60-3E92-45AE-8AA5-47E302C91BF6}"/>
              </a:ext>
            </a:extLst>
          </p:cNvPr>
          <p:cNvCxnSpPr/>
          <p:nvPr/>
        </p:nvCxnSpPr>
        <p:spPr>
          <a:xfrm flipH="1">
            <a:off x="6931534" y="54914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20CA0AB-37DA-4DBC-8385-DF8A6252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252" y="1"/>
            <a:ext cx="961748" cy="8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989A5CE-8C28-40F8-AE70-6B409A9EB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1"/>
            <a:ext cx="868680" cy="82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0E7732A-569E-49F8-AE4E-F6C734FF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1"/>
            <a:ext cx="868680" cy="8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5" y="18522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xmlns="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xmlns="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xmlns="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xmlns="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95621" y="-263919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8971" y="3144915"/>
            <a:ext cx="2263295" cy="3827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E4042C-3CEA-44E7-933F-7BDDDC6F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851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A2A2EE-1BCD-4A02-8DA1-F979DC9C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018" y="372862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875</Words>
  <Application>Microsoft Office PowerPoint</Application>
  <PresentationFormat>Custom</PresentationFormat>
  <Paragraphs>202</Paragraphs>
  <Slides>32</Slides>
  <Notes>14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Windows User</cp:lastModifiedBy>
  <cp:revision>17</cp:revision>
  <dcterms:created xsi:type="dcterms:W3CDTF">2021-05-21T10:43:38Z</dcterms:created>
  <dcterms:modified xsi:type="dcterms:W3CDTF">2024-05-20T09:15:26Z</dcterms:modified>
</cp:coreProperties>
</file>