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692" r:id="rId4"/>
    <p:sldMasterId id="2147483704" r:id="rId5"/>
    <p:sldMasterId id="2147483718" r:id="rId6"/>
    <p:sldMasterId id="2147483730" r:id="rId7"/>
    <p:sldMasterId id="2147483743" r:id="rId8"/>
  </p:sldMasterIdLst>
  <p:notesMasterIdLst>
    <p:notesMasterId r:id="rId39"/>
  </p:notesMasterIdLst>
  <p:sldIdLst>
    <p:sldId id="258" r:id="rId9"/>
    <p:sldId id="474" r:id="rId10"/>
    <p:sldId id="554" r:id="rId11"/>
    <p:sldId id="555" r:id="rId12"/>
    <p:sldId id="261" r:id="rId13"/>
    <p:sldId id="262" r:id="rId14"/>
    <p:sldId id="263" r:id="rId15"/>
    <p:sldId id="320" r:id="rId16"/>
    <p:sldId id="497" r:id="rId17"/>
    <p:sldId id="467" r:id="rId18"/>
    <p:sldId id="509" r:id="rId19"/>
    <p:sldId id="556" r:id="rId20"/>
    <p:sldId id="543" r:id="rId21"/>
    <p:sldId id="557" r:id="rId22"/>
    <p:sldId id="510" r:id="rId23"/>
    <p:sldId id="558" r:id="rId24"/>
    <p:sldId id="340" r:id="rId25"/>
    <p:sldId id="480" r:id="rId26"/>
    <p:sldId id="515" r:id="rId27"/>
    <p:sldId id="505" r:id="rId28"/>
    <p:sldId id="482" r:id="rId29"/>
    <p:sldId id="560" r:id="rId30"/>
    <p:sldId id="562" r:id="rId31"/>
    <p:sldId id="538" r:id="rId32"/>
    <p:sldId id="539" r:id="rId33"/>
    <p:sldId id="540" r:id="rId34"/>
    <p:sldId id="561" r:id="rId35"/>
    <p:sldId id="536" r:id="rId36"/>
    <p:sldId id="537" r:id="rId37"/>
    <p:sldId id="47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5" d="100"/>
          <a:sy n="65" d="100"/>
        </p:scale>
        <p:origin x="-858"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761695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658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57054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8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0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806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85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5/20/2024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5/20/2024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5/20/2024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5/20/2024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5/20/2024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5/20/2024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5/20/2024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t>5/20/2024</a:t>
            </a:fld>
            <a:endParaRPr lang="en-US"/>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9732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5/20/2024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67512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fld id="{570635D2-1FD4-42FB-A3A0-B9DFEF7C7F90}" type="datetimeFigureOut">
              <a:rPr lang="en-US" smtClean="0"/>
              <a:t>5/20/2024</a:t>
            </a:fld>
            <a:endParaRPr lang="en-US"/>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72388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fld id="{570635D2-1FD4-42FB-A3A0-B9DFEF7C7F90}" type="datetimeFigureOut">
              <a:rPr lang="en-US" smtClean="0"/>
              <a:t>5/20/2024</a:t>
            </a:fld>
            <a:endParaRPr lang="en-US"/>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991094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fld id="{570635D2-1FD4-42FB-A3A0-B9DFEF7C7F90}" type="datetimeFigureOut">
              <a:rPr lang="en-US" smtClean="0"/>
              <a:t>5/20/2024</a:t>
            </a:fld>
            <a:endParaRPr lang="en-US"/>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44214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fld id="{570635D2-1FD4-42FB-A3A0-B9DFEF7C7F90}" type="datetimeFigureOut">
              <a:rPr lang="en-US" smtClean="0"/>
              <a:t>5/20/2024</a:t>
            </a:fld>
            <a:endParaRPr lang="en-US"/>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35340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fld id="{570635D2-1FD4-42FB-A3A0-B9DFEF7C7F90}" type="datetimeFigureOut">
              <a:rPr lang="en-US" smtClean="0"/>
              <a:t>5/20/2024</a:t>
            </a:fld>
            <a:endParaRPr lang="en-US"/>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8142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fld id="{570635D2-1FD4-42FB-A3A0-B9DFEF7C7F90}" type="datetimeFigureOut">
              <a:rPr lang="en-US" smtClean="0"/>
              <a:t>5/20/2024</a:t>
            </a:fld>
            <a:endParaRPr lang="en-US"/>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62222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fld id="{570635D2-1FD4-42FB-A3A0-B9DFEF7C7F90}" type="datetimeFigureOut">
              <a:rPr lang="en-US" smtClean="0"/>
              <a:t>5/20/2024</a:t>
            </a:fld>
            <a:endParaRPr lang="en-US"/>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31501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fld id="{570635D2-1FD4-42FB-A3A0-B9DFEF7C7F90}" type="datetimeFigureOut">
              <a:rPr lang="en-US" smtClean="0"/>
              <a:t>5/20/2024</a:t>
            </a:fld>
            <a:endParaRPr lang="en-US"/>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36607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fld id="{570635D2-1FD4-42FB-A3A0-B9DFEF7C7F90}" type="datetimeFigureOut">
              <a:rPr lang="en-US" smtClean="0"/>
              <a:t>5/20/2024</a:t>
            </a:fld>
            <a:endParaRPr lang="en-US"/>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69458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fld id="{570635D2-1FD4-42FB-A3A0-B9DFEF7C7F90}" type="datetimeFigureOut">
              <a:rPr lang="en-US" smtClean="0"/>
              <a:t>5/20/2024</a:t>
            </a:fld>
            <a:endParaRPr lang="en-US"/>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820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5/20/2024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8BA46A1-CC30-4CE7-A203-875741250C1F}"/>
              </a:ext>
            </a:extLst>
          </p:cNvPr>
          <p:cNvSpPr>
            <a:spLocks noGrp="1"/>
          </p:cNvSpPr>
          <p:nvPr>
            <p:ph type="dt" sz="half" idx="10"/>
          </p:nvPr>
        </p:nvSpPr>
        <p:spPr/>
        <p:txBody>
          <a:bodyPr/>
          <a:lstStyle/>
          <a:p>
            <a:fld id="{117B3AC9-6F66-442D-8A61-F06030142A82}" type="datetimeFigureOut">
              <a:rPr lang="en-US" smtClean="0"/>
              <a:t>5/20/2024</a:t>
            </a:fld>
            <a:endParaRPr lang="en-US"/>
          </a:p>
        </p:txBody>
      </p:sp>
      <p:sp>
        <p:nvSpPr>
          <p:cNvPr id="5" name="Footer Placeholder 4">
            <a:extLst>
              <a:ext uri="{FF2B5EF4-FFF2-40B4-BE49-F238E27FC236}">
                <a16:creationId xmlns:a16="http://schemas.microsoft.com/office/drawing/2014/main" xmlns=""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52F691-4147-4067-8091-5A75C2FDDE9E}"/>
              </a:ext>
            </a:extLst>
          </p:cNvPr>
          <p:cNvSpPr>
            <a:spLocks noGrp="1"/>
          </p:cNvSpPr>
          <p:nvPr>
            <p:ph type="dt" sz="half" idx="10"/>
          </p:nvPr>
        </p:nvSpPr>
        <p:spPr/>
        <p:txBody>
          <a:bodyPr/>
          <a:lstStyle/>
          <a:p>
            <a:fld id="{117B3AC9-6F66-442D-8A61-F06030142A82}" type="datetimeFigureOut">
              <a:rPr lang="en-US" smtClean="0"/>
              <a:t>5/20/2024</a:t>
            </a:fld>
            <a:endParaRPr lang="en-US"/>
          </a:p>
        </p:txBody>
      </p:sp>
      <p:sp>
        <p:nvSpPr>
          <p:cNvPr id="5" name="Footer Placeholder 4">
            <a:extLst>
              <a:ext uri="{FF2B5EF4-FFF2-40B4-BE49-F238E27FC236}">
                <a16:creationId xmlns:a16="http://schemas.microsoft.com/office/drawing/2014/main" xmlns=""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2BF44F2-4265-4159-9A67-CBD48898C249}"/>
              </a:ext>
            </a:extLst>
          </p:cNvPr>
          <p:cNvSpPr>
            <a:spLocks noGrp="1"/>
          </p:cNvSpPr>
          <p:nvPr>
            <p:ph type="dt" sz="half" idx="10"/>
          </p:nvPr>
        </p:nvSpPr>
        <p:spPr/>
        <p:txBody>
          <a:bodyPr/>
          <a:lstStyle/>
          <a:p>
            <a:fld id="{117B3AC9-6F66-442D-8A61-F06030142A82}" type="datetimeFigureOut">
              <a:rPr lang="en-US" smtClean="0"/>
              <a:t>5/20/2024</a:t>
            </a:fld>
            <a:endParaRPr lang="en-US"/>
          </a:p>
        </p:txBody>
      </p:sp>
      <p:sp>
        <p:nvSpPr>
          <p:cNvPr id="5" name="Footer Placeholder 4">
            <a:extLst>
              <a:ext uri="{FF2B5EF4-FFF2-40B4-BE49-F238E27FC236}">
                <a16:creationId xmlns:a16="http://schemas.microsoft.com/office/drawing/2014/main" xmlns=""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A8BA32-CD1B-455F-87C9-6B09B0660C87}"/>
              </a:ext>
            </a:extLst>
          </p:cNvPr>
          <p:cNvSpPr>
            <a:spLocks noGrp="1"/>
          </p:cNvSpPr>
          <p:nvPr>
            <p:ph type="dt" sz="half" idx="10"/>
          </p:nvPr>
        </p:nvSpPr>
        <p:spPr/>
        <p:txBody>
          <a:bodyPr/>
          <a:lstStyle/>
          <a:p>
            <a:fld id="{117B3AC9-6F66-442D-8A61-F06030142A82}" type="datetimeFigureOut">
              <a:rPr lang="en-US" smtClean="0"/>
              <a:t>5/20/2024</a:t>
            </a:fld>
            <a:endParaRPr lang="en-US"/>
          </a:p>
        </p:txBody>
      </p:sp>
      <p:sp>
        <p:nvSpPr>
          <p:cNvPr id="6" name="Footer Placeholder 5">
            <a:extLst>
              <a:ext uri="{FF2B5EF4-FFF2-40B4-BE49-F238E27FC236}">
                <a16:creationId xmlns:a16="http://schemas.microsoft.com/office/drawing/2014/main" xmlns=""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5A45E42-2886-42A2-9DE1-0C21490B3FC0}"/>
              </a:ext>
            </a:extLst>
          </p:cNvPr>
          <p:cNvSpPr>
            <a:spLocks noGrp="1"/>
          </p:cNvSpPr>
          <p:nvPr>
            <p:ph type="dt" sz="half" idx="10"/>
          </p:nvPr>
        </p:nvSpPr>
        <p:spPr/>
        <p:txBody>
          <a:bodyPr/>
          <a:lstStyle/>
          <a:p>
            <a:fld id="{117B3AC9-6F66-442D-8A61-F06030142A82}" type="datetimeFigureOut">
              <a:rPr lang="en-US" smtClean="0"/>
              <a:t>5/20/2024</a:t>
            </a:fld>
            <a:endParaRPr lang="en-US"/>
          </a:p>
        </p:txBody>
      </p:sp>
      <p:sp>
        <p:nvSpPr>
          <p:cNvPr id="8" name="Footer Placeholder 7">
            <a:extLst>
              <a:ext uri="{FF2B5EF4-FFF2-40B4-BE49-F238E27FC236}">
                <a16:creationId xmlns:a16="http://schemas.microsoft.com/office/drawing/2014/main" xmlns=""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335BBA7-A64C-4FA9-9F7C-0112DE1580D1}"/>
              </a:ext>
            </a:extLst>
          </p:cNvPr>
          <p:cNvSpPr>
            <a:spLocks noGrp="1"/>
          </p:cNvSpPr>
          <p:nvPr>
            <p:ph type="dt" sz="half" idx="10"/>
          </p:nvPr>
        </p:nvSpPr>
        <p:spPr/>
        <p:txBody>
          <a:bodyPr/>
          <a:lstStyle/>
          <a:p>
            <a:fld id="{117B3AC9-6F66-442D-8A61-F06030142A82}" type="datetimeFigureOut">
              <a:rPr lang="en-US" smtClean="0"/>
              <a:t>5/20/2024</a:t>
            </a:fld>
            <a:endParaRPr lang="en-US"/>
          </a:p>
        </p:txBody>
      </p:sp>
      <p:sp>
        <p:nvSpPr>
          <p:cNvPr id="4" name="Footer Placeholder 3">
            <a:extLst>
              <a:ext uri="{FF2B5EF4-FFF2-40B4-BE49-F238E27FC236}">
                <a16:creationId xmlns:a16="http://schemas.microsoft.com/office/drawing/2014/main" xmlns=""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D2B3D3-D5FD-41B7-8809-7B88D0071797}"/>
              </a:ext>
            </a:extLst>
          </p:cNvPr>
          <p:cNvSpPr>
            <a:spLocks noGrp="1"/>
          </p:cNvSpPr>
          <p:nvPr>
            <p:ph type="dt" sz="half" idx="10"/>
          </p:nvPr>
        </p:nvSpPr>
        <p:spPr/>
        <p:txBody>
          <a:bodyPr/>
          <a:lstStyle/>
          <a:p>
            <a:fld id="{117B3AC9-6F66-442D-8A61-F06030142A82}" type="datetimeFigureOut">
              <a:rPr lang="en-US" smtClean="0"/>
              <a:t>5/20/2024</a:t>
            </a:fld>
            <a:endParaRPr lang="en-US"/>
          </a:p>
        </p:txBody>
      </p:sp>
      <p:sp>
        <p:nvSpPr>
          <p:cNvPr id="3" name="Footer Placeholder 2">
            <a:extLst>
              <a:ext uri="{FF2B5EF4-FFF2-40B4-BE49-F238E27FC236}">
                <a16:creationId xmlns:a16="http://schemas.microsoft.com/office/drawing/2014/main" xmlns=""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3883EE9-BD5F-46CD-9EE3-AF484B2BEDC1}"/>
              </a:ext>
            </a:extLst>
          </p:cNvPr>
          <p:cNvSpPr>
            <a:spLocks noGrp="1"/>
          </p:cNvSpPr>
          <p:nvPr>
            <p:ph type="dt" sz="half" idx="10"/>
          </p:nvPr>
        </p:nvSpPr>
        <p:spPr/>
        <p:txBody>
          <a:bodyPr/>
          <a:lstStyle/>
          <a:p>
            <a:fld id="{117B3AC9-6F66-442D-8A61-F06030142A82}" type="datetimeFigureOut">
              <a:rPr lang="en-US" smtClean="0"/>
              <a:t>5/20/2024</a:t>
            </a:fld>
            <a:endParaRPr lang="en-US"/>
          </a:p>
        </p:txBody>
      </p:sp>
      <p:sp>
        <p:nvSpPr>
          <p:cNvPr id="6" name="Footer Placeholder 5">
            <a:extLst>
              <a:ext uri="{FF2B5EF4-FFF2-40B4-BE49-F238E27FC236}">
                <a16:creationId xmlns:a16="http://schemas.microsoft.com/office/drawing/2014/main" xmlns=""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5B46E71-127F-4719-8E52-48AD557F5E83}"/>
              </a:ext>
            </a:extLst>
          </p:cNvPr>
          <p:cNvSpPr>
            <a:spLocks noGrp="1"/>
          </p:cNvSpPr>
          <p:nvPr>
            <p:ph type="dt" sz="half" idx="10"/>
          </p:nvPr>
        </p:nvSpPr>
        <p:spPr/>
        <p:txBody>
          <a:bodyPr/>
          <a:lstStyle/>
          <a:p>
            <a:fld id="{117B3AC9-6F66-442D-8A61-F06030142A82}" type="datetimeFigureOut">
              <a:rPr lang="en-US" smtClean="0"/>
              <a:t>5/20/2024</a:t>
            </a:fld>
            <a:endParaRPr lang="en-US"/>
          </a:p>
        </p:txBody>
      </p:sp>
      <p:sp>
        <p:nvSpPr>
          <p:cNvPr id="6" name="Footer Placeholder 5">
            <a:extLst>
              <a:ext uri="{FF2B5EF4-FFF2-40B4-BE49-F238E27FC236}">
                <a16:creationId xmlns:a16="http://schemas.microsoft.com/office/drawing/2014/main" xmlns=""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118889-BA45-4B67-8AB4-4C78520B6D6E}"/>
              </a:ext>
            </a:extLst>
          </p:cNvPr>
          <p:cNvSpPr>
            <a:spLocks noGrp="1"/>
          </p:cNvSpPr>
          <p:nvPr>
            <p:ph type="dt" sz="half" idx="10"/>
          </p:nvPr>
        </p:nvSpPr>
        <p:spPr/>
        <p:txBody>
          <a:bodyPr/>
          <a:lstStyle/>
          <a:p>
            <a:fld id="{117B3AC9-6F66-442D-8A61-F06030142A82}" type="datetimeFigureOut">
              <a:rPr lang="en-US" smtClean="0"/>
              <a:t>5/20/2024</a:t>
            </a:fld>
            <a:endParaRPr lang="en-US"/>
          </a:p>
        </p:txBody>
      </p:sp>
      <p:sp>
        <p:nvSpPr>
          <p:cNvPr id="5" name="Footer Placeholder 4">
            <a:extLst>
              <a:ext uri="{FF2B5EF4-FFF2-40B4-BE49-F238E27FC236}">
                <a16:creationId xmlns:a16="http://schemas.microsoft.com/office/drawing/2014/main" xmlns=""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E2FA2C-87D9-4ECF-A8A7-EF2042A49AB8}"/>
              </a:ext>
            </a:extLst>
          </p:cNvPr>
          <p:cNvSpPr>
            <a:spLocks noGrp="1"/>
          </p:cNvSpPr>
          <p:nvPr>
            <p:ph type="dt" sz="half" idx="10"/>
          </p:nvPr>
        </p:nvSpPr>
        <p:spPr/>
        <p:txBody>
          <a:bodyPr/>
          <a:lstStyle/>
          <a:p>
            <a:fld id="{117B3AC9-6F66-442D-8A61-F06030142A82}" type="datetimeFigureOut">
              <a:rPr lang="en-US" smtClean="0"/>
              <a:t>5/20/2024</a:t>
            </a:fld>
            <a:endParaRPr lang="en-US"/>
          </a:p>
        </p:txBody>
      </p:sp>
      <p:sp>
        <p:nvSpPr>
          <p:cNvPr id="5" name="Footer Placeholder 4">
            <a:extLst>
              <a:ext uri="{FF2B5EF4-FFF2-40B4-BE49-F238E27FC236}">
                <a16:creationId xmlns:a16="http://schemas.microsoft.com/office/drawing/2014/main" xmlns=""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t>5/20/2024</a:t>
            </a:fld>
            <a:endParaRPr lang="en-US"/>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5/20/2024</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t>5/20/2024</a:t>
            </a:fld>
            <a:endParaRPr lang="en-US"/>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t>5/20/2024</a:t>
            </a:fld>
            <a:endParaRPr lang="en-US"/>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t>5/20/2024</a:t>
            </a:fld>
            <a:endParaRPr lang="en-US"/>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t>5/20/2024</a:t>
            </a:fld>
            <a:endParaRPr lang="en-US"/>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5/20/2024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t>5/20/2024</a:t>
            </a:fld>
            <a:endParaRPr lang="en-US"/>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t>5/20/2024</a:t>
            </a:fld>
            <a:endParaRPr lang="en-US"/>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t>5/20/2024</a:t>
            </a:fld>
            <a:endParaRPr lang="en-US"/>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t>5/20/2024</a:t>
            </a:fld>
            <a:endParaRPr lang="en-US"/>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t>5/20/2024</a:t>
            </a:fld>
            <a:endParaRPr lang="en-US"/>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2024/5/20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5/20/2024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2024/5/20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2024/5/20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5/20/2024</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27782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94210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22556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11197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5/20/2024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8239424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50386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345776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6436101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666973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157652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61433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45992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5/20/2024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9.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5/20/2024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5/20/2024</a:t>
            </a:fld>
            <a:endParaRPr lang="en-US"/>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9973708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5/20/2024</a:t>
            </a:fld>
            <a:endParaRPr lang="en-US"/>
          </a:p>
        </p:txBody>
      </p:sp>
      <p:sp>
        <p:nvSpPr>
          <p:cNvPr id="5" name="Footer Placeholder 4">
            <a:extLst>
              <a:ext uri="{FF2B5EF4-FFF2-40B4-BE49-F238E27FC236}">
                <a16:creationId xmlns:a16="http://schemas.microsoft.com/office/drawing/2014/main" xmlns=""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5/20/2024</a:t>
            </a:fld>
            <a:endParaRPr lang="en-US"/>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2024/5/20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7450055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2.xml"/><Relationship Id="rId5" Type="http://schemas.openxmlformats.org/officeDocument/2006/relationships/image" Target="../media/image13.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jpg"/><Relationship Id="rId5" Type="http://schemas.openxmlformats.org/officeDocument/2006/relationships/image" Target="../media/image13.jpe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jpe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55.xml"/><Relationship Id="rId5" Type="http://schemas.openxmlformats.org/officeDocument/2006/relationships/image" Target="../media/image13.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image" Target="../media/image18.png"/><Relationship Id="rId21" Type="http://schemas.openxmlformats.org/officeDocument/2006/relationships/slide" Target="slide7.xml"/><Relationship Id="rId7" Type="http://schemas.openxmlformats.org/officeDocument/2006/relationships/image" Target="../media/image22.png"/><Relationship Id="rId12" Type="http://schemas.openxmlformats.org/officeDocument/2006/relationships/image" Target="../media/image27.gif"/><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image" Target="../media/image32.png"/><Relationship Id="rId1" Type="http://schemas.openxmlformats.org/officeDocument/2006/relationships/slideLayout" Target="../slideLayouts/slideLayout20.xml"/><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png"/><Relationship Id="rId15" Type="http://schemas.openxmlformats.org/officeDocument/2006/relationships/image" Target="../media/image29.PNG"/><Relationship Id="rId10" Type="http://schemas.openxmlformats.org/officeDocument/2006/relationships/image" Target="../media/image25.gif"/><Relationship Id="rId19"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24.gif"/><Relationship Id="rId14" Type="http://schemas.openxmlformats.org/officeDocument/2006/relationships/image" Target="../media/image28.png"/><Relationship Id="rId22"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image" Target="../media/image13.jpeg"/><Relationship Id="rId5" Type="http://schemas.openxmlformats.org/officeDocument/2006/relationships/image" Target="../media/image4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7" name="TextBox 6">
            <a:extLst>
              <a:ext uri="{FF2B5EF4-FFF2-40B4-BE49-F238E27FC236}">
                <a16:creationId xmlns:a16="http://schemas.microsoft.com/office/drawing/2014/main" xmlns="" id="{AF46DA02-F02D-4620-A33C-7EF5A18F9064}"/>
              </a:ext>
            </a:extLst>
          </p:cNvPr>
          <p:cNvSpPr txBox="1"/>
          <p:nvPr/>
        </p:nvSpPr>
        <p:spPr>
          <a:xfrm>
            <a:off x="1566530" y="2815620"/>
            <a:ext cx="90589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T</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V</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pic>
        <p:nvPicPr>
          <p:cNvPr id="6" name="Picture 5">
            <a:extLst>
              <a:ext uri="{FF2B5EF4-FFF2-40B4-BE49-F238E27FC236}">
                <a16:creationId xmlns:a16="http://schemas.microsoft.com/office/drawing/2014/main" xmlns="" id="{83BDF7CB-F732-4D19-9516-FA4F2B063E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4222321" y="2524939"/>
            <a:ext cx="5492476" cy="156961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9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xmlns=""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xmlns=""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xmlns=""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xmlns=""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2675297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9CAABDB-869C-411C-8775-E639F12A2B4D}"/>
              </a:ext>
            </a:extLst>
          </p:cNvPr>
          <p:cNvPicPr>
            <a:picLocks noChangeAspect="1"/>
          </p:cNvPicPr>
          <p:nvPr/>
        </p:nvPicPr>
        <p:blipFill>
          <a:blip r:embed="rId2"/>
          <a:stretch>
            <a:fillRect/>
          </a:stretch>
        </p:blipFill>
        <p:spPr>
          <a:xfrm>
            <a:off x="508812" y="436398"/>
            <a:ext cx="9239250" cy="4352925"/>
          </a:xfrm>
          <a:prstGeom prst="rect">
            <a:avLst/>
          </a:prstGeom>
        </p:spPr>
      </p:pic>
      <p:sp>
        <p:nvSpPr>
          <p:cNvPr id="4" name="Rectangle: Rounded Corners 3">
            <a:extLst>
              <a:ext uri="{FF2B5EF4-FFF2-40B4-BE49-F238E27FC236}">
                <a16:creationId xmlns:a16="http://schemas.microsoft.com/office/drawing/2014/main" xmlns="" id="{10D13248-5609-4BA3-844E-4DC311169995}"/>
              </a:ext>
            </a:extLst>
          </p:cNvPr>
          <p:cNvSpPr/>
          <p:nvPr/>
        </p:nvSpPr>
        <p:spPr>
          <a:xfrm>
            <a:off x="1541722" y="4997302"/>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Rounded" panose="020B0500000000000000" pitchFamily="34" charset="0"/>
                <a:ea typeface="Arial-Rounded" panose="020B0500000000000000" pitchFamily="34" charset="0"/>
                <a:cs typeface="Arial-Rounded" panose="020B0500000000000000"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xmlns=""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xmlns=""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xmlns=""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xmlns=""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xmlns=""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xmlns=""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4221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xmlns=""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xmlns=""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xmlns=""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xmlns=""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xmlns=""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xmlns=""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vi-VN" sz="2400" dirty="0">
                <a:latin typeface="Arial-Rounded" panose="020B0500000000000000" pitchFamily="34" charset="0"/>
                <a:ea typeface="Arial-Rounded" panose="020B0500000000000000" pitchFamily="34" charset="0"/>
                <a:cs typeface="Arial-Rounded" panose="020B0500000000000000" pitchFamily="34" charset="0"/>
              </a:rPr>
              <a:t>. Cây xấu hổ co rúm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Nó bỗng thấy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xao</a:t>
            </a:r>
            <a:r>
              <a:rPr lang="vi-VN" sz="2400" dirty="0">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lang="en-US" sz="2400" dirty="0">
                <a:latin typeface="Arial-Rounded" panose="020B0500000000000000" pitchFamily="34" charset="0"/>
                <a:ea typeface="Arial-Rounded" panose="020B0500000000000000" pitchFamily="34" charset="0"/>
                <a:cs typeface="Arial-Rounded" panose="020B0500000000000000" pitchFamily="34" charset="0"/>
              </a:rPr>
              <a:t>long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thoáng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dirty="0">
                <a:latin typeface="Arial-Rounded" panose="020B0500000000000000" pitchFamily="34" charset="0"/>
                <a:ea typeface="Arial-Rounded" panose="020B0500000000000000" pitchFamily="34" charset="0"/>
                <a:cs typeface="Arial-Rounded" panose="020B0500000000000000" pitchFamily="34" charset="0"/>
              </a:rPr>
              <a:t> bao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nhiêu</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bay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 c</a:t>
            </a:r>
            <a:r>
              <a:rPr lang="vi-VN" sz="2400" dirty="0">
                <a:latin typeface="Arial-Rounded" panose="020B0500000000000000" pitchFamily="34" charset="0"/>
                <a:ea typeface="Arial-Rounded" panose="020B0500000000000000" pitchFamily="34" charset="0"/>
                <a:cs typeface="Arial-Rounded" panose="020B0500000000000000" pitchFamily="34" charset="0"/>
              </a:rPr>
              <a:t>hưa có con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nào đẹp đến thế!</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trở lại.</a:t>
            </a:r>
          </a:p>
          <a:p>
            <a:pPr algn="r">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Theo Trần Hoài Dương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xmlns="" id="{E692C2DF-1BFC-4877-AB80-F276CEB50C73}"/>
              </a:ext>
            </a:extLst>
          </p:cNvPr>
          <p:cNvCxnSpPr/>
          <p:nvPr/>
        </p:nvCxnSpPr>
        <p:spPr>
          <a:xfrm flipH="1">
            <a:off x="4264699"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E1EE3263-52BA-4CF0-ADF5-268209580235}"/>
              </a:ext>
            </a:extLst>
          </p:cNvPr>
          <p:cNvCxnSpPr/>
          <p:nvPr/>
        </p:nvCxnSpPr>
        <p:spPr>
          <a:xfrm flipH="1">
            <a:off x="7411936"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0B9AB947-902C-4E8E-95B3-8279042B013A}"/>
              </a:ext>
            </a:extLst>
          </p:cNvPr>
          <p:cNvCxnSpPr/>
          <p:nvPr/>
        </p:nvCxnSpPr>
        <p:spPr>
          <a:xfrm flipH="1">
            <a:off x="1512685"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3E71056-943C-4BE8-BD58-F9FCD17E3301}"/>
              </a:ext>
            </a:extLst>
          </p:cNvPr>
          <p:cNvCxnSpPr/>
          <p:nvPr/>
        </p:nvCxnSpPr>
        <p:spPr>
          <a:xfrm flipH="1">
            <a:off x="5117122"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A2A07A1A-92DA-4AFC-B978-EEAF13E07705}"/>
              </a:ext>
            </a:extLst>
          </p:cNvPr>
          <p:cNvCxnSpPr/>
          <p:nvPr/>
        </p:nvCxnSpPr>
        <p:spPr>
          <a:xfrm flipH="1">
            <a:off x="520858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F8C7C5F2-BBD4-4704-96CF-35382010389C}"/>
              </a:ext>
            </a:extLst>
          </p:cNvPr>
          <p:cNvCxnSpPr/>
          <p:nvPr/>
        </p:nvCxnSpPr>
        <p:spPr>
          <a:xfrm flipH="1">
            <a:off x="986564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C9B0F42-7FA8-4602-88DC-1A98E2B8CBB7}"/>
              </a:ext>
            </a:extLst>
          </p:cNvPr>
          <p:cNvCxnSpPr/>
          <p:nvPr/>
        </p:nvCxnSpPr>
        <p:spPr>
          <a:xfrm flipH="1">
            <a:off x="4666327"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9724406-B904-4D06-A0DE-BD245279FDE2}"/>
              </a:ext>
            </a:extLst>
          </p:cNvPr>
          <p:cNvCxnSpPr/>
          <p:nvPr/>
        </p:nvCxnSpPr>
        <p:spPr>
          <a:xfrm flipH="1">
            <a:off x="8536578"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4DDB35AB-A599-4775-B6E9-E7CB1623BB42}"/>
              </a:ext>
            </a:extLst>
          </p:cNvPr>
          <p:cNvCxnSpPr/>
          <p:nvPr/>
        </p:nvCxnSpPr>
        <p:spPr>
          <a:xfrm flipH="1">
            <a:off x="5782745" y="30991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36AA8C9F-B663-4726-B4CD-0F7C744F98B9}"/>
              </a:ext>
            </a:extLst>
          </p:cNvPr>
          <p:cNvCxnSpPr/>
          <p:nvPr/>
        </p:nvCxnSpPr>
        <p:spPr>
          <a:xfrm flipH="1">
            <a:off x="8471416" y="36605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2A19533-50C1-4D19-977E-A3DDFB2D5922}"/>
              </a:ext>
            </a:extLst>
          </p:cNvPr>
          <p:cNvCxnSpPr/>
          <p:nvPr/>
        </p:nvCxnSpPr>
        <p:spPr>
          <a:xfrm flipH="1">
            <a:off x="4340899" y="423475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0F8E0BF7-B7DD-4C42-8DFD-42DE3FBD965A}"/>
              </a:ext>
            </a:extLst>
          </p:cNvPr>
          <p:cNvCxnSpPr/>
          <p:nvPr/>
        </p:nvCxnSpPr>
        <p:spPr>
          <a:xfrm flipH="1">
            <a:off x="5040922" y="47550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8AC4319-C68A-43ED-AE80-6E38C9E65077}"/>
              </a:ext>
            </a:extLst>
          </p:cNvPr>
          <p:cNvCxnSpPr/>
          <p:nvPr/>
        </p:nvCxnSpPr>
        <p:spPr>
          <a:xfrm flipH="1">
            <a:off x="6933517" y="53611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CF720B24-80FA-42DC-AC5F-CB86921CAECA}"/>
              </a:ext>
            </a:extLst>
          </p:cNvPr>
          <p:cNvCxnSpPr/>
          <p:nvPr/>
        </p:nvCxnSpPr>
        <p:spPr>
          <a:xfrm flipH="1">
            <a:off x="3903238" y="58215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F7B562F2-D5E8-4055-9BA8-73E72E8DC185}"/>
              </a:ext>
            </a:extLst>
          </p:cNvPr>
          <p:cNvGrpSpPr/>
          <p:nvPr/>
        </p:nvGrpSpPr>
        <p:grpSpPr>
          <a:xfrm>
            <a:off x="6023493" y="6148865"/>
            <a:ext cx="6103839" cy="769441"/>
            <a:chOff x="708943" y="6033135"/>
            <a:chExt cx="5825836" cy="769441"/>
          </a:xfrm>
        </p:grpSpPr>
        <p:sp>
          <p:nvSpPr>
            <p:cNvPr id="32" name="TextBox 31">
              <a:extLst>
                <a:ext uri="{FF2B5EF4-FFF2-40B4-BE49-F238E27FC236}">
                  <a16:creationId xmlns:a16="http://schemas.microsoft.com/office/drawing/2014/main" xmlns="" id="{489092C2-A717-40BC-BE5B-CFE56A2C08F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33" name="TextBox 32">
              <a:extLst>
                <a:ext uri="{FF2B5EF4-FFF2-40B4-BE49-F238E27FC236}">
                  <a16:creationId xmlns:a16="http://schemas.microsoft.com/office/drawing/2014/main" xmlns="" id="{FFE64BC7-306A-440B-90DE-E026017EF985}"/>
                </a:ext>
              </a:extLst>
            </p:cNvPr>
            <p:cNvSpPr txBox="1"/>
            <p:nvPr/>
          </p:nvSpPr>
          <p:spPr>
            <a:xfrm>
              <a:off x="1016462" y="6033135"/>
              <a:ext cx="51673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4416477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nodeType="clickEffect">
                                  <p:stCondLst>
                                    <p:cond delay="0"/>
                                  </p:stCondLst>
                                  <p:childTnLst>
                                    <p:set>
                                      <p:cBhvr>
                                        <p:cTn id="99" dur="1" fill="hold">
                                          <p:stCondLst>
                                            <p:cond delay="0"/>
                                          </p:stCondLst>
                                        </p:cTn>
                                        <p:tgtEl>
                                          <p:spTgt spid="31"/>
                                        </p:tgtEl>
                                        <p:attrNameLst>
                                          <p:attrName>style.visibility</p:attrName>
                                        </p:attrNameLst>
                                      </p:cBhvr>
                                      <p:to>
                                        <p:strVal val="visible"/>
                                      </p:to>
                                    </p:set>
                                    <p:anim calcmode="lin" valueType="num">
                                      <p:cBhvr additive="base">
                                        <p:cTn id="100" dur="500" fill="hold"/>
                                        <p:tgtEl>
                                          <p:spTgt spid="31"/>
                                        </p:tgtEl>
                                        <p:attrNameLst>
                                          <p:attrName>ppt_x</p:attrName>
                                        </p:attrNameLst>
                                      </p:cBhvr>
                                      <p:tavLst>
                                        <p:tav tm="0">
                                          <p:val>
                                            <p:strVal val="1+#ppt_w/2"/>
                                          </p:val>
                                        </p:tav>
                                        <p:tav tm="100000">
                                          <p:val>
                                            <p:strVal val="#ppt_x"/>
                                          </p:val>
                                        </p:tav>
                                      </p:tavLst>
                                    </p:anim>
                                    <p:anim calcmode="lin" valueType="num">
                                      <p:cBhvr additive="base">
                                        <p:cTn id="101"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xmlns=""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xmlns=""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xmlns=""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xmlns=""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xmlns=""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xmlns=""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a:extLst>
              <a:ext uri="{FF2B5EF4-FFF2-40B4-BE49-F238E27FC236}">
                <a16:creationId xmlns:a16="http://schemas.microsoft.com/office/drawing/2014/main" xmlns="" id="{A7B3203A-A8FC-488D-802D-EF0C60E3F329}"/>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3345" y="962406"/>
            <a:ext cx="527050" cy="83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xmlns="" id="{F2107865-3108-4660-900E-782199D12BFE}"/>
              </a:ext>
            </a:extLst>
          </p:cNvPr>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90694" y="1975994"/>
            <a:ext cx="527050" cy="94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xmlns="" id="{F69E5509-2376-4A22-9E21-BA756CE8C4B7}"/>
              </a:ext>
            </a:extLst>
          </p:cNvPr>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8493" y="2785730"/>
            <a:ext cx="527050" cy="227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xmlns="" id="{AE1E2C61-3B17-4811-A63F-A3889F70EEF6}"/>
              </a:ext>
            </a:extLst>
          </p:cNvPr>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86756" y="5063442"/>
            <a:ext cx="527050" cy="12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xmlns="" id="{0B07D165-C8B1-492B-AC73-57559941CB6B}"/>
              </a:ext>
            </a:extLst>
          </p:cNvPr>
          <p:cNvGrpSpPr/>
          <p:nvPr/>
        </p:nvGrpSpPr>
        <p:grpSpPr>
          <a:xfrm>
            <a:off x="7214236" y="6088559"/>
            <a:ext cx="4780261" cy="769441"/>
            <a:chOff x="708943" y="6018639"/>
            <a:chExt cx="5825836" cy="769441"/>
          </a:xfrm>
        </p:grpSpPr>
        <p:sp>
          <p:nvSpPr>
            <p:cNvPr id="20" name="TextBox 19">
              <a:extLst>
                <a:ext uri="{FF2B5EF4-FFF2-40B4-BE49-F238E27FC236}">
                  <a16:creationId xmlns:a16="http://schemas.microsoft.com/office/drawing/2014/main" xmlns="" id="{B9F3C950-5982-4FF3-A80B-00016A038C9D}"/>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xmlns="" id="{CCC941CB-4722-4601-8543-0CEB1D15259A}"/>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3" name="Oval 2">
            <a:extLst>
              <a:ext uri="{FF2B5EF4-FFF2-40B4-BE49-F238E27FC236}">
                <a16:creationId xmlns:a16="http://schemas.microsoft.com/office/drawing/2014/main" xmlns="" id="{A535F479-D92E-4AC3-BAEF-E868B2BD4FDA}"/>
              </a:ext>
            </a:extLst>
          </p:cNvPr>
          <p:cNvSpPr/>
          <p:nvPr/>
        </p:nvSpPr>
        <p:spPr>
          <a:xfrm>
            <a:off x="5188688" y="1499191"/>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 name="Oval 21">
            <a:extLst>
              <a:ext uri="{FF2B5EF4-FFF2-40B4-BE49-F238E27FC236}">
                <a16:creationId xmlns:a16="http://schemas.microsoft.com/office/drawing/2014/main" xmlns="" id="{E0FF95AD-06CA-47E0-8277-5E14FBF997E5}"/>
              </a:ext>
            </a:extLst>
          </p:cNvPr>
          <p:cNvSpPr/>
          <p:nvPr/>
        </p:nvSpPr>
        <p:spPr>
          <a:xfrm>
            <a:off x="8591107" y="2547328"/>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3" name="Oval 22">
            <a:extLst>
              <a:ext uri="{FF2B5EF4-FFF2-40B4-BE49-F238E27FC236}">
                <a16:creationId xmlns:a16="http://schemas.microsoft.com/office/drawing/2014/main" xmlns="" id="{5AAE4ED0-F690-4A16-9649-42B88C832BCF}"/>
              </a:ext>
            </a:extLst>
          </p:cNvPr>
          <p:cNvSpPr/>
          <p:nvPr/>
        </p:nvSpPr>
        <p:spPr>
          <a:xfrm>
            <a:off x="5039833" y="4825040"/>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 name="Oval 23">
            <a:extLst>
              <a:ext uri="{FF2B5EF4-FFF2-40B4-BE49-F238E27FC236}">
                <a16:creationId xmlns:a16="http://schemas.microsoft.com/office/drawing/2014/main" xmlns="" id="{6993B9F1-DF66-46D9-9024-0330EC070E37}"/>
              </a:ext>
            </a:extLst>
          </p:cNvPr>
          <p:cNvSpPr/>
          <p:nvPr/>
        </p:nvSpPr>
        <p:spPr>
          <a:xfrm>
            <a:off x="3848986" y="5883263"/>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Tree>
    <p:extLst>
      <p:ext uri="{BB962C8B-B14F-4D97-AF65-F5344CB8AC3E}">
        <p14:creationId xmlns:p14="http://schemas.microsoft.com/office/powerpoint/2010/main" val="1828032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xmlns=""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xmlns=""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xmlns=""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xmlns=""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xmlns=""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xmlns=""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xmlns=""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xmlns=""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xmlns=""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xmlns=""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xmlns=""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xmlns=""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Xuýt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Cách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thể</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hiện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cảm</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xmlns=""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xmlns=""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xmlns=""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xmlns=""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xmlns=""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xmlns=""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phát</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3" name="10">
              <a:extLst>
                <a:ext uri="{FF2B5EF4-FFF2-40B4-BE49-F238E27FC236}">
                  <a16:creationId xmlns:a16="http://schemas.microsoft.com/office/drawing/2014/main" xmlns=""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xmlns=""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xmlns=""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xmlns=""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xmlns=""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bụ</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dâu</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9" name="10">
              <a:extLst>
                <a:ext uri="{FF2B5EF4-FFF2-40B4-BE49-F238E27FC236}">
                  <a16:creationId xmlns:a16="http://schemas.microsoft.com/office/drawing/2014/main" xmlns=""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916700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xmlns=""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xmlns=""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xmlns=""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xmlns=""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xmlns=""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xmlns=""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xmlns="" id="{D64EAD5F-2F09-4B00-AA82-60633E3F695A}"/>
              </a:ext>
            </a:extLst>
          </p:cNvPr>
          <p:cNvGrpSpPr/>
          <p:nvPr/>
        </p:nvGrpSpPr>
        <p:grpSpPr>
          <a:xfrm>
            <a:off x="7708605" y="6088559"/>
            <a:ext cx="4285892" cy="769441"/>
            <a:chOff x="708943" y="6018639"/>
            <a:chExt cx="5825836" cy="769441"/>
          </a:xfrm>
        </p:grpSpPr>
        <p:sp>
          <p:nvSpPr>
            <p:cNvPr id="15" name="TextBox 14">
              <a:extLst>
                <a:ext uri="{FF2B5EF4-FFF2-40B4-BE49-F238E27FC236}">
                  <a16:creationId xmlns:a16="http://schemas.microsoft.com/office/drawing/2014/main" xmlns="" id="{AF032194-9FBC-4347-9C13-FFEC624BAF3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xmlns="" id="{381098EE-765B-4D2E-9348-498009A36085}"/>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0481114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xmlns=""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xmlns=""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xmlns="" id="{FE62F7A7-67DE-4EED-A23A-3695851F37DD}"/>
              </a:ext>
            </a:extLst>
          </p:cNvPr>
          <p:cNvSpPr/>
          <p:nvPr/>
        </p:nvSpPr>
        <p:spPr>
          <a:xfrm>
            <a:off x="2224949" y="238944"/>
            <a:ext cx="9967052"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xmlns=""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xmlns=""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xmlns="" id="{BB12FD35-A33C-446F-AE51-FD7DA0AF6ED3}"/>
                </a:ext>
              </a:extLst>
            </p:cNvPr>
            <p:cNvSpPr txBox="1"/>
            <p:nvPr/>
          </p:nvSpPr>
          <p:spPr>
            <a:xfrm>
              <a:off x="183635" y="1477334"/>
              <a:ext cx="2038667" cy="91258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xmlns=""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xmlns=""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xmlns="" id="{72E63824-232E-4FC8-865F-8EA8AEC431CC}"/>
                </a:ext>
              </a:extLst>
            </p:cNvPr>
            <p:cNvSpPr txBox="1"/>
            <p:nvPr/>
          </p:nvSpPr>
          <p:spPr>
            <a:xfrm>
              <a:off x="191927" y="2140062"/>
              <a:ext cx="2109019" cy="58689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cỏ</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xung</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quanh</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xôn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xao</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pic>
        <p:nvPicPr>
          <p:cNvPr id="6" name="Picture 5">
            <a:extLst>
              <a:ext uri="{FF2B5EF4-FFF2-40B4-BE49-F238E27FC236}">
                <a16:creationId xmlns:a16="http://schemas.microsoft.com/office/drawing/2014/main" xmlns=""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xmlns="" id="{C68AC6E3-ED1D-4540-BF03-E8B0F50E3ECE}"/>
              </a:ext>
            </a:extLst>
          </p:cNvPr>
          <p:cNvSpPr/>
          <p:nvPr/>
        </p:nvSpPr>
        <p:spPr>
          <a:xfrm>
            <a:off x="2487646" y="4161761"/>
            <a:ext cx="9685141" cy="100741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xmlns="" id="{66F863AD-1BAC-4B3E-B466-1D8EAC0EDC3A}"/>
              </a:ext>
            </a:extLst>
          </p:cNvPr>
          <p:cNvSpPr txBox="1"/>
          <p:nvPr/>
        </p:nvSpPr>
        <p:spPr>
          <a:xfrm>
            <a:off x="2421495" y="4102100"/>
            <a:ext cx="9650002"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nuối</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điều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xmlns="" id="{3B327375-4554-4BE3-B834-83A4D5E673F9}"/>
              </a:ext>
            </a:extLst>
          </p:cNvPr>
          <p:cNvSpPr txBox="1"/>
          <p:nvPr/>
        </p:nvSpPr>
        <p:spPr>
          <a:xfrm>
            <a:off x="2996503" y="3017165"/>
            <a:ext cx="8667426" cy="830997"/>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ó một con chim xanh biếc, toàn thân long lánh như tự tỏa sáng không biết từ đâu bay tới</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xmlns=""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xmlns="" id="{9B341907-FE08-44C0-A8D2-4C981040D404}"/>
              </a:ext>
            </a:extLst>
          </p:cNvPr>
          <p:cNvSpPr txBox="1"/>
          <p:nvPr/>
        </p:nvSpPr>
        <p:spPr>
          <a:xfrm>
            <a:off x="2662182" y="4691039"/>
            <a:ext cx="9751611" cy="461665"/>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Tiếc</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vì</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nhìn</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xanh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xmlns="" id="{EDA1CF5D-1B6B-4A00-A003-2E8101B823A1}"/>
              </a:ext>
            </a:extLst>
          </p:cNvPr>
          <p:cNvSpPr txBox="1"/>
          <p:nvPr/>
        </p:nvSpPr>
        <p:spPr>
          <a:xfrm>
            <a:off x="3211412" y="1310322"/>
            <a:ext cx="9751611" cy="523220"/>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rúm</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mình</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xmlns="" id="{93B8E727-78D6-4B73-A068-FFC8A4553E5A}"/>
              </a:ext>
            </a:extLst>
          </p:cNvPr>
          <p:cNvSpPr txBox="1"/>
          <p:nvPr/>
        </p:nvSpPr>
        <p:spPr>
          <a:xfrm>
            <a:off x="2861561" y="5216909"/>
            <a:ext cx="8886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xmlns="" id="{541C46EA-92C3-4CD5-814F-D0B8F979C6E2}"/>
              </a:ext>
            </a:extLst>
          </p:cNvPr>
          <p:cNvSpPr txBox="1"/>
          <p:nvPr/>
        </p:nvSpPr>
        <p:spPr>
          <a:xfrm>
            <a:off x="2996503" y="5699327"/>
            <a:ext cx="8886188" cy="954107"/>
          </a:xfrm>
          <a:prstGeom prst="rect">
            <a:avLst/>
          </a:prstGeom>
          <a:noFill/>
        </p:spPr>
        <p:txBody>
          <a:bodyPr wrap="square" rtlCol="0">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latin typeface="Arial-Rounded" panose="020B0500000000000000" pitchFamily="34" charset="0"/>
                <a:ea typeface="Arial-Rounded" panose="020B0500000000000000" pitchFamily="34" charset="0"/>
                <a:cs typeface="Arial-Rounded" panose="020B0500000000000000" pitchFamily="34" charset="0"/>
              </a:rPr>
              <a:t> bao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huyền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800" dirty="0">
                <a:latin typeface="Arial-Rounded" panose="020B0500000000000000" pitchFamily="34" charset="0"/>
                <a:ea typeface="Arial-Rounded" panose="020B0500000000000000" pitchFamily="34" charset="0"/>
                <a:cs typeface="Arial-Rounded" panose="020B0500000000000000" pitchFamily="34" charset="0"/>
              </a:rPr>
              <a:t> quay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12994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xmlns=""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xmlns="" id="{FB4B99EE-334E-405E-B79C-C7BC5BFA3B4E}"/>
              </a:ext>
            </a:extLst>
          </p:cNvPr>
          <p:cNvSpPr/>
          <p:nvPr/>
        </p:nvSpPr>
        <p:spPr>
          <a:xfrm>
            <a:off x="276447" y="106326"/>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216E9AA9-3460-4D49-9B72-A7D5D6BAA087}"/>
              </a:ext>
            </a:extLst>
          </p:cNvPr>
          <p:cNvSpPr/>
          <p:nvPr/>
        </p:nvSpPr>
        <p:spPr>
          <a:xfrm>
            <a:off x="467831"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70C8D749-E28A-4A86-9104-E8953FB116EB}"/>
              </a:ext>
            </a:extLst>
          </p:cNvPr>
          <p:cNvSpPr/>
          <p:nvPr/>
        </p:nvSpPr>
        <p:spPr>
          <a:xfrm>
            <a:off x="3242676"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xmlns="" id="{8C89D8CC-5F85-4FD1-B008-F447EFBDCFC3}"/>
              </a:ext>
            </a:extLst>
          </p:cNvPr>
          <p:cNvSpPr/>
          <p:nvPr/>
        </p:nvSpPr>
        <p:spPr>
          <a:xfrm>
            <a:off x="6272955"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FEC5C71D-887A-41BD-98D4-70F1D8D2F69E}"/>
              </a:ext>
            </a:extLst>
          </p:cNvPr>
          <p:cNvSpPr/>
          <p:nvPr/>
        </p:nvSpPr>
        <p:spPr>
          <a:xfrm>
            <a:off x="1804245"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CFF0F57D-CE91-40B6-B2B3-CC272F583023}"/>
              </a:ext>
            </a:extLst>
          </p:cNvPr>
          <p:cNvSpPr/>
          <p:nvPr/>
        </p:nvSpPr>
        <p:spPr>
          <a:xfrm>
            <a:off x="5302357"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xmlns="" id="{4429953B-E585-41C2-A20C-5C25E8ACA96E}"/>
              </a:ext>
            </a:extLst>
          </p:cNvPr>
          <p:cNvSpPr txBox="1"/>
          <p:nvPr/>
        </p:nvSpPr>
        <p:spPr>
          <a:xfrm>
            <a:off x="372140" y="1016230"/>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11623C27-0571-4292-9DBC-07A3C543DE12}"/>
              </a:ext>
            </a:extLst>
          </p:cNvPr>
          <p:cNvSpPr txBox="1"/>
          <p:nvPr/>
        </p:nvSpPr>
        <p:spPr>
          <a:xfrm>
            <a:off x="372140" y="1906639"/>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D65892F2-A771-4DB9-98B7-FC64D4C15657}"/>
              </a:ext>
            </a:extLst>
          </p:cNvPr>
          <p:cNvPicPr>
            <a:picLocks noChangeAspect="1"/>
          </p:cNvPicPr>
          <p:nvPr/>
        </p:nvPicPr>
        <p:blipFill>
          <a:blip r:embed="rId2"/>
          <a:stretch>
            <a:fillRect/>
          </a:stretch>
        </p:blipFill>
        <p:spPr>
          <a:xfrm>
            <a:off x="2082762" y="2828611"/>
            <a:ext cx="7592865" cy="3593805"/>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xmlns="" id="{4D31FF8A-6F24-4787-8A25-4EC3B51A4D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xmlns=""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xmlns=""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xmlns=""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xmlns=""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3570885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xmlns=""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468" y="0"/>
            <a:ext cx="6858000" cy="6858000"/>
          </a:xfrm>
          <a:prstGeom prst="rect">
            <a:avLst/>
          </a:prstGeom>
        </p:spPr>
      </p:pic>
      <p:pic>
        <p:nvPicPr>
          <p:cNvPr id="3" name="Picture 2">
            <a:extLst>
              <a:ext uri="{FF2B5EF4-FFF2-40B4-BE49-F238E27FC236}">
                <a16:creationId xmlns:a16="http://schemas.microsoft.com/office/drawing/2014/main" xmlns="" id="{3AC60598-4994-4080-863E-DEEBA8673F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50.jpg" descr="C:\Users\TDCOM\Desktop\Chữ viết hoa\c.jpg"/>
          <p:cNvPicPr/>
          <p:nvPr/>
        </p:nvPicPr>
        <p:blipFill>
          <a:blip r:embed="rId6"/>
          <a:srcRect/>
          <a:stretch>
            <a:fillRect/>
          </a:stretch>
        </p:blipFill>
        <p:spPr>
          <a:xfrm>
            <a:off x="1473959" y="395784"/>
            <a:ext cx="5063320" cy="5104263"/>
          </a:xfrm>
          <a:prstGeom prst="rect">
            <a:avLst/>
          </a:prstGeom>
          <a:ln/>
        </p:spPr>
      </p:pic>
      <p:sp>
        <p:nvSpPr>
          <p:cNvPr id="5" name="Hình chữ nhật 4"/>
          <p:cNvSpPr/>
          <p:nvPr/>
        </p:nvSpPr>
        <p:spPr>
          <a:xfrm>
            <a:off x="7609770" y="1579434"/>
            <a:ext cx="3226552" cy="3500061"/>
          </a:xfrm>
          <a:prstGeom prst="rect">
            <a:avLst/>
          </a:prstGeom>
        </p:spPr>
        <p:txBody>
          <a:bodyPr wrap="square">
            <a:spAutoFit/>
          </a:bodyPr>
          <a:lstStyle/>
          <a:p>
            <a:pPr>
              <a:lnSpc>
                <a:spcPct val="114000"/>
              </a:lnSpc>
              <a:spcAft>
                <a:spcPts val="1000"/>
              </a:spcAft>
            </a:pP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Nét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viết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chữ</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C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là</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hợp</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2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nét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cơ</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bản</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cong</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dưới</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và</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cong</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trái</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nối</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liền</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nhau</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vòng</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xoắn</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to ở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chữ</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a:t>
            </a:r>
            <a:endParaRPr lang="vi-VN" sz="2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01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xmlns=""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468" y="0"/>
            <a:ext cx="6858000" cy="6858000"/>
          </a:xfrm>
          <a:prstGeom prst="rect">
            <a:avLst/>
          </a:prstGeom>
        </p:spPr>
      </p:pic>
      <p:pic>
        <p:nvPicPr>
          <p:cNvPr id="3" name="Picture 2">
            <a:extLst>
              <a:ext uri="{FF2B5EF4-FFF2-40B4-BE49-F238E27FC236}">
                <a16:creationId xmlns:a16="http://schemas.microsoft.com/office/drawing/2014/main" xmlns="" id="{3AC60598-4994-4080-863E-DEEBA8673F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7609770" y="1579434"/>
            <a:ext cx="3226552" cy="3500061"/>
          </a:xfrm>
          <a:prstGeom prst="rect">
            <a:avLst/>
          </a:prstGeom>
        </p:spPr>
        <p:txBody>
          <a:bodyPr wrap="square">
            <a:spAutoFit/>
          </a:bodyPr>
          <a:lstStyle/>
          <a:p>
            <a:pPr>
              <a:lnSpc>
                <a:spcPct val="114000"/>
              </a:lnSpc>
              <a:spcAft>
                <a:spcPts val="1000"/>
              </a:spcAft>
            </a:pP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Nét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viết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chữ</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C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là</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hợp</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2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nét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cơ</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bản</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cong</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dưới</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và</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cong</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trái</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nối</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liền</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nhau</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vòng</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xoắn</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to ở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chữ</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a:t>
            </a:r>
            <a:endParaRPr lang="vi-VN" sz="2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12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031528"/>
            <a:ext cx="97326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công</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mài</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sắt</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ngày</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nên</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kim</a:t>
            </a:r>
            <a:r>
              <a:rPr lang="en-US" sz="4000" dirty="0">
                <a:solidFill>
                  <a:srgbClr val="000000"/>
                </a:solidFill>
                <a:latin typeface="HP001 4 hang 1 ô ly" panose="020B0603050302020204" charset="0"/>
                <a:cs typeface="HP001 4 hang 1 ô ly" panose="020B0603050302020204" charset="0"/>
              </a:rPr>
              <a:t>.</a:t>
            </a:r>
            <a:endParaRPr kumimoji="0" lang="en-US" sz="40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xmlns=""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8401243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Nói</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nghe</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xmlns=""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xmlns=""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xmlns=""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xmlns=""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8" name="Picture 17">
            <a:extLst>
              <a:ext uri="{FF2B5EF4-FFF2-40B4-BE49-F238E27FC236}">
                <a16:creationId xmlns:a16="http://schemas.microsoft.com/office/drawing/2014/main" xmlns="" id="{E70A11BD-726D-4605-9FF7-956125C82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41" y="5900387"/>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590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F47FA8-9B87-4612-97E5-B2E1D271D5F8}"/>
              </a:ext>
            </a:extLst>
          </p:cNvPr>
          <p:cNvSpPr>
            <a:spLocks noGrp="1"/>
          </p:cNvSpPr>
          <p:nvPr>
            <p:ph type="title"/>
          </p:nvPr>
        </p:nvSpPr>
        <p:spPr/>
        <p:txBody>
          <a:bodyPr/>
          <a:lstStyle/>
          <a:p>
            <a:endParaRPr lang="en-US"/>
          </a:p>
        </p:txBody>
      </p:sp>
      <p:pic>
        <p:nvPicPr>
          <p:cNvPr id="5" name="video bài 7">
            <a:hlinkClick r:id="" action="ppaction://media"/>
            <a:extLst>
              <a:ext uri="{FF2B5EF4-FFF2-40B4-BE49-F238E27FC236}">
                <a16:creationId xmlns:a16="http://schemas.microsoft.com/office/drawing/2014/main" xmlns="" id="{F7C920B2-29A9-419E-95EC-B6EA21D316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659495"/>
            <a:ext cx="10366744" cy="5539010"/>
          </a:xfrm>
        </p:spPr>
      </p:pic>
      <p:sp>
        <p:nvSpPr>
          <p:cNvPr id="4" name="Picture Placeholder 3">
            <a:extLst>
              <a:ext uri="{FF2B5EF4-FFF2-40B4-BE49-F238E27FC236}">
                <a16:creationId xmlns:a16="http://schemas.microsoft.com/office/drawing/2014/main" xmlns="" id="{C10E279B-D9CB-455C-B1F3-D6C2B1EF797C}"/>
              </a:ext>
            </a:extLst>
          </p:cNvPr>
          <p:cNvSpPr>
            <a:spLocks noGrp="1"/>
          </p:cNvSpPr>
          <p:nvPr>
            <p:ph type="pic" sz="quarter" idx="13"/>
          </p:nvPr>
        </p:nvSpPr>
        <p:spPr/>
      </p:sp>
    </p:spTree>
    <p:extLst>
      <p:ext uri="{BB962C8B-B14F-4D97-AF65-F5344CB8AC3E}">
        <p14:creationId xmlns:p14="http://schemas.microsoft.com/office/powerpoint/2010/main" val="22474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C8A16-7F16-4BDA-A9B1-64E6C8919594}"/>
              </a:ext>
            </a:extLst>
          </p:cNvPr>
          <p:cNvSpPr>
            <a:spLocks noGrp="1"/>
          </p:cNvSpPr>
          <p:nvPr>
            <p:ph type="title"/>
          </p:nvPr>
        </p:nvSpPr>
        <p:spPr>
          <a:xfrm>
            <a:off x="223284" y="48100"/>
            <a:ext cx="11130516" cy="1325563"/>
          </a:xfrm>
        </p:spPr>
        <p:txBody>
          <a:bodyPr>
            <a:norm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Dựa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gợi</a:t>
            </a:r>
            <a:r>
              <a:rPr lang="en-US" sz="3200" dirty="0">
                <a:latin typeface="Arial-Rounded" panose="020B0500000000000000" pitchFamily="34" charset="0"/>
                <a:ea typeface="Arial-Rounded" panose="020B0500000000000000" pitchFamily="34" charset="0"/>
                <a:cs typeface="Arial-Rounded" panose="020B0500000000000000" pitchFamily="34" charset="0"/>
              </a:rPr>
              <a:t> ý,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3200" dirty="0">
                <a:latin typeface="Arial-Rounded" panose="020B0500000000000000" pitchFamily="34" charset="0"/>
                <a:ea typeface="Arial-Rounded" panose="020B0500000000000000" pitchFamily="34" charset="0"/>
                <a:cs typeface="Arial-Rounded" panose="020B0500000000000000" pitchFamily="34" charset="0"/>
              </a:rPr>
              <a:t> dung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xmlns="" id="{2415585C-6A40-4E2E-9C34-5E8F182AE8C0}"/>
              </a:ext>
            </a:extLst>
          </p:cNvPr>
          <p:cNvPicPr>
            <a:picLocks noChangeAspect="1"/>
          </p:cNvPicPr>
          <p:nvPr/>
        </p:nvPicPr>
        <p:blipFill>
          <a:blip r:embed="rId2"/>
          <a:stretch>
            <a:fillRect/>
          </a:stretch>
        </p:blipFill>
        <p:spPr>
          <a:xfrm>
            <a:off x="2152263" y="945080"/>
            <a:ext cx="7887474" cy="3307833"/>
          </a:xfrm>
          <a:prstGeom prst="rect">
            <a:avLst/>
          </a:prstGeom>
        </p:spPr>
      </p:pic>
      <p:pic>
        <p:nvPicPr>
          <p:cNvPr id="10" name="Picture 9">
            <a:extLst>
              <a:ext uri="{FF2B5EF4-FFF2-40B4-BE49-F238E27FC236}">
                <a16:creationId xmlns:a16="http://schemas.microsoft.com/office/drawing/2014/main" xmlns="" id="{0194F5CD-CFF3-4645-A52A-B1F618D56882}"/>
              </a:ext>
            </a:extLst>
          </p:cNvPr>
          <p:cNvPicPr>
            <a:picLocks noChangeAspect="1"/>
          </p:cNvPicPr>
          <p:nvPr/>
        </p:nvPicPr>
        <p:blipFill>
          <a:blip r:embed="rId3"/>
          <a:stretch>
            <a:fillRect/>
          </a:stretch>
        </p:blipFill>
        <p:spPr>
          <a:xfrm>
            <a:off x="2019422" y="4428460"/>
            <a:ext cx="7887474" cy="2381440"/>
          </a:xfrm>
          <a:prstGeom prst="rect">
            <a:avLst/>
          </a:prstGeom>
        </p:spPr>
      </p:pic>
      <p:sp>
        <p:nvSpPr>
          <p:cNvPr id="11" name="Speech Bubble: Oval 10">
            <a:extLst>
              <a:ext uri="{FF2B5EF4-FFF2-40B4-BE49-F238E27FC236}">
                <a16:creationId xmlns:a16="http://schemas.microsoft.com/office/drawing/2014/main" xmlns="" id="{D4EBAD3E-9B72-4E85-A23C-A86045B07D9E}"/>
              </a:ext>
            </a:extLst>
          </p:cNvPr>
          <p:cNvSpPr/>
          <p:nvPr/>
        </p:nvSpPr>
        <p:spPr>
          <a:xfrm>
            <a:off x="106326" y="1510028"/>
            <a:ext cx="214777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nghe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ngoài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cô</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mưa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Oval 11">
            <a:extLst>
              <a:ext uri="{FF2B5EF4-FFF2-40B4-BE49-F238E27FC236}">
                <a16:creationId xmlns:a16="http://schemas.microsoft.com/office/drawing/2014/main" xmlns="" id="{CB3E496E-7F3A-4CA0-AAF9-FB40CEDA91D4}"/>
              </a:ext>
            </a:extLst>
          </p:cNvPr>
          <p:cNvSpPr/>
          <p:nvPr/>
        </p:nvSpPr>
        <p:spPr>
          <a:xfrm>
            <a:off x="9626496" y="1685577"/>
            <a:ext cx="2459177"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sáo</a:t>
            </a:r>
            <a:r>
              <a:rPr lang="en-US" dirty="0">
                <a:latin typeface="Arial-Rounded" panose="020B0500000000000000" pitchFamily="34" charset="0"/>
                <a:ea typeface="Arial-Rounded" panose="020B0500000000000000" pitchFamily="34" charset="0"/>
                <a:cs typeface="Arial-Rounded" panose="020B0500000000000000" pitchFamily="34" charset="0"/>
              </a:rPr>
              <a:t> vi vu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tỉnh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giấc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chị</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Speech Bubble: Oval 12">
            <a:extLst>
              <a:ext uri="{FF2B5EF4-FFF2-40B4-BE49-F238E27FC236}">
                <a16:creationId xmlns:a16="http://schemas.microsoft.com/office/drawing/2014/main" xmlns="" id="{EBF7FE6C-4483-43B3-A92D-64E3EC931B48}"/>
              </a:ext>
            </a:extLst>
          </p:cNvPr>
          <p:cNvSpPr/>
          <p:nvPr/>
        </p:nvSpPr>
        <p:spPr>
          <a:xfrm>
            <a:off x="-23197" y="4252913"/>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nhẹ</a:t>
            </a:r>
            <a:r>
              <a:rPr lang="en-US" dirty="0">
                <a:latin typeface="Arial-Rounded" panose="020B0500000000000000" pitchFamily="34" charset="0"/>
                <a:ea typeface="Arial-Rounded" panose="020B0500000000000000" pitchFamily="34" charset="0"/>
                <a:cs typeface="Arial-Rounded" panose="020B0500000000000000" pitchFamily="34" charset="0"/>
              </a:rPr>
              <a:t> lay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đỗ</a:t>
            </a:r>
            <a:r>
              <a:rPr lang="en-US" dirty="0">
                <a:latin typeface="Arial-Rounded" panose="020B0500000000000000" pitchFamily="34" charset="0"/>
                <a:ea typeface="Arial-Rounded" panose="020B0500000000000000" pitchFamily="34" charset="0"/>
                <a:cs typeface="Arial-Rounded" panose="020B0500000000000000" pitchFamily="34" charset="0"/>
              </a:rPr>
              <a:t> con,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ông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Speech Bubble: Oval 13">
            <a:extLst>
              <a:ext uri="{FF2B5EF4-FFF2-40B4-BE49-F238E27FC236}">
                <a16:creationId xmlns:a16="http://schemas.microsoft.com/office/drawing/2014/main" xmlns="" id="{61EBFC76-B521-48ED-BB33-7F3AC7FB28B8}"/>
              </a:ext>
            </a:extLst>
          </p:cNvPr>
          <p:cNvSpPr/>
          <p:nvPr/>
        </p:nvSpPr>
        <p:spPr>
          <a:xfrm>
            <a:off x="9755212" y="4056399"/>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trồi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mình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khỏi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xòe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tay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hướng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47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1-2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91605C81-1EA2-4FB4-AED2-235FD4E3D35D}"/>
              </a:ext>
            </a:extLst>
          </p:cNvPr>
          <p:cNvPicPr>
            <a:picLocks noChangeAspect="1"/>
          </p:cNvPicPr>
          <p:nvPr/>
        </p:nvPicPr>
        <p:blipFill>
          <a:blip r:embed="rId2"/>
          <a:stretch>
            <a:fillRect/>
          </a:stretch>
        </p:blipFill>
        <p:spPr>
          <a:xfrm>
            <a:off x="2519362" y="1990725"/>
            <a:ext cx="7153275" cy="3219228"/>
          </a:xfrm>
          <a:prstGeom prst="rect">
            <a:avLst/>
          </a:prstGeom>
        </p:spPr>
      </p:pic>
    </p:spTree>
    <p:extLst>
      <p:ext uri="{BB962C8B-B14F-4D97-AF65-F5344CB8AC3E}">
        <p14:creationId xmlns:p14="http://schemas.microsoft.com/office/powerpoint/2010/main" val="28556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xmlns=""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xmlns=""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xmlns=""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xmlns=""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xmlns="" id="{069B54F1-CC45-43F6-97AD-194D52974A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xmlns="" id="{633BA60B-A834-4BA0-9477-2FB9465B37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xmlns="" id="{3269E7C5-4EA5-4C44-AA00-1B2105BB82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xmlns="" id="{2534BD2E-90FC-49F3-AC62-E2293F519B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3" action="ppaction://hlinksldjump"/>
            <a:extLst>
              <a:ext uri="{FF2B5EF4-FFF2-40B4-BE49-F238E27FC236}">
                <a16:creationId xmlns:a16="http://schemas.microsoft.com/office/drawing/2014/main" xmlns="" id="{490A87E2-6F22-4B14-A9C6-16CD95B0AB62}"/>
              </a:ext>
            </a:extLst>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xmlns="" id="{A54C3F12-C796-43C9-A1D2-7BBDD7BCE92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947817" y="1099332"/>
            <a:ext cx="6619737" cy="4341884"/>
          </a:xfrm>
          <a:prstGeom prst="rect">
            <a:avLst/>
          </a:prstGeom>
        </p:spPr>
      </p:pic>
      <p:pic>
        <p:nvPicPr>
          <p:cNvPr id="20" name="1a">
            <a:hlinkClick r:id="rId16" action="ppaction://hlinksldjump"/>
            <a:extLst>
              <a:ext uri="{FF2B5EF4-FFF2-40B4-BE49-F238E27FC236}">
                <a16:creationId xmlns:a16="http://schemas.microsoft.com/office/drawing/2014/main" xmlns="" id="{1D755C37-7225-46B6-AECB-63145FE02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0572" y="850205"/>
            <a:ext cx="3449389" cy="2384680"/>
          </a:xfrm>
          <a:prstGeom prst="rect">
            <a:avLst/>
          </a:prstGeom>
        </p:spPr>
      </p:pic>
      <p:pic>
        <p:nvPicPr>
          <p:cNvPr id="22" name="2a">
            <a:hlinkClick r:id="rId18" action="ppaction://hlinksldjump"/>
            <a:extLst>
              <a:ext uri="{FF2B5EF4-FFF2-40B4-BE49-F238E27FC236}">
                <a16:creationId xmlns:a16="http://schemas.microsoft.com/office/drawing/2014/main" xmlns=""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092" y="778664"/>
            <a:ext cx="3235685" cy="2437320"/>
          </a:xfrm>
          <a:prstGeom prst="rect">
            <a:avLst/>
          </a:prstGeom>
        </p:spPr>
      </p:pic>
      <p:pic>
        <p:nvPicPr>
          <p:cNvPr id="23" name="3a">
            <a:hlinkClick r:id="rId13" action="ppaction://hlinksldjump"/>
            <a:extLst>
              <a:ext uri="{FF2B5EF4-FFF2-40B4-BE49-F238E27FC236}">
                <a16:creationId xmlns:a16="http://schemas.microsoft.com/office/drawing/2014/main" xmlns="" id="{92318311-7088-4865-B336-5759C85325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47816" y="3005504"/>
            <a:ext cx="3371991" cy="2601079"/>
          </a:xfrm>
          <a:prstGeom prst="rect">
            <a:avLst/>
          </a:prstGeom>
        </p:spPr>
      </p:pic>
      <p:pic>
        <p:nvPicPr>
          <p:cNvPr id="24" name="4a">
            <a:hlinkClick r:id="rId21" action="ppaction://hlinksldjump"/>
            <a:extLst>
              <a:ext uri="{FF2B5EF4-FFF2-40B4-BE49-F238E27FC236}">
                <a16:creationId xmlns:a16="http://schemas.microsoft.com/office/drawing/2014/main" xmlns="" id="{89768423-E81D-4E09-86F4-B6A0DBF3AB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19806" y="2985757"/>
            <a:ext cx="3294993" cy="2677705"/>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xmlns=""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pic>
        <p:nvPicPr>
          <p:cNvPr id="13" name="Picture 12">
            <a:extLst>
              <a:ext uri="{FF2B5EF4-FFF2-40B4-BE49-F238E27FC236}">
                <a16:creationId xmlns:a16="http://schemas.microsoft.com/office/drawing/2014/main" xmlns="" id="{EBDFE235-A1D3-444D-9AEA-9C192E4795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6" y="5900387"/>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452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xmlns=""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115EF1AB-B4D0-4F5F-8B39-FAE257D613F7}"/>
              </a:ext>
            </a:extLst>
          </p:cNvPr>
          <p:cNvSpPr txBox="1"/>
          <p:nvPr/>
        </p:nvSpPr>
        <p:spPr>
          <a:xfrm>
            <a:off x="1250066" y="1354238"/>
            <a:ext cx="5949064" cy="1569660"/>
          </a:xfrm>
          <a:prstGeom prst="rect">
            <a:avLst/>
          </a:prstGeom>
          <a:noFill/>
        </p:spPr>
        <p:txBody>
          <a:bodyPr wrap="none" rtlCol="0">
            <a:spAutoFit/>
          </a:bodyPr>
          <a:lstStyle/>
          <a:p>
            <a:pPr lvl="0">
              <a:defRPr/>
            </a:pPr>
            <a:r>
              <a:rPr lang="vi-VN" sz="3200" dirty="0">
                <a:solidFill>
                  <a:prstClr val="white"/>
                </a:solidFill>
                <a:latin typeface="Times New Roman" panose="02020603050405020304" pitchFamily="18" charset="0"/>
                <a:cs typeface="Times New Roman" panose="02020603050405020304" pitchFamily="18" charset="0"/>
              </a:rPr>
              <a:t>Cây gì có tên người cười, </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Hễ ai chạm phải đang tươi héo liền</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 Là cây gì?</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CB29C377-1663-4A93-951F-A769749FB432}"/>
              </a:ext>
            </a:extLst>
          </p:cNvPr>
          <p:cNvSpPr txBox="1"/>
          <p:nvPr/>
        </p:nvSpPr>
        <p:spPr>
          <a:xfrm>
            <a:off x="1250066" y="3300714"/>
            <a:ext cx="3446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xmlns=""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BDD9DFFB-2E60-49B7-AEC5-067BDDE415E2}"/>
              </a:ext>
            </a:extLst>
          </p:cNvPr>
          <p:cNvSpPr txBox="1"/>
          <p:nvPr/>
        </p:nvSpPr>
        <p:spPr>
          <a:xfrm>
            <a:off x="1250066" y="1354238"/>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BF8CDD6E-C461-48F3-9247-612D53219014}"/>
              </a:ext>
            </a:extLst>
          </p:cNvPr>
          <p:cNvSpPr txBox="1"/>
          <p:nvPr/>
        </p:nvSpPr>
        <p:spPr>
          <a:xfrm>
            <a:off x="1101210" y="2844225"/>
            <a:ext cx="6045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xmlns="" id="{95C452F0-327C-442F-8D09-E2EFF02F8AF8}"/>
              </a:ext>
            </a:extLst>
          </p:cNvPr>
          <p:cNvSpPr txBox="1"/>
          <p:nvPr/>
        </p:nvSpPr>
        <p:spPr>
          <a:xfrm>
            <a:off x="1101210" y="3749437"/>
            <a:ext cx="8086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nản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lòng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xmlns="" id="{B4A1DFEB-8D5C-4575-BB4C-6DFF59C37176}"/>
              </a:ext>
            </a:extLst>
          </p:cNvPr>
          <p:cNvSpPr/>
          <p:nvPr/>
        </p:nvSpPr>
        <p:spPr>
          <a:xfrm>
            <a:off x="946298" y="2844225"/>
            <a:ext cx="712381" cy="67515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xmlns=""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7CF2F40B-0C06-41A2-98EB-3C7D4751E754}"/>
              </a:ext>
            </a:extLst>
          </p:cNvPr>
          <p:cNvSpPr txBox="1"/>
          <p:nvPr/>
        </p:nvSpPr>
        <p:spPr>
          <a:xfrm>
            <a:off x="1250066" y="1354238"/>
            <a:ext cx="6672019" cy="1569660"/>
          </a:xfrm>
          <a:prstGeom prst="rect">
            <a:avLst/>
          </a:prstGeom>
          <a:noFill/>
        </p:spPr>
        <p:txBody>
          <a:bodyPr wrap="none" rtlCol="0">
            <a:spAutoFit/>
          </a:bodyPr>
          <a:lstStyle/>
          <a:p>
            <a:pPr lvl="0"/>
            <a:r>
              <a:rPr lang="en-US" sz="3200" dirty="0" err="1">
                <a:solidFill>
                  <a:prstClr val="white"/>
                </a:solidFill>
                <a:latin typeface="Times New Roman" panose="02020603050405020304" pitchFamily="18" charset="0"/>
                <a:cs typeface="Times New Roman" panose="02020603050405020304" pitchFamily="18" charset="0"/>
              </a:rPr>
              <a:t>Cái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1 </a:t>
            </a:r>
            <a:r>
              <a:rPr lang="en-US" sz="3200" dirty="0" err="1">
                <a:solidFill>
                  <a:prstClr val="white"/>
                </a:solidFill>
                <a:latin typeface="Times New Roman" panose="02020603050405020304" pitchFamily="18" charset="0"/>
                <a:cs typeface="Times New Roman" panose="02020603050405020304" pitchFamily="18" charset="0"/>
              </a:rPr>
              <a:t>cặp</a:t>
            </a:r>
            <a:r>
              <a:rPr lang="en-US" sz="3200" dirty="0">
                <a:solidFill>
                  <a:prstClr val="white"/>
                </a:solidFill>
                <a:latin typeface="Times New Roman" panose="02020603050405020304" pitchFamily="18" charset="0"/>
                <a:cs typeface="Times New Roman" panose="02020603050405020304" pitchFamily="18" charset="0"/>
              </a:rPr>
              <a:t> song </a:t>
            </a:r>
            <a:r>
              <a:rPr lang="en-US" sz="3200" dirty="0" err="1">
                <a:solidFill>
                  <a:prstClr val="white"/>
                </a:solidFill>
                <a:latin typeface="Times New Roman" panose="02020603050405020304" pitchFamily="18" charset="0"/>
                <a:cs typeface="Times New Roman" panose="02020603050405020304" pitchFamily="18" charset="0"/>
              </a:rPr>
              <a:t>sinh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Long </a:t>
            </a:r>
            <a:r>
              <a:rPr lang="en-US" sz="3200" dirty="0" err="1">
                <a:solidFill>
                  <a:prstClr val="white"/>
                </a:solidFill>
                <a:latin typeface="Times New Roman" panose="02020603050405020304" pitchFamily="18" charset="0"/>
                <a:cs typeface="Times New Roman" panose="02020603050405020304" pitchFamily="18" charset="0"/>
              </a:rPr>
              <a:t>lanh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sáng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tỏ</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nhìn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xung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quanh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xmlns="" id="{DBA46285-AC70-4F24-87DC-EF5358B6E211}"/>
              </a:ext>
            </a:extLst>
          </p:cNvPr>
          <p:cNvSpPr txBox="1"/>
          <p:nvPr/>
        </p:nvSpPr>
        <p:spPr>
          <a:xfrm>
            <a:off x="1250066" y="3300714"/>
            <a:ext cx="29097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Đôi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xmlns=""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8FA92D6B-6B91-4DB9-A69B-6920AF53839F}"/>
              </a:ext>
            </a:extLst>
          </p:cNvPr>
          <p:cNvSpPr txBox="1"/>
          <p:nvPr/>
        </p:nvSpPr>
        <p:spPr>
          <a:xfrm>
            <a:off x="1250066" y="1354238"/>
            <a:ext cx="2807179" cy="2554545"/>
          </a:xfrm>
          <a:prstGeom prst="rect">
            <a:avLst/>
          </a:prstGeom>
          <a:noFill/>
        </p:spPr>
        <p:txBody>
          <a:bodyPr wrap="none" rtlCol="0">
            <a:spAutoFit/>
          </a:bodyPr>
          <a:lstStyle/>
          <a:p>
            <a:pPr lvl="0"/>
            <a:r>
              <a:rPr lang="vi-VN" sz="3200" dirty="0">
                <a:solidFill>
                  <a:prstClr val="white"/>
                </a:solidFill>
                <a:latin typeface="Times New Roman" panose="02020603050405020304" pitchFamily="18" charset="0"/>
                <a:cs typeface="Times New Roman" panose="02020603050405020304" pitchFamily="18" charset="0"/>
              </a:rPr>
              <a:t>Lúc vươn cổ</a:t>
            </a:r>
          </a:p>
          <a:p>
            <a:pPr lvl="0"/>
            <a:r>
              <a:rPr lang="vi-VN" sz="3200" dirty="0">
                <a:solidFill>
                  <a:prstClr val="white"/>
                </a:solidFill>
                <a:latin typeface="Times New Roman" panose="02020603050405020304" pitchFamily="18" charset="0"/>
                <a:cs typeface="Times New Roman" panose="02020603050405020304" pitchFamily="18" charset="0"/>
              </a:rPr>
              <a:t>Lúc rụt đầu</a:t>
            </a:r>
          </a:p>
          <a:p>
            <a:pPr lvl="0"/>
            <a:r>
              <a:rPr lang="vi-VN" sz="3200" dirty="0">
                <a:solidFill>
                  <a:prstClr val="white"/>
                </a:solidFill>
                <a:latin typeface="Times New Roman" panose="02020603050405020304" pitchFamily="18" charset="0"/>
                <a:cs typeface="Times New Roman" panose="02020603050405020304" pitchFamily="18" charset="0"/>
              </a:rPr>
              <a:t>Hễ đi đâu</a:t>
            </a:r>
          </a:p>
          <a:p>
            <a:pPr lvl="0"/>
            <a:r>
              <a:rPr lang="vi-VN" sz="3200" dirty="0">
                <a:solidFill>
                  <a:prstClr val="white"/>
                </a:solidFill>
                <a:latin typeface="Times New Roman" panose="02020603050405020304" pitchFamily="18" charset="0"/>
                <a:cs typeface="Times New Roman" panose="02020603050405020304" pitchFamily="18" charset="0"/>
              </a:rPr>
              <a:t>Cõng nhà đi đó.</a:t>
            </a:r>
          </a:p>
          <a:p>
            <a:pPr lvl="0"/>
            <a:r>
              <a:rPr lang="vi-VN" sz="3200" dirty="0">
                <a:solidFill>
                  <a:prstClr val="white"/>
                </a:solidFill>
                <a:latin typeface="Times New Roman" panose="02020603050405020304" pitchFamily="18" charset="0"/>
                <a:cs typeface="Times New Roman" panose="02020603050405020304" pitchFamily="18" charset="0"/>
              </a:rPr>
              <a:t>(Là con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F6E535D8-67EC-45C9-8FD9-E06670C45FE9}"/>
              </a:ext>
            </a:extLst>
          </p:cNvPr>
          <p:cNvSpPr txBox="1"/>
          <p:nvPr/>
        </p:nvSpPr>
        <p:spPr>
          <a:xfrm>
            <a:off x="1250066" y="4108788"/>
            <a:ext cx="3195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xmlns=""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xmlns=""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xmlns=""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xmlns=""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xmlns=""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xmlns=""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xmlns=""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xmlns=""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xmlns=""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xmlns=""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xmlns=""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xmlns=""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xmlns=""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xmlns=""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xmlns=""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xmlns=""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xmlns=""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xmlns=""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xmlns=""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xmlns=""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xmlns=""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xmlns=""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xmlns="" id="{D2498525-6E24-4DAE-87BF-7802486B196A}"/>
              </a:ext>
            </a:extLst>
          </p:cNvPr>
          <p:cNvSpPr txBox="1"/>
          <p:nvPr/>
        </p:nvSpPr>
        <p:spPr>
          <a:xfrm>
            <a:off x="2691441" y="1983460"/>
            <a:ext cx="660424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7: </a:t>
            </a: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xmlns=""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pic>
        <p:nvPicPr>
          <p:cNvPr id="29" name="Picture 28">
            <a:extLst>
              <a:ext uri="{FF2B5EF4-FFF2-40B4-BE49-F238E27FC236}">
                <a16:creationId xmlns:a16="http://schemas.microsoft.com/office/drawing/2014/main" xmlns="" id="{D78F0133-D49B-4C91-864B-C2E2487848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1299</Words>
  <Application>Microsoft Office PowerPoint</Application>
  <PresentationFormat>Custom</PresentationFormat>
  <Paragraphs>123</Paragraphs>
  <Slides>30</Slides>
  <Notes>15</Notes>
  <HiddenSlides>0</HiddenSlides>
  <MMClips>3</MMClips>
  <ScaleCrop>false</ScaleCrop>
  <HeadingPairs>
    <vt:vector size="4" baseType="variant">
      <vt:variant>
        <vt:lpstr>Theme</vt:lpstr>
      </vt:variant>
      <vt:variant>
        <vt:i4>8</vt:i4>
      </vt:variant>
      <vt:variant>
        <vt:lpstr>Slide Titles</vt:lpstr>
      </vt:variant>
      <vt:variant>
        <vt:i4>30</vt:i4>
      </vt:variant>
    </vt:vector>
  </HeadingPairs>
  <TitlesOfParts>
    <vt:vector size="38" baseType="lpstr">
      <vt:lpstr>Office 主题</vt:lpstr>
      <vt:lpstr>3_Office Theme</vt:lpstr>
      <vt:lpstr>1_Office Theme</vt:lpstr>
      <vt:lpstr>4_Office Theme</vt:lpstr>
      <vt:lpstr>5_Office Theme</vt:lpstr>
      <vt:lpstr>6_Office Theme</vt:lpstr>
      <vt:lpstr>1_Office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Dựa vào câu hỏi gợi ý, đoán nội dung từng tranh?</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12</cp:revision>
  <dcterms:created xsi:type="dcterms:W3CDTF">2021-05-22T10:10:43Z</dcterms:created>
  <dcterms:modified xsi:type="dcterms:W3CDTF">2024-05-20T09:18:42Z</dcterms:modified>
</cp:coreProperties>
</file>