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sldIdLst>
    <p:sldId id="256" r:id="rId3"/>
    <p:sldId id="257" r:id="rId4"/>
    <p:sldId id="263" r:id="rId5"/>
    <p:sldId id="264" r:id="rId6"/>
    <p:sldId id="267" r:id="rId7"/>
    <p:sldId id="265" r:id="rId8"/>
    <p:sldId id="270" r:id="rId9"/>
    <p:sldId id="284" r:id="rId10"/>
    <p:sldId id="282" r:id="rId11"/>
    <p:sldId id="283" r:id="rId12"/>
    <p:sldId id="285" r:id="rId13"/>
    <p:sldId id="278" r:id="rId14"/>
    <p:sldId id="277" r:id="rId15"/>
    <p:sldId id="266" r:id="rId16"/>
    <p:sldId id="272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00F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98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48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11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9047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816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32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884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3730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5988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D26AA-E209-4093-9F0A-9C6D6D7EF961}" type="datetimeFigureOut">
              <a:rPr lang="en-US" smtClean="0"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6424A0-BF39-495D-ADB0-A0428811E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55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717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83B8AB85-432D-4754-91A3-F0EB556A5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815691"/>
            <a:ext cx="9243500" cy="5760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CAEDF243-C707-41CE-8452-81B3709A374D}"/>
              </a:ext>
            </a:extLst>
          </p:cNvPr>
          <p:cNvSpPr txBox="1"/>
          <p:nvPr/>
        </p:nvSpPr>
        <p:spPr>
          <a:xfrm>
            <a:off x="4200864" y="1843478"/>
            <a:ext cx="4926170" cy="41549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 ĐÔNG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FDB15D7-D48D-4095-B370-8DF653AA6403}"/>
              </a:ext>
            </a:extLst>
          </p:cNvPr>
          <p:cNvSpPr txBox="1"/>
          <p:nvPr/>
        </p:nvSpPr>
        <p:spPr>
          <a:xfrm>
            <a:off x="3881544" y="1027481"/>
            <a:ext cx="4926170" cy="41549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 GIÁO DỤC VÀ ĐÀO TẠO HÀ NỘI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E732E83-34C5-4268-9A3A-D5AD6225DA35}"/>
              </a:ext>
            </a:extLst>
          </p:cNvPr>
          <p:cNvSpPr txBox="1"/>
          <p:nvPr/>
        </p:nvSpPr>
        <p:spPr>
          <a:xfrm>
            <a:off x="3322876" y="1435480"/>
            <a:ext cx="6043507" cy="4154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defTabSz="685800"/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ĐẠO TẠO HUYỆN BA VÌ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66E54F0-3C2C-42F9-B773-E63982ED5F17}"/>
              </a:ext>
            </a:extLst>
          </p:cNvPr>
          <p:cNvSpPr txBox="1"/>
          <p:nvPr/>
        </p:nvSpPr>
        <p:spPr>
          <a:xfrm>
            <a:off x="3285219" y="2447684"/>
            <a:ext cx="6665102" cy="7386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NHIỆT LIỆT CHÀO MỪNG CÁC THẦY CÔ GIÁO</a:t>
            </a:r>
          </a:p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ĐẾN THĂM LỚP 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0AE025E-8C66-4339-9B51-99CB079C1A26}"/>
              </a:ext>
            </a:extLst>
          </p:cNvPr>
          <p:cNvSpPr txBox="1"/>
          <p:nvPr/>
        </p:nvSpPr>
        <p:spPr>
          <a:xfrm>
            <a:off x="3144025" y="5030105"/>
            <a:ext cx="6665102" cy="41549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1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TRẦN THỊ HẰNG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CF48AFD-6689-4BCA-AC95-B563F464AAE2}"/>
              </a:ext>
            </a:extLst>
          </p:cNvPr>
          <p:cNvSpPr txBox="1"/>
          <p:nvPr/>
        </p:nvSpPr>
        <p:spPr>
          <a:xfrm>
            <a:off x="3012077" y="3467994"/>
            <a:ext cx="6665102" cy="10618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ĐẠO ĐỨC</a:t>
            </a:r>
          </a:p>
          <a:p>
            <a:pPr algn="ctr" defTabSz="685800"/>
            <a:r>
              <a:rPr lang="en-US" sz="21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1: VẺ ĐẸP CỦA EM</a:t>
            </a:r>
          </a:p>
          <a:p>
            <a:pPr algn="ctr" defTabSz="685800"/>
            <a:endParaRPr lang="en-US" sz="21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5642A13C-2CF6-4F9A-B8A4-801E1C56C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8389" y="-356763"/>
            <a:ext cx="4969349" cy="7315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1766A3E-DF21-46C1-929A-116102DA20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605" y="-356763"/>
            <a:ext cx="5056154" cy="73152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53C3F6EC-6D0C-4BC2-8D89-AC9D05161D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" y="-137885"/>
            <a:ext cx="3523037" cy="73152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6B742FC6-E748-43E0-A52D-E5275F9FB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8" y="-160119"/>
            <a:ext cx="3278137" cy="25137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6ADE691C-FA0D-4B09-B88F-B002971D4F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078" y="-152400"/>
            <a:ext cx="3255685" cy="72157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6FD97D00-EBD9-4CA9-AB33-228EF49052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484" y="-152400"/>
            <a:ext cx="3125279" cy="239651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20C28F5-0E9B-4CFE-8691-ED531DD089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6242458"/>
            <a:ext cx="11904993" cy="123108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D871E432-0744-424A-B402-B795973AB4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800000" flipH="1" flipV="1">
            <a:off x="-62894" y="6229567"/>
            <a:ext cx="2043866" cy="88278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C28A178E-B0B5-4BF5-8FA8-5E1BC25DC0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627597" y="6070247"/>
            <a:ext cx="2634790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415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4.44444E-6 L -0.35989 -0.0088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95" y="-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0.33854 0.01203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27" y="60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378 0.00278 L -0.14779 0.00394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01" y="4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91667E-6 1.11111E-6 L 0.13073 -0.00023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6" y="-2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10" grpId="0" animBg="1"/>
      <p:bldP spid="11" grpId="0" animBg="1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1" y="-514054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67000" y="161218"/>
            <a:ext cx="1165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CF6CC4D-1E7B-4096-8DA0-B08D5E734DF8}"/>
              </a:ext>
            </a:extLst>
          </p:cNvPr>
          <p:cNvSpPr txBox="1"/>
          <p:nvPr/>
        </p:nvSpPr>
        <p:spPr>
          <a:xfrm>
            <a:off x="458834" y="1878330"/>
            <a:ext cx="10199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4A83599-F03C-4026-8250-C1E02DB22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33338" y="73465"/>
            <a:ext cx="5791702" cy="12010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0AC8CBA4-C1F1-4C3B-972D-E4A72478CB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819400"/>
            <a:ext cx="4016569" cy="36036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06A253A-2189-450D-B233-570CDE4B887A}"/>
              </a:ext>
            </a:extLst>
          </p:cNvPr>
          <p:cNvSpPr txBox="1"/>
          <p:nvPr/>
        </p:nvSpPr>
        <p:spPr>
          <a:xfrm>
            <a:off x="5404758" y="2605747"/>
            <a:ext cx="532311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Quê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Nam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nằm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ven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dòng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sông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nhỏ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đềm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dân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quê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Nam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luôn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yêu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,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giúp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đỡ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lẫn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nhau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aseline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Nam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5269AAF-8B64-475F-A2DD-19434CDE4193}"/>
              </a:ext>
            </a:extLst>
          </p:cNvPr>
          <p:cNvSpPr txBox="1"/>
          <p:nvPr/>
        </p:nvSpPr>
        <p:spPr>
          <a:xfrm>
            <a:off x="458834" y="1150913"/>
            <a:ext cx="10199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Nam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7765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71A5784-456E-4F4A-8B20-DEB77DA5B938}"/>
              </a:ext>
            </a:extLst>
          </p:cNvPr>
          <p:cNvSpPr txBox="1"/>
          <p:nvPr/>
        </p:nvSpPr>
        <p:spPr>
          <a:xfrm>
            <a:off x="838200" y="1366699"/>
            <a:ext cx="10668000" cy="258532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5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 Ba ngày 13 tháng 9 năm 2022</a:t>
            </a:r>
          </a:p>
          <a:p>
            <a:pPr algn="ctr"/>
            <a:r>
              <a:rPr lang="en-US" sz="5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</a:t>
            </a:r>
          </a:p>
          <a:p>
            <a:pPr algn="ctr"/>
            <a:r>
              <a:rPr lang="en-US" sz="5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1. Vẻ đẹp quê hương( tiết 2)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96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82530" y="-527778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2173" y="1295400"/>
            <a:ext cx="11627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gợi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CF6CC4D-1E7B-4096-8DA0-B08D5E734DF8}"/>
              </a:ext>
            </a:extLst>
          </p:cNvPr>
          <p:cNvSpPr txBox="1"/>
          <p:nvPr/>
        </p:nvSpPr>
        <p:spPr>
          <a:xfrm>
            <a:off x="412173" y="1859126"/>
            <a:ext cx="107191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C2475AD-677D-4352-81E8-4E8C679C2BCC}"/>
              </a:ext>
            </a:extLst>
          </p:cNvPr>
          <p:cNvSpPr txBox="1"/>
          <p:nvPr/>
        </p:nvSpPr>
        <p:spPr>
          <a:xfrm>
            <a:off x="412173" y="2527964"/>
            <a:ext cx="110178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defRPr/>
            </a:pP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A0E4C90-BF41-4457-B053-8E48248DA790}"/>
              </a:ext>
            </a:extLst>
          </p:cNvPr>
          <p:cNvSpPr txBox="1"/>
          <p:nvPr/>
        </p:nvSpPr>
        <p:spPr>
          <a:xfrm>
            <a:off x="354116" y="370168"/>
            <a:ext cx="2376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A8662C8-2166-4F8A-A5CF-F778A2F72C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82" y="3382272"/>
            <a:ext cx="2952381" cy="16380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A7661FA-78F4-4208-859E-23EADA93E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399" y="3382272"/>
            <a:ext cx="2771429" cy="16190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A547634-D4C2-4FF6-AEA6-400961590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600" y="3382272"/>
            <a:ext cx="2580952" cy="1809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820F83C-4E68-41A2-809A-B1D7B3D6BA82}"/>
              </a:ext>
            </a:extLst>
          </p:cNvPr>
          <p:cNvSpPr txBox="1"/>
          <p:nvPr/>
        </p:nvSpPr>
        <p:spPr>
          <a:xfrm>
            <a:off x="857238" y="5334000"/>
            <a:ext cx="8981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</p:txBody>
      </p:sp>
    </p:spTree>
    <p:extLst>
      <p:ext uri="{BB962C8B-B14F-4D97-AF65-F5344CB8AC3E}">
        <p14:creationId xmlns:p14="http://schemas.microsoft.com/office/powerpoint/2010/main" val="426285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2874337-98DC-4AD5-8C06-17AF61636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30480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71A5784-456E-4F4A-8B20-DEB77DA5B938}"/>
              </a:ext>
            </a:extLst>
          </p:cNvPr>
          <p:cNvSpPr txBox="1"/>
          <p:nvPr/>
        </p:nvSpPr>
        <p:spPr>
          <a:xfrm>
            <a:off x="2667000" y="1366699"/>
            <a:ext cx="685800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2EE0D6A-8DF5-4F11-A254-3CD915F33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067094"/>
            <a:ext cx="10972800" cy="4638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03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743231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00200" y="-77861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890391"/>
            <a:ext cx="11201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B59C923-0F41-4EF6-B297-FDD7CA6A141C}"/>
              </a:ext>
            </a:extLst>
          </p:cNvPr>
          <p:cNvSpPr txBox="1"/>
          <p:nvPr/>
        </p:nvSpPr>
        <p:spPr>
          <a:xfrm>
            <a:off x="304800" y="1600201"/>
            <a:ext cx="1188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3" y="-675273"/>
            <a:ext cx="1025510" cy="2376055"/>
          </a:xfrm>
          <a:prstGeom prst="trapezoid">
            <a:avLst/>
          </a:prstGeom>
          <a:solidFill>
            <a:srgbClr val="0000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07572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chemeClr val="bg1"/>
                </a:solidFill>
                <a:latin typeface="HP-089" pitchFamily="34" charset="0"/>
              </a:rPr>
              <a:t>Vận dụng</a:t>
            </a:r>
            <a:endParaRPr lang="vi-VN" sz="3600" b="1" dirty="0">
              <a:solidFill>
                <a:schemeClr val="bg1"/>
              </a:solidFill>
              <a:latin typeface="HP001 TD 4H" pitchFamily="34" charset="-93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D2DADFA-D102-4988-94E1-64B3D9F64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16"/>
          <a:stretch/>
        </p:blipFill>
        <p:spPr>
          <a:xfrm>
            <a:off x="0" y="914401"/>
            <a:ext cx="11277600" cy="5850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7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12649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1066800" y="2562226"/>
            <a:ext cx="840278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9600" b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Chào tạm biệt!</a:t>
            </a:r>
            <a:endParaRPr lang="en-US" sz="9600" b="1" dirty="0">
              <a:solidFill>
                <a:srgbClr val="99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36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"/>
    </mc:Choice>
    <mc:Fallback xmlns="">
      <p:transition spd="slow" advTm="6645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24000" y="0"/>
            <a:ext cx="9144000" cy="1828800"/>
          </a:xfrm>
          <a:prstGeom prst="rect">
            <a:avLst/>
          </a:prstGeom>
          <a:solidFill>
            <a:srgbClr val="A7E8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1676401" y="1295401"/>
            <a:ext cx="8809703" cy="3124199"/>
            <a:chOff x="258097" y="1914117"/>
            <a:chExt cx="8458200" cy="1828800"/>
          </a:xfrm>
        </p:grpSpPr>
        <p:sp>
          <p:nvSpPr>
            <p:cNvPr id="5" name="Rounded Rectangle 4"/>
            <p:cNvSpPr/>
            <p:nvPr/>
          </p:nvSpPr>
          <p:spPr>
            <a:xfrm>
              <a:off x="258097" y="1914117"/>
              <a:ext cx="8458200" cy="1828800"/>
            </a:xfrm>
            <a:prstGeom prst="round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381000" y="1968912"/>
              <a:ext cx="8200103" cy="161248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4800" dirty="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1921951" y="2391074"/>
            <a:ext cx="8305800" cy="1752600"/>
          </a:xfrm>
        </p:spPr>
        <p:txBody>
          <a:bodyPr>
            <a:noAutofit/>
          </a:bodyPr>
          <a:lstStyle/>
          <a:p>
            <a:pPr lvl="0">
              <a:spcBef>
                <a:spcPts val="0"/>
              </a:spcBef>
            </a:pPr>
            <a:r>
              <a:rPr lang="en-US" sz="40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ĐẠO ĐỨC</a:t>
            </a:r>
          </a:p>
          <a:p>
            <a:pPr lvl="0" algn="l">
              <a:spcBef>
                <a:spcPts val="0"/>
              </a:spcBef>
            </a:pPr>
            <a:r>
              <a:rPr lang="en-US" sz="4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1:</a:t>
            </a:r>
            <a:r>
              <a:rPr lang="en-US" sz="4400" b="1" smtClean="0">
                <a:solidFill>
                  <a:srgbClr val="0000FF"/>
                </a:solidFill>
                <a:latin typeface="HP-087" pitchFamily="34" charset="0"/>
              </a:rPr>
              <a:t>Vẻ </a:t>
            </a:r>
            <a:r>
              <a:rPr lang="en-US" sz="4400" b="1">
                <a:solidFill>
                  <a:srgbClr val="0000FF"/>
                </a:solidFill>
                <a:latin typeface="HP-087" pitchFamily="34" charset="0"/>
              </a:rPr>
              <a:t>đ</a:t>
            </a:r>
            <a:r>
              <a:rPr lang="en-US" sz="4400" b="1" smtClean="0">
                <a:solidFill>
                  <a:srgbClr val="0000FF"/>
                </a:solidFill>
                <a:latin typeface="HP-087" pitchFamily="34" charset="0"/>
              </a:rPr>
              <a:t>ẹp </a:t>
            </a:r>
            <a:r>
              <a:rPr lang="en-US" sz="4400" b="1" dirty="0" err="1">
                <a:solidFill>
                  <a:srgbClr val="0000FF"/>
                </a:solidFill>
                <a:latin typeface="HP-087" pitchFamily="34" charset="0"/>
              </a:rPr>
              <a:t>quê</a:t>
            </a:r>
            <a:r>
              <a:rPr lang="en-US" sz="4400" b="1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-087" pitchFamily="34" charset="0"/>
              </a:rPr>
              <a:t>hương</a:t>
            </a:r>
            <a:r>
              <a:rPr lang="en-US" sz="4400" b="1" dirty="0">
                <a:solidFill>
                  <a:srgbClr val="0000FF"/>
                </a:solidFill>
                <a:latin typeface="HP-087" pitchFamily="34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HP-087" pitchFamily="34" charset="0"/>
              </a:rPr>
              <a:t>em</a:t>
            </a:r>
            <a:endParaRPr lang="vi-VN" sz="4400" b="1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76401" y="1565565"/>
            <a:ext cx="880970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Thứ Năm ngày 8 tháng 9 năm 2022</a:t>
            </a:r>
            <a:endParaRPr lang="en-US" sz="4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2743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1642" y="-626977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524000" y="4127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FF0000"/>
                </a:solidFill>
                <a:latin typeface="HP-089" pitchFamily="34" charset="0"/>
              </a:rPr>
              <a:t>Khởi động</a:t>
            </a:r>
            <a:endParaRPr lang="vi-VN" sz="3600" b="1" dirty="0">
              <a:solidFill>
                <a:srgbClr val="FF0000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67000" y="152400"/>
            <a:ext cx="5791201" cy="523220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1E40CFB-AD4B-437F-BC5F-DA8543376A80}"/>
              </a:ext>
            </a:extLst>
          </p:cNvPr>
          <p:cNvSpPr txBox="1"/>
          <p:nvPr/>
        </p:nvSpPr>
        <p:spPr>
          <a:xfrm>
            <a:off x="2666999" y="772180"/>
            <a:ext cx="5791201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- Quê Hương Tươi Đep  Nhạc Thiếu Nhi Hay_480p">
            <a:hlinkClick r:id="" action="ppaction://media"/>
            <a:extLst>
              <a:ext uri="{FF2B5EF4-FFF2-40B4-BE49-F238E27FC236}">
                <a16:creationId xmlns="" xmlns:a16="http://schemas.microsoft.com/office/drawing/2014/main" id="{ABCB22FA-03BE-479D-8513-1E8CE6BF2D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4400" y="1371600"/>
            <a:ext cx="10515600" cy="4969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3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222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466349" y="-635037"/>
            <a:ext cx="1110847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689101" y="0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74818" y="184865"/>
            <a:ext cx="6954982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80BCF49-806C-4E51-B520-D104541D3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011" y="1524000"/>
            <a:ext cx="10286999" cy="453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46242" y="-643118"/>
            <a:ext cx="1025510" cy="2376055"/>
          </a:xfrm>
          <a:prstGeom prst="trapezoid">
            <a:avLst/>
          </a:prstGeom>
          <a:solidFill>
            <a:srgbClr val="FFFF00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736603" y="32154"/>
            <a:ext cx="5791200" cy="1196180"/>
          </a:xfrm>
        </p:spPr>
        <p:txBody>
          <a:bodyPr>
            <a:noAutofit/>
          </a:bodyPr>
          <a:lstStyle/>
          <a:p>
            <a:r>
              <a:rPr lang="en-US" sz="3600" b="1" noProof="1">
                <a:solidFill>
                  <a:srgbClr val="0000FF"/>
                </a:solidFill>
                <a:latin typeface="HP-089" pitchFamily="34" charset="0"/>
              </a:rPr>
              <a:t>Khám phá</a:t>
            </a:r>
            <a:endParaRPr lang="vi-VN" sz="3600" b="1" dirty="0">
              <a:solidFill>
                <a:srgbClr val="0000FF"/>
              </a:solidFill>
              <a:latin typeface="HP001 TD 4H" pitchFamily="34" charset="-93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70314" y="1295401"/>
            <a:ext cx="8305800" cy="646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38DA550-4F5C-4639-9F7F-D69FCB98E10E}"/>
              </a:ext>
            </a:extLst>
          </p:cNvPr>
          <p:cNvSpPr txBox="1"/>
          <p:nvPr/>
        </p:nvSpPr>
        <p:spPr>
          <a:xfrm>
            <a:off x="1977571" y="2252009"/>
            <a:ext cx="83058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639C5AB-D45A-4F48-BABD-EE132B98E6BC}"/>
              </a:ext>
            </a:extLst>
          </p:cNvPr>
          <p:cNvSpPr txBox="1"/>
          <p:nvPr/>
        </p:nvSpPr>
        <p:spPr>
          <a:xfrm>
            <a:off x="2010228" y="3313332"/>
            <a:ext cx="9038772" cy="1200329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thôn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huyện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tỉnh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9893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68015" y="-577382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81745" y="11886"/>
            <a:ext cx="93102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 Quan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5074ED4-567D-4C47-8AEE-4B98CB149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0200" y="91878"/>
            <a:ext cx="5791702" cy="1201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D0F7AB4-FAAF-4B09-8132-19211000F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32" y="1123401"/>
            <a:ext cx="2876190" cy="28952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F740A04-38D4-47E5-9EAC-266F92A803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4640" y="1112491"/>
            <a:ext cx="2457143" cy="28571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60D06445-7CAF-4FA4-ABF5-285C7BE370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7634" y="1044015"/>
            <a:ext cx="2838095" cy="29619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D58A08E-F754-4EF8-847D-8CE8DDE851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636" y="4069416"/>
            <a:ext cx="2362200" cy="28404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B68FF6D-A699-4D6B-B941-A4AD6735EF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77973" y="3886200"/>
            <a:ext cx="2609524" cy="27904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DC2524C-0D67-4C3D-8CE2-89F144F7FE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79868" y="4096095"/>
            <a:ext cx="2533333" cy="276190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841FEC6-0A67-42A0-AB3A-B626ECFC64D4}"/>
              </a:ext>
            </a:extLst>
          </p:cNvPr>
          <p:cNvSpPr txBox="1"/>
          <p:nvPr/>
        </p:nvSpPr>
        <p:spPr>
          <a:xfrm>
            <a:off x="9530533" y="295560"/>
            <a:ext cx="1828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Qua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F0AE13CF-F22E-4F87-940F-EF515F601F2F}"/>
              </a:ext>
            </a:extLst>
          </p:cNvPr>
          <p:cNvSpPr txBox="1"/>
          <p:nvPr/>
        </p:nvSpPr>
        <p:spPr>
          <a:xfrm>
            <a:off x="9586593" y="4069416"/>
            <a:ext cx="1828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ở 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ta?</a:t>
            </a:r>
          </a:p>
        </p:txBody>
      </p:sp>
    </p:spTree>
    <p:extLst>
      <p:ext uri="{BB962C8B-B14F-4D97-AF65-F5344CB8AC3E}">
        <p14:creationId xmlns:p14="http://schemas.microsoft.com/office/powerpoint/2010/main" val="141481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1" y="-514054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76054" y="120553"/>
            <a:ext cx="922020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CF6CC4D-1E7B-4096-8DA0-B08D5E734DF8}"/>
              </a:ext>
            </a:extLst>
          </p:cNvPr>
          <p:cNvSpPr txBox="1"/>
          <p:nvPr/>
        </p:nvSpPr>
        <p:spPr>
          <a:xfrm>
            <a:off x="996042" y="1254627"/>
            <a:ext cx="10199916" cy="646331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hương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4A83599-F03C-4026-8250-C1E02DB22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7825" y="146704"/>
            <a:ext cx="5791702" cy="12010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FAC9929-2FD5-4379-8EF0-18F5F33F1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597" y="2388702"/>
            <a:ext cx="5687389" cy="3910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4514914-0FF6-4EC5-BDCF-7EA1AB51F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0" y="2402798"/>
            <a:ext cx="5257403" cy="408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28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2D347F1-ABAA-4AC0-BCB2-B71971B64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939" y="110493"/>
            <a:ext cx="4813661" cy="3466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576D133-8B75-4C91-9B2C-C5A575E04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939" y="4052270"/>
            <a:ext cx="4966061" cy="2537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580DFB7-99F4-4987-A95D-A85E3E8FB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0493"/>
            <a:ext cx="5520993" cy="33185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8A88D1E-F1A1-47F0-8B9A-DF6ABB9AFB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3609526"/>
            <a:ext cx="4455742" cy="282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5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apezoid 1"/>
          <p:cNvSpPr/>
          <p:nvPr/>
        </p:nvSpPr>
        <p:spPr>
          <a:xfrm rot="16200000">
            <a:off x="675271" y="-514054"/>
            <a:ext cx="1025510" cy="2376055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scene3d>
            <a:camera prst="perspectiveAbove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1294" y="-29625"/>
            <a:ext cx="8792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CF6CC4D-1E7B-4096-8DA0-B08D5E734DF8}"/>
              </a:ext>
            </a:extLst>
          </p:cNvPr>
          <p:cNvSpPr txBox="1"/>
          <p:nvPr/>
        </p:nvSpPr>
        <p:spPr>
          <a:xfrm>
            <a:off x="2486475" y="582295"/>
            <a:ext cx="899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đẹp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4A83599-F03C-4026-8250-C1E02DB22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7825" y="146704"/>
            <a:ext cx="5791702" cy="12010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EF7A232-C945-4A12-B47B-CC7CCB028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657" y="2235919"/>
            <a:ext cx="3542981" cy="25514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E326E94-D51F-49B9-8374-0A20C90C8F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80428" y="2253501"/>
            <a:ext cx="2923809" cy="231843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0BB0008-459F-4E90-A85C-7AB369BEC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1773" y="2444491"/>
            <a:ext cx="3542981" cy="23658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44B8F04-7197-4B61-9133-A289CBE78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0103" y="4810326"/>
            <a:ext cx="3095238" cy="1959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086111E-E83B-4EA8-92B5-096B052EC0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1666" y="4810326"/>
            <a:ext cx="3095238" cy="18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6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</TotalTime>
  <Words>420</Words>
  <Application>Microsoft Office PowerPoint</Application>
  <PresentationFormat>Custom</PresentationFormat>
  <Paragraphs>47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1_Office Theme</vt:lpstr>
      <vt:lpstr>PowerPoint Presentation</vt:lpstr>
      <vt:lpstr>PowerPoint Presentation</vt:lpstr>
      <vt:lpstr>Khởi động</vt:lpstr>
      <vt:lpstr>Khám phá</vt:lpstr>
      <vt:lpstr>Khám phá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</vt:lpstr>
      <vt:lpstr>Vận dụng</vt:lpstr>
      <vt:lpstr>Vận dụng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</dc:creator>
  <cp:lastModifiedBy>A</cp:lastModifiedBy>
  <cp:revision>58</cp:revision>
  <dcterms:created xsi:type="dcterms:W3CDTF">2006-08-16T00:00:00Z</dcterms:created>
  <dcterms:modified xsi:type="dcterms:W3CDTF">2022-10-04T08:42:39Z</dcterms:modified>
</cp:coreProperties>
</file>