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63" r:id="rId2"/>
    <p:sldId id="366" r:id="rId3"/>
    <p:sldId id="351" r:id="rId4"/>
    <p:sldId id="355" r:id="rId5"/>
    <p:sldId id="356" r:id="rId6"/>
    <p:sldId id="357" r:id="rId7"/>
    <p:sldId id="358" r:id="rId8"/>
    <p:sldId id="359" r:id="rId9"/>
    <p:sldId id="327" r:id="rId10"/>
    <p:sldId id="360" r:id="rId11"/>
    <p:sldId id="364" r:id="rId12"/>
    <p:sldId id="371" r:id="rId13"/>
    <p:sldId id="331" r:id="rId14"/>
    <p:sldId id="3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B2FF"/>
    <a:srgbClr val="37AF92"/>
    <a:srgbClr val="62CEB4"/>
    <a:srgbClr val="79D5BF"/>
    <a:srgbClr val="0192FF"/>
    <a:srgbClr val="63C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87" autoAdjust="0"/>
    <p:restoredTop sz="94660"/>
  </p:normalViewPr>
  <p:slideViewPr>
    <p:cSldViewPr snapToGrid="0">
      <p:cViewPr varScale="1">
        <p:scale>
          <a:sx n="39" d="100"/>
          <a:sy n="39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53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94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403B2E-885F-0F62-14A5-FE7224C87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2400" y="-60753"/>
            <a:ext cx="15191946" cy="6918753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9B9AD737-65C5-5192-685A-EA3682DF1E19}"/>
              </a:ext>
            </a:extLst>
          </p:cNvPr>
          <p:cNvSpPr/>
          <p:nvPr/>
        </p:nvSpPr>
        <p:spPr>
          <a:xfrm>
            <a:off x="2164092" y="172995"/>
            <a:ext cx="8260434" cy="1045029"/>
          </a:xfrm>
          <a:prstGeom prst="roundRect">
            <a:avLst/>
          </a:prstGeom>
          <a:solidFill>
            <a:srgbClr val="37AF92"/>
          </a:solidFill>
          <a:ln w="57150">
            <a:solidFill>
              <a:srgbClr val="62CE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AE3CF386-BC29-405F-1DCB-2FCDCFB9DB52}"/>
              </a:ext>
            </a:extLst>
          </p:cNvPr>
          <p:cNvSpPr/>
          <p:nvPr/>
        </p:nvSpPr>
        <p:spPr>
          <a:xfrm>
            <a:off x="2164092" y="1188016"/>
            <a:ext cx="8260434" cy="1045029"/>
          </a:xfrm>
          <a:prstGeom prst="roundRect">
            <a:avLst/>
          </a:prstGeom>
          <a:solidFill>
            <a:srgbClr val="37AF92"/>
          </a:solidFill>
          <a:ln w="57150">
            <a:solidFill>
              <a:srgbClr val="62CE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11: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028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 bldLvl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229BF65-68BC-D87D-6D81-100FD4D82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593" y="1825625"/>
            <a:ext cx="9126813" cy="435133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46D403E1-F76D-2627-6DD1-104C0CFACA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31324" y="682452"/>
            <a:ext cx="10515600" cy="757130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36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36BC2FD-E1E7-6B27-5850-E9D70C820709}"/>
              </a:ext>
            </a:extLst>
          </p:cNvPr>
          <p:cNvSpPr/>
          <p:nvPr/>
        </p:nvSpPr>
        <p:spPr>
          <a:xfrm>
            <a:off x="1062681" y="2557849"/>
            <a:ext cx="2829697" cy="1445740"/>
          </a:xfrm>
          <a:prstGeom prst="round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Gạo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thịt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trứng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sữa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rau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quả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,…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6A3BD793-92C1-4D23-CF46-0151F82DB5EA}"/>
              </a:ext>
            </a:extLst>
          </p:cNvPr>
          <p:cNvSpPr/>
          <p:nvPr/>
        </p:nvSpPr>
        <p:spPr>
          <a:xfrm>
            <a:off x="4767648" y="2557849"/>
            <a:ext cx="2829697" cy="1445740"/>
          </a:xfrm>
          <a:prstGeom prst="round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Sách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vở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bút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thước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tẩy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màu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vẽ</a:t>
            </a:r>
            <a:r>
              <a:rPr lang="en-US" sz="2800" dirty="0">
                <a:solidFill>
                  <a:schemeClr val="tx1"/>
                </a:solidFill>
              </a:rPr>
              <a:t>, …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9089A2B3-DEBC-A673-AD3A-2016259F19FA}"/>
              </a:ext>
            </a:extLst>
          </p:cNvPr>
          <p:cNvSpPr/>
          <p:nvPr/>
        </p:nvSpPr>
        <p:spPr>
          <a:xfrm>
            <a:off x="8472615" y="2557849"/>
            <a:ext cx="2829697" cy="1445740"/>
          </a:xfrm>
          <a:prstGeom prst="round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Ô </a:t>
            </a:r>
            <a:r>
              <a:rPr lang="en-US" sz="2800" dirty="0" err="1">
                <a:solidFill>
                  <a:schemeClr val="tx1"/>
                </a:solidFill>
              </a:rPr>
              <a:t>tô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xe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máy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xe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đạp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tàu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thuyền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máy</a:t>
            </a:r>
            <a:r>
              <a:rPr lang="en-US" sz="2800" dirty="0">
                <a:solidFill>
                  <a:schemeClr val="tx1"/>
                </a:solidFill>
              </a:rPr>
              <a:t> bay, …</a:t>
            </a:r>
          </a:p>
        </p:txBody>
      </p:sp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xmlns="" id="{33FD1496-5C30-E11D-09ED-2FDEBA71ECBE}"/>
              </a:ext>
            </a:extLst>
          </p:cNvPr>
          <p:cNvSpPr/>
          <p:nvPr/>
        </p:nvSpPr>
        <p:spPr>
          <a:xfrm rot="5400000">
            <a:off x="2063579" y="4102443"/>
            <a:ext cx="642551" cy="74140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Notched Right 11">
            <a:extLst>
              <a:ext uri="{FF2B5EF4-FFF2-40B4-BE49-F238E27FC236}">
                <a16:creationId xmlns:a16="http://schemas.microsoft.com/office/drawing/2014/main" xmlns="" id="{B431D5FF-95DC-8B79-1D8C-B7438D44964B}"/>
              </a:ext>
            </a:extLst>
          </p:cNvPr>
          <p:cNvSpPr/>
          <p:nvPr/>
        </p:nvSpPr>
        <p:spPr>
          <a:xfrm rot="5400000">
            <a:off x="9753602" y="4205417"/>
            <a:ext cx="642551" cy="74140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Notched Right 12">
            <a:extLst>
              <a:ext uri="{FF2B5EF4-FFF2-40B4-BE49-F238E27FC236}">
                <a16:creationId xmlns:a16="http://schemas.microsoft.com/office/drawing/2014/main" xmlns="" id="{9DBCA6F8-9AAC-5CB4-B206-32915F9CF324}"/>
              </a:ext>
            </a:extLst>
          </p:cNvPr>
          <p:cNvSpPr/>
          <p:nvPr/>
        </p:nvSpPr>
        <p:spPr>
          <a:xfrm rot="5400000">
            <a:off x="5824154" y="4102444"/>
            <a:ext cx="642551" cy="74140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A23FA03-691A-ABFD-87F5-641ED9F94E45}"/>
              </a:ext>
            </a:extLst>
          </p:cNvPr>
          <p:cNvSpPr/>
          <p:nvPr/>
        </p:nvSpPr>
        <p:spPr>
          <a:xfrm>
            <a:off x="877330" y="4942702"/>
            <a:ext cx="3101545" cy="1915297"/>
          </a:xfrm>
          <a:prstGeom prst="ellipse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Thực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phẩm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nuôi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sống</a:t>
            </a:r>
            <a:r>
              <a:rPr lang="en-US" sz="2800" dirty="0">
                <a:solidFill>
                  <a:schemeClr val="tx1"/>
                </a:solidFill>
              </a:rPr>
              <a:t> con </a:t>
            </a:r>
            <a:r>
              <a:rPr lang="en-US" sz="2800" dirty="0" err="1">
                <a:solidFill>
                  <a:schemeClr val="tx1"/>
                </a:solidFill>
              </a:rPr>
              <a:t>người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DD2EADEE-8A67-C198-7BB7-45E9CD752DA0}"/>
              </a:ext>
            </a:extLst>
          </p:cNvPr>
          <p:cNvGrpSpPr/>
          <p:nvPr/>
        </p:nvGrpSpPr>
        <p:grpSpPr>
          <a:xfrm>
            <a:off x="4771767" y="0"/>
            <a:ext cx="3002692" cy="1989438"/>
            <a:chOff x="4273380" y="-8595"/>
            <a:chExt cx="3002692" cy="1902941"/>
          </a:xfrm>
        </p:grpSpPr>
        <p:sp>
          <p:nvSpPr>
            <p:cNvPr id="6" name="Star: 7 Points 5">
              <a:extLst>
                <a:ext uri="{FF2B5EF4-FFF2-40B4-BE49-F238E27FC236}">
                  <a16:creationId xmlns:a16="http://schemas.microsoft.com/office/drawing/2014/main" xmlns="" id="{CE61683D-9409-FD3A-B8F1-CA4CCE51DC80}"/>
                </a:ext>
              </a:extLst>
            </p:cNvPr>
            <p:cNvSpPr/>
            <p:nvPr/>
          </p:nvSpPr>
          <p:spPr>
            <a:xfrm>
              <a:off x="4273380" y="-8595"/>
              <a:ext cx="3002692" cy="1902941"/>
            </a:xfrm>
            <a:prstGeom prst="star7">
              <a:avLst/>
            </a:prstGeom>
            <a:solidFill>
              <a:srgbClr val="FF0000">
                <a:alpha val="41000"/>
              </a:srgbClr>
            </a:solidFill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71FBD62-6DAD-BB7A-150F-D6D7E4B19D23}"/>
                </a:ext>
              </a:extLst>
            </p:cNvPr>
            <p:cNvSpPr txBox="1"/>
            <p:nvPr/>
          </p:nvSpPr>
          <p:spPr>
            <a:xfrm>
              <a:off x="4792363" y="462871"/>
              <a:ext cx="21397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HÀNG HOÁ CẦN THIẾT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7E87491B-AC33-3548-ABA7-D46B3FFB31F0}"/>
              </a:ext>
            </a:extLst>
          </p:cNvPr>
          <p:cNvSpPr/>
          <p:nvPr/>
        </p:nvSpPr>
        <p:spPr>
          <a:xfrm>
            <a:off x="8472615" y="4942700"/>
            <a:ext cx="3101545" cy="1915297"/>
          </a:xfrm>
          <a:prstGeom prst="ellipse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Phương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giao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thông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1BD54D06-89D1-602A-4615-1D110A11B38C}"/>
              </a:ext>
            </a:extLst>
          </p:cNvPr>
          <p:cNvSpPr/>
          <p:nvPr/>
        </p:nvSpPr>
        <p:spPr>
          <a:xfrm>
            <a:off x="4594656" y="4942700"/>
            <a:ext cx="3101545" cy="1915297"/>
          </a:xfrm>
          <a:prstGeom prst="ellipse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Đồ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dùng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học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sinh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học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tập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B28078D1-1F70-FC86-B088-8B8A553FBBF7}"/>
              </a:ext>
            </a:extLst>
          </p:cNvPr>
          <p:cNvCxnSpPr/>
          <p:nvPr/>
        </p:nvCxnSpPr>
        <p:spPr>
          <a:xfrm flipH="1">
            <a:off x="3101546" y="1606722"/>
            <a:ext cx="1754659" cy="76577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6B218375-8688-5CD7-A4CD-432E7645DE7E}"/>
              </a:ext>
            </a:extLst>
          </p:cNvPr>
          <p:cNvCxnSpPr>
            <a:cxnSpLocks/>
          </p:cNvCxnSpPr>
          <p:nvPr/>
        </p:nvCxnSpPr>
        <p:spPr>
          <a:xfrm>
            <a:off x="8167819" y="1520142"/>
            <a:ext cx="1536355" cy="67670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8C52C08B-3D7E-43A0-4812-62A6AF7711DE}"/>
              </a:ext>
            </a:extLst>
          </p:cNvPr>
          <p:cNvCxnSpPr>
            <a:cxnSpLocks/>
          </p:cNvCxnSpPr>
          <p:nvPr/>
        </p:nvCxnSpPr>
        <p:spPr>
          <a:xfrm flipH="1">
            <a:off x="6145428" y="1858493"/>
            <a:ext cx="127685" cy="62384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35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7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2" y="-290945"/>
            <a:ext cx="12413674" cy="7273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6873" y="3133573"/>
            <a:ext cx="5113041" cy="64633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940884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54623" y="954122"/>
            <a:ext cx="11153468" cy="4789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8" t="12484" r="6949" b="11965"/>
          <a:stretch/>
        </p:blipFill>
        <p:spPr>
          <a:xfrm>
            <a:off x="395909" y="138639"/>
            <a:ext cx="736732" cy="6772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04912" y="158801"/>
            <a:ext cx="4891087" cy="523220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4679" y="1635000"/>
            <a:ext cx="10922641" cy="4880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xmlns="" id="{69D86B3D-9923-29B1-280A-75969BAD0E9C}"/>
              </a:ext>
            </a:extLst>
          </p:cNvPr>
          <p:cNvSpPr/>
          <p:nvPr/>
        </p:nvSpPr>
        <p:spPr>
          <a:xfrm>
            <a:off x="3220543" y="933139"/>
            <a:ext cx="3187717" cy="4789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xmlns="" id="{767B7D8A-660B-7696-20E0-678D8BE83B89}"/>
              </a:ext>
            </a:extLst>
          </p:cNvPr>
          <p:cNvSpPr/>
          <p:nvPr/>
        </p:nvSpPr>
        <p:spPr>
          <a:xfrm>
            <a:off x="9317998" y="956251"/>
            <a:ext cx="3229078" cy="4789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4028A1-420F-FA87-429A-7FDBEE63B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244" y="2322846"/>
            <a:ext cx="9218140" cy="385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4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9" grpId="2"/>
      <p:bldP spid="11" grpId="0" animBg="1"/>
      <p:bldP spid="14" grpId="1"/>
      <p:bldP spid="14" grpId="2"/>
      <p:bldP spid="5" grpId="0"/>
      <p:bldP spid="5" grpId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36BC2FD-E1E7-6B27-5850-E9D70C820709}"/>
              </a:ext>
            </a:extLst>
          </p:cNvPr>
          <p:cNvSpPr/>
          <p:nvPr/>
        </p:nvSpPr>
        <p:spPr>
          <a:xfrm>
            <a:off x="403686" y="1563879"/>
            <a:ext cx="3928386" cy="2257916"/>
          </a:xfrm>
          <a:prstGeom prst="round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Microsoft YaHei" panose="020B0503020204020204" charset="-122"/>
              </a:rPr>
              <a:t>Cuộc sống của mỗi gia đình cần nhiều loại hàng hóa khác nhau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9089A2B3-DEBC-A673-AD3A-2016259F19FA}"/>
              </a:ext>
            </a:extLst>
          </p:cNvPr>
          <p:cNvSpPr/>
          <p:nvPr/>
        </p:nvSpPr>
        <p:spPr>
          <a:xfrm>
            <a:off x="7121236" y="1492842"/>
            <a:ext cx="4322619" cy="1445740"/>
          </a:xfrm>
          <a:prstGeom prst="round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Microsoft YaHei" panose="020B0503020204020204" charset="-122"/>
              </a:rPr>
              <a:t>Nếu thiếu những loại hàng hóa đó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xmlns="" id="{33FD1496-5C30-E11D-09ED-2FDEBA71ECBE}"/>
              </a:ext>
            </a:extLst>
          </p:cNvPr>
          <p:cNvSpPr/>
          <p:nvPr/>
        </p:nvSpPr>
        <p:spPr>
          <a:xfrm rot="5400000">
            <a:off x="1800343" y="3861483"/>
            <a:ext cx="642551" cy="74140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Notched Right 11">
            <a:extLst>
              <a:ext uri="{FF2B5EF4-FFF2-40B4-BE49-F238E27FC236}">
                <a16:creationId xmlns:a16="http://schemas.microsoft.com/office/drawing/2014/main" xmlns="" id="{B431D5FF-95DC-8B79-1D8C-B7438D44964B}"/>
              </a:ext>
            </a:extLst>
          </p:cNvPr>
          <p:cNvSpPr/>
          <p:nvPr/>
        </p:nvSpPr>
        <p:spPr>
          <a:xfrm rot="5400000">
            <a:off x="7679537" y="3026567"/>
            <a:ext cx="642551" cy="74140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A23FA03-691A-ABFD-87F5-641ED9F94E45}"/>
              </a:ext>
            </a:extLst>
          </p:cNvPr>
          <p:cNvSpPr/>
          <p:nvPr/>
        </p:nvSpPr>
        <p:spPr>
          <a:xfrm>
            <a:off x="174399" y="4642577"/>
            <a:ext cx="3894437" cy="2063577"/>
          </a:xfrm>
          <a:prstGeom prst="ellipse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  <a:sym typeface="Microsoft YaHei" panose="020B0503020204020204" charset="-122"/>
            </a:endParaRPr>
          </a:p>
          <a:p>
            <a:pPr algn="ctr"/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Microsoft YaHei" panose="020B0503020204020204" charset="-122"/>
              </a:rPr>
              <a:t>Đồ ăn, thức uống, quần áo, đồ dùng, ... 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DD2EADEE-8A67-C198-7BB7-45E9CD752DA0}"/>
              </a:ext>
            </a:extLst>
          </p:cNvPr>
          <p:cNvGrpSpPr/>
          <p:nvPr/>
        </p:nvGrpSpPr>
        <p:grpSpPr>
          <a:xfrm>
            <a:off x="4771767" y="0"/>
            <a:ext cx="2349469" cy="1331104"/>
            <a:chOff x="4273380" y="-8595"/>
            <a:chExt cx="3002692" cy="1902941"/>
          </a:xfrm>
        </p:grpSpPr>
        <p:sp>
          <p:nvSpPr>
            <p:cNvPr id="6" name="Star: 7 Points 5">
              <a:extLst>
                <a:ext uri="{FF2B5EF4-FFF2-40B4-BE49-F238E27FC236}">
                  <a16:creationId xmlns:a16="http://schemas.microsoft.com/office/drawing/2014/main" xmlns="" id="{CE61683D-9409-FD3A-B8F1-CA4CCE51DC80}"/>
                </a:ext>
              </a:extLst>
            </p:cNvPr>
            <p:cNvSpPr/>
            <p:nvPr/>
          </p:nvSpPr>
          <p:spPr>
            <a:xfrm>
              <a:off x="4273380" y="-8595"/>
              <a:ext cx="3002692" cy="1902941"/>
            </a:xfrm>
            <a:prstGeom prst="star7">
              <a:avLst/>
            </a:prstGeom>
            <a:solidFill>
              <a:srgbClr val="FF0000">
                <a:alpha val="41000"/>
              </a:srgbClr>
            </a:solidFill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71FBD62-6DAD-BB7A-150F-D6D7E4B19D23}"/>
                </a:ext>
              </a:extLst>
            </p:cNvPr>
            <p:cNvSpPr txBox="1"/>
            <p:nvPr/>
          </p:nvSpPr>
          <p:spPr>
            <a:xfrm>
              <a:off x="4553652" y="596582"/>
              <a:ext cx="2442145" cy="692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KẾT LUẬN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B28078D1-1F70-FC86-B088-8B8A553FBBF7}"/>
              </a:ext>
            </a:extLst>
          </p:cNvPr>
          <p:cNvCxnSpPr/>
          <p:nvPr/>
        </p:nvCxnSpPr>
        <p:spPr>
          <a:xfrm flipH="1">
            <a:off x="4061065" y="1110126"/>
            <a:ext cx="963828" cy="38271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6B218375-8688-5CD7-A4CD-432E7645DE7E}"/>
              </a:ext>
            </a:extLst>
          </p:cNvPr>
          <p:cNvCxnSpPr>
            <a:cxnSpLocks/>
          </p:cNvCxnSpPr>
          <p:nvPr/>
        </p:nvCxnSpPr>
        <p:spPr>
          <a:xfrm>
            <a:off x="7014580" y="1074393"/>
            <a:ext cx="817358" cy="41844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7E87491B-AC33-3548-ABA7-D46B3FFB31F0}"/>
              </a:ext>
            </a:extLst>
          </p:cNvPr>
          <p:cNvSpPr/>
          <p:nvPr/>
        </p:nvSpPr>
        <p:spPr>
          <a:xfrm>
            <a:off x="7014580" y="3821795"/>
            <a:ext cx="2061957" cy="2947090"/>
          </a:xfrm>
          <a:prstGeom prst="ellipse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Microsoft YaHei" panose="020B0503020204020204" charset="-122"/>
              </a:rPr>
              <a:t>Cuộc sống sẽ gặp nhiều khó khăn, trở ngại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7E87491B-AC33-3548-ABA7-D46B3FFB31F0}"/>
              </a:ext>
            </a:extLst>
          </p:cNvPr>
          <p:cNvSpPr/>
          <p:nvPr/>
        </p:nvSpPr>
        <p:spPr>
          <a:xfrm>
            <a:off x="9514326" y="3821795"/>
            <a:ext cx="2038802" cy="2947090"/>
          </a:xfrm>
          <a:prstGeom prst="ellipse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Microsoft YaHei" panose="020B0503020204020204" charset="-122"/>
              </a:rPr>
              <a:t>Chất lượng cuộc sống không đảm bảo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8" name="Arrow: Notched Right 11">
            <a:extLst>
              <a:ext uri="{FF2B5EF4-FFF2-40B4-BE49-F238E27FC236}">
                <a16:creationId xmlns:a16="http://schemas.microsoft.com/office/drawing/2014/main" xmlns="" id="{B431D5FF-95DC-8B79-1D8C-B7438D44964B}"/>
              </a:ext>
            </a:extLst>
          </p:cNvPr>
          <p:cNvSpPr/>
          <p:nvPr/>
        </p:nvSpPr>
        <p:spPr>
          <a:xfrm rot="5400000">
            <a:off x="10212452" y="3050893"/>
            <a:ext cx="642551" cy="74140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3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7" grpId="0" animBg="1"/>
      <p:bldP spid="20" grpId="0" animBg="1"/>
      <p:bldP spid="25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2" y="-290945"/>
            <a:ext cx="12413674" cy="7273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6873" y="3133573"/>
            <a:ext cx="5113041" cy="64633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8259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94F0296-9A54-0A50-5F29-1375462B5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644" y="766119"/>
            <a:ext cx="7117492" cy="4633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6365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2851D88-9301-3A6C-0632-B8C5912CF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183" y="1758650"/>
            <a:ext cx="4374292" cy="345071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973344-C6DC-8258-F5A0-ECBDF7087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12380"/>
            <a:ext cx="4374292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3482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6D17AEA-9784-ED89-1F1A-50CA3AD73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9191" y="556054"/>
            <a:ext cx="5671750" cy="5696465"/>
          </a:xfrm>
        </p:spPr>
      </p:pic>
    </p:spTree>
    <p:extLst>
      <p:ext uri="{BB962C8B-B14F-4D97-AF65-F5344CB8AC3E}">
        <p14:creationId xmlns:p14="http://schemas.microsoft.com/office/powerpoint/2010/main" val="36862807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1452C77-A1FC-31F6-3365-0C97A0D97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0649" y="420129"/>
            <a:ext cx="8167817" cy="5163709"/>
          </a:xfrm>
        </p:spPr>
      </p:pic>
    </p:spTree>
    <p:extLst>
      <p:ext uri="{BB962C8B-B14F-4D97-AF65-F5344CB8AC3E}">
        <p14:creationId xmlns:p14="http://schemas.microsoft.com/office/powerpoint/2010/main" val="60065948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73F509E-2213-0DEF-309B-2C69633F3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9567" y="933643"/>
            <a:ext cx="6796217" cy="4990714"/>
          </a:xfrm>
        </p:spPr>
      </p:pic>
    </p:spTree>
    <p:extLst>
      <p:ext uri="{BB962C8B-B14F-4D97-AF65-F5344CB8AC3E}">
        <p14:creationId xmlns:p14="http://schemas.microsoft.com/office/powerpoint/2010/main" val="21249194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BBC51CF-ECD9-8A13-2CFA-3B4497903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2627" y="779183"/>
            <a:ext cx="6005384" cy="5299633"/>
          </a:xfrm>
        </p:spPr>
      </p:pic>
    </p:spTree>
    <p:extLst>
      <p:ext uri="{BB962C8B-B14F-4D97-AF65-F5344CB8AC3E}">
        <p14:creationId xmlns:p14="http://schemas.microsoft.com/office/powerpoint/2010/main" val="223192026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5" t="10277" r="11179" b="19382"/>
          <a:stretch/>
        </p:blipFill>
        <p:spPr>
          <a:xfrm>
            <a:off x="609296" y="328889"/>
            <a:ext cx="614017" cy="6494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32238" y="482204"/>
            <a:ext cx="4341680" cy="523220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E719DE1-1763-4B08-5B31-08414042C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161" y="1493971"/>
            <a:ext cx="2930076" cy="21135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5A47EBA-E27D-E3B7-C57C-3FE65469C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772" y="1465315"/>
            <a:ext cx="2151055" cy="21365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2BFFA02-4420-1DD3-3F87-4889B2AFDF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2827" y="1550502"/>
            <a:ext cx="2558250" cy="21365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EE0FFC5-BD03-C6AE-ADA8-BE1DE46017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1077" y="1308886"/>
            <a:ext cx="2473411" cy="24713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CCA2081-435C-90A7-8C26-F19E07AC62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102" y="4067794"/>
            <a:ext cx="2761125" cy="213659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B590575-15C3-0093-07EF-29EEFFD490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4078" y="4067794"/>
            <a:ext cx="2761124" cy="230800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4265C27-7578-A72D-C75B-F4D84C088D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4298" y="4239200"/>
            <a:ext cx="3384722" cy="21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210</Words>
  <Application>Microsoft Office PowerPoint</Application>
  <PresentationFormat>Custom</PresentationFormat>
  <Paragraphs>26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Sự cần thiết của những hàng hóa đó đối với gia đình:  Theo em, những hàng hóa đó phục vụ gì cho chúng ta?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tran hong luong</dc:creator>
  <cp:lastModifiedBy>A</cp:lastModifiedBy>
  <cp:revision>213</cp:revision>
  <dcterms:created xsi:type="dcterms:W3CDTF">2021-06-04T09:28:00Z</dcterms:created>
  <dcterms:modified xsi:type="dcterms:W3CDTF">2024-05-20T16:34:48Z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