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media/audio1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4224" r:id="rId2"/>
  </p:sldMasterIdLst>
  <p:notesMasterIdLst>
    <p:notesMasterId r:id="rId23"/>
  </p:notesMasterIdLst>
  <p:sldIdLst>
    <p:sldId id="765" r:id="rId3"/>
    <p:sldId id="338" r:id="rId4"/>
    <p:sldId id="384" r:id="rId5"/>
    <p:sldId id="340" r:id="rId6"/>
    <p:sldId id="739" r:id="rId7"/>
    <p:sldId id="750" r:id="rId8"/>
    <p:sldId id="382" r:id="rId9"/>
    <p:sldId id="751" r:id="rId10"/>
    <p:sldId id="753" r:id="rId11"/>
    <p:sldId id="754" r:id="rId12"/>
    <p:sldId id="755" r:id="rId13"/>
    <p:sldId id="758" r:id="rId14"/>
    <p:sldId id="756" r:id="rId15"/>
    <p:sldId id="759" r:id="rId16"/>
    <p:sldId id="757" r:id="rId17"/>
    <p:sldId id="752" r:id="rId18"/>
    <p:sldId id="760" r:id="rId19"/>
    <p:sldId id="761" r:id="rId20"/>
    <p:sldId id="762" r:id="rId21"/>
    <p:sldId id="76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E6F5"/>
    <a:srgbClr val="FFCCFF"/>
    <a:srgbClr val="D87ABD"/>
    <a:srgbClr val="AF5613"/>
    <a:srgbClr val="93E0F0"/>
    <a:srgbClr val="87D0F1"/>
    <a:srgbClr val="D5E286"/>
    <a:srgbClr val="0000CC"/>
    <a:srgbClr val="63D5ED"/>
    <a:srgbClr val="57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 autoAdjust="0"/>
    <p:restoredTop sz="97153" autoAdjust="0"/>
  </p:normalViewPr>
  <p:slideViewPr>
    <p:cSldViewPr snapToGrid="0" showGuides="1">
      <p:cViewPr>
        <p:scale>
          <a:sx n="40" d="100"/>
          <a:sy n="40" d="100"/>
        </p:scale>
        <p:origin x="-1692" y="-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6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80000"/>
              </a:lnSpc>
              <a:buFontTx/>
              <a:buChar char="•"/>
            </a:pPr>
            <a:endParaRPr lang="vi-VN" altLang="en-US" sz="1000" b="1" smtClean="0">
              <a:latin typeface="Calibri" pitchFamily="34" charset="0"/>
            </a:endParaRPr>
          </a:p>
        </p:txBody>
      </p:sp>
      <p:sp>
        <p:nvSpPr>
          <p:cNvPr id="22532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/>
            <a:endParaRPr lang="vi-VN" altLang="en-US" sz="1200">
              <a:latin typeface="Arial" charset="0"/>
            </a:endParaRPr>
          </a:p>
        </p:txBody>
      </p:sp>
      <p:sp>
        <p:nvSpPr>
          <p:cNvPr id="22533" name="Slide Number Placeholder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/>
            <a:fld id="{7FB18604-6054-4A19-964B-FF0BE04593F6}" type="slidenum">
              <a:rPr lang="en-US" altLang="en-US" sz="1200">
                <a:latin typeface="Arial" charset="0"/>
              </a:rPr>
              <a:pPr algn="r"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70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3557" name="Slide Number Placeholder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5FEF44B2-B2B7-4B48-925A-9B2C2CD8F7A1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1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95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4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D0E1-E692-4026-A5EB-3238D90D6481}" type="datetime10">
              <a:rPr lang="en-US"/>
              <a:pPr>
                <a:defRPr/>
              </a:pPr>
              <a:t>15:21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4A95-05D1-49D8-8585-65653CF9E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4313" r:id="rId5"/>
    <p:sldLayoutId id="2147484314" r:id="rId6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40.emf"/><Relationship Id="rId17" Type="http://schemas.openxmlformats.org/officeDocument/2006/relationships/image" Target="../media/image45.png"/><Relationship Id="rId2" Type="http://schemas.microsoft.com/office/2007/relationships/media" Target="../media/media1.wav"/><Relationship Id="rId16" Type="http://schemas.openxmlformats.org/officeDocument/2006/relationships/image" Target="../media/image44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9.png"/><Relationship Id="rId5" Type="http://schemas.openxmlformats.org/officeDocument/2006/relationships/audio" Target="../media/media2.mp3"/><Relationship Id="rId1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microsoft.com/office/2007/relationships/media" Target="../media/media2.mp3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audio" Target="../media/media1.wav"/><Relationship Id="rId16" Type="http://schemas.openxmlformats.org/officeDocument/2006/relationships/image" Target="../media/image46.GI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40.emf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image" Target="../media/image29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562089" y="405315"/>
            <a:ext cx="11930906" cy="5883228"/>
            <a:chOff x="341926" y="208725"/>
            <a:chExt cx="11930906" cy="5883228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6625" y="218105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2094093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48118">
            <a:off x="1097484" y="4086444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4470" y="541770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98254" y="-1131324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461" y="741635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8092" y="2349925"/>
            <a:ext cx="8775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động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8063" y="3495272"/>
            <a:ext cx="768163" cy="883997"/>
          </a:xfrm>
          <a:prstGeom prst="rect">
            <a:avLst/>
          </a:prstGeom>
        </p:spPr>
      </p:pic>
      <p:pic>
        <p:nvPicPr>
          <p:cNvPr id="33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803" y="4428706"/>
            <a:ext cx="896190" cy="1012024"/>
          </a:xfrm>
          <a:prstGeom prst="rect">
            <a:avLst/>
          </a:prstGeom>
        </p:spPr>
      </p:pic>
      <p:pic>
        <p:nvPicPr>
          <p:cNvPr id="35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170" y="3029513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42" b="87891" l="41069" r="89092">
                        <a14:foregroundMark x1="46999" y1="55208" x2="46999" y2="55208"/>
                        <a14:foregroundMark x1="48975" y1="55208" x2="48975" y2="55208"/>
                        <a14:foregroundMark x1="48609" y1="63802" x2="48609" y2="63802"/>
                        <a14:foregroundMark x1="48609" y1="63802" x2="48609" y2="63802"/>
                        <a14:foregroundMark x1="48609" y1="23698" x2="48609" y2="23698"/>
                        <a14:foregroundMark x1="48609" y1="23698" x2="48609" y2="23698"/>
                        <a14:foregroundMark x1="50878" y1="23698" x2="50878" y2="23698"/>
                        <a14:foregroundMark x1="51245" y1="23958" x2="51245" y2="23958"/>
                        <a14:foregroundMark x1="50878" y1="39193" x2="50878" y2="39193"/>
                        <a14:foregroundMark x1="50878" y1="39193" x2="50878" y2="39193"/>
                        <a14:foregroundMark x1="46266" y1="30859" x2="46266" y2="30859"/>
                        <a14:foregroundMark x1="46266" y1="30859" x2="46266" y2="30859"/>
                        <a14:foregroundMark x1="46999" y1="28255" x2="46999" y2="28255"/>
                        <a14:foregroundMark x1="46999" y1="28255" x2="46999" y2="28255"/>
                        <a14:foregroundMark x1="43631" y1="33594" x2="43631" y2="33594"/>
                        <a14:foregroundMark x1="43631" y1="33594" x2="43631" y2="33594"/>
                        <a14:foregroundMark x1="44363" y1="32552" x2="44363" y2="32552"/>
                        <a14:foregroundMark x1="44363" y1="32552" x2="44363" y2="32552"/>
                        <a14:foregroundMark x1="46413" y1="25391" x2="46413" y2="25391"/>
                        <a14:foregroundMark x1="46413" y1="25391" x2="46413" y2="25391"/>
                        <a14:foregroundMark x1="57760" y1="70833" x2="57760" y2="70833"/>
                        <a14:foregroundMark x1="61274" y1="77865" x2="61274" y2="77865"/>
                        <a14:foregroundMark x1="61274" y1="77865" x2="61274" y2="77865"/>
                        <a14:foregroundMark x1="57321" y1="72917" x2="57321" y2="72917"/>
                        <a14:foregroundMark x1="57321" y1="72917" x2="57321" y2="72917"/>
                        <a14:foregroundMark x1="57833" y1="74479" x2="57833" y2="74479"/>
                        <a14:foregroundMark x1="57833" y1="74479" x2="57833" y2="74479"/>
                        <a14:foregroundMark x1="61713" y1="70443" x2="61713" y2="70443"/>
                        <a14:foregroundMark x1="61713" y1="70443" x2="61713" y2="70443"/>
                        <a14:backgroundMark x1="57540" y1="69271" x2="57540" y2="69271"/>
                        <a14:backgroundMark x1="57540" y1="69271" x2="57540" y2="69271"/>
                        <a14:backgroundMark x1="57687" y1="69141" x2="57687" y2="69141"/>
                        <a14:backgroundMark x1="57687" y1="69141" x2="57687" y2="69141"/>
                        <a14:backgroundMark x1="58199" y1="69401" x2="58199" y2="69401"/>
                        <a14:backgroundMark x1="58199" y1="69401" x2="58199" y2="69401"/>
                        <a14:backgroundMark x1="58199" y1="69401" x2="58199" y2="69401"/>
                        <a14:backgroundMark x1="59004" y1="68880" x2="59004" y2="68880"/>
                        <a14:backgroundMark x1="59004" y1="68880" x2="59004" y2="68880"/>
                        <a14:backgroundMark x1="58272" y1="72005" x2="58272" y2="72005"/>
                        <a14:backgroundMark x1="58272" y1="72005" x2="58272" y2="72005"/>
                        <a14:backgroundMark x1="59004" y1="74609" x2="59004" y2="74609"/>
                        <a14:backgroundMark x1="59004" y1="74609" x2="59004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7" t="12830" r="10118" b="11841"/>
          <a:stretch/>
        </p:blipFill>
        <p:spPr bwMode="auto">
          <a:xfrm>
            <a:off x="4940932" y="360947"/>
            <a:ext cx="7018458" cy="60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/>
          <a:stretch/>
        </p:blipFill>
        <p:spPr>
          <a:xfrm>
            <a:off x="-24063" y="2786743"/>
            <a:ext cx="3048006" cy="40712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19200" y="1175656"/>
            <a:ext cx="3526971" cy="2229277"/>
          </a:xfrm>
          <a:prstGeom prst="wedgeRoundRectCallout">
            <a:avLst>
              <a:gd name="adj1" fmla="val -36882"/>
              <a:gd name="adj2" fmla="val 65488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0293" y="3766466"/>
            <a:ext cx="2090058" cy="62048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2 =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293" y="4561123"/>
            <a:ext cx="2090058" cy="620485"/>
          </a:xfrm>
          <a:prstGeom prst="roundRect">
            <a:avLst/>
          </a:prstGeom>
          <a:noFill/>
          <a:ln w="38100">
            <a:solidFill>
              <a:srgbClr val="D87A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+ 9 = 18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0293" y="5393022"/>
            <a:ext cx="2090058" cy="620485"/>
          </a:xfrm>
          <a:prstGeom prst="roundRect">
            <a:avLst/>
          </a:prstGeom>
          <a:noFill/>
          <a:ln w="38100">
            <a:solidFill>
              <a:srgbClr val="D87A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: 2 =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1720" y="5386732"/>
            <a:ext cx="2090058" cy="62048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88633" y="5703264"/>
            <a:ext cx="494805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58377"/>
              </p:ext>
            </p:extLst>
          </p:nvPr>
        </p:nvGraphicFramePr>
        <p:xfrm>
          <a:off x="3944475" y="249013"/>
          <a:ext cx="2521628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28"/>
              </a:tblGrid>
              <a:tr h="240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1 =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2 =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38065"/>
              </p:ext>
            </p:extLst>
          </p:nvPr>
        </p:nvGraphicFramePr>
        <p:xfrm>
          <a:off x="8423207" y="274320"/>
          <a:ext cx="2481651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651"/>
              </a:tblGrid>
              <a:tr h="240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 9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6F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: 9 = 2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6615329" y="608753"/>
            <a:ext cx="170820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105181" y="1460310"/>
            <a:ext cx="3721416" cy="1944623"/>
          </a:xfrm>
          <a:prstGeom prst="wedgeRoundRectCallout">
            <a:avLst>
              <a:gd name="adj1" fmla="val 5136"/>
              <a:gd name="adj2" fmla="val 6831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x ta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x 3</a:t>
            </a:r>
            <a:endParaRPr lang="en-US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36060"/>
              </p:ext>
            </p:extLst>
          </p:nvPr>
        </p:nvGraphicFramePr>
        <p:xfrm>
          <a:off x="3944475" y="1986373"/>
          <a:ext cx="252162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3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4 = 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301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5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59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6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7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8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757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9 =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x 10 = 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99606"/>
              </p:ext>
            </p:extLst>
          </p:nvPr>
        </p:nvGraphicFramePr>
        <p:xfrm>
          <a:off x="8423207" y="2011680"/>
          <a:ext cx="248165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651"/>
              </a:tblGrid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: 9 = ?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192782" y="2014961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5192782" y="2599764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5192782" y="318281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192782" y="548819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5421923" y="6077732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9761195" y="2044973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192782" y="3770387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5192782" y="4338826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5192782" y="492091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9761195" y="2631233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9761195" y="3198462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9761195" y="3776948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9761195" y="4364605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9761195" y="4946692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9761195" y="5525985"/>
            <a:ext cx="514097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9786044" y="6091380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2133600" y="259556"/>
            <a:ext cx="9144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vi-VN" sz="2800" b="1">
              <a:solidFill>
                <a:schemeClr val="hlin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00400" y="328613"/>
            <a:ext cx="4949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196" name="TextBox 109"/>
          <p:cNvSpPr txBox="1">
            <a:spLocks noChangeArrowheads="1"/>
          </p:cNvSpPr>
          <p:nvPr/>
        </p:nvSpPr>
        <p:spPr bwMode="auto">
          <a:xfrm>
            <a:off x="4267200" y="14224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1    =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2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3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4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5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6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7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8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 9 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9     x   10   =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6238" y="1412875"/>
            <a:ext cx="538162" cy="5018088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412875"/>
            <a:ext cx="609600" cy="501808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1422400"/>
            <a:ext cx="615950" cy="5018088"/>
          </a:xfrm>
          <a:prstGeom prst="rect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0" y="3931444"/>
            <a:ext cx="2832553" cy="2643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64" y="-105891"/>
            <a:ext cx="1497427" cy="176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6" y="519112"/>
            <a:ext cx="3541393" cy="2693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7901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93094" y="290513"/>
            <a:ext cx="51816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Bảng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chia 9</a:t>
            </a:r>
          </a:p>
        </p:txBody>
      </p:sp>
      <p:sp>
        <p:nvSpPr>
          <p:cNvPr id="22" name="Rounded Rectangle 41"/>
          <p:cNvSpPr/>
          <p:nvPr/>
        </p:nvSpPr>
        <p:spPr>
          <a:xfrm>
            <a:off x="4674500" y="904675"/>
            <a:ext cx="711200" cy="581203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Rounded Rectangle 44"/>
          <p:cNvSpPr/>
          <p:nvPr/>
        </p:nvSpPr>
        <p:spPr>
          <a:xfrm>
            <a:off x="5675592" y="939304"/>
            <a:ext cx="482254" cy="5777407"/>
          </a:xfrm>
          <a:prstGeom prst="roundRect">
            <a:avLst/>
          </a:prstGeom>
          <a:solidFill>
            <a:srgbClr val="33CC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00"/>
              </a:solidFill>
              <a:latin typeface="Arial"/>
              <a:cs typeface="+mn-cs"/>
            </a:endParaRPr>
          </a:p>
        </p:txBody>
      </p:sp>
      <p:sp>
        <p:nvSpPr>
          <p:cNvPr id="24" name="Rounded Rectangle 45"/>
          <p:cNvSpPr/>
          <p:nvPr/>
        </p:nvSpPr>
        <p:spPr>
          <a:xfrm>
            <a:off x="6553200" y="958388"/>
            <a:ext cx="711200" cy="5703143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727772" y="1368970"/>
            <a:ext cx="820113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18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85700" y="136897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44788" y="1399768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172200" y="136897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654800" y="136897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2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727772" y="1975286"/>
            <a:ext cx="820113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27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385700" y="197528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744788" y="200608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172200" y="1975287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654800" y="197528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3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727772" y="2581602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36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385700" y="2581602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744788" y="2581602"/>
            <a:ext cx="36576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172200" y="2581602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654800" y="2581602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4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727772" y="3175436"/>
            <a:ext cx="82011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45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385700" y="317543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744788" y="3175436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6172200" y="317543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654800" y="317543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727772" y="3743652"/>
            <a:ext cx="82011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54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5385700" y="3743652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744788" y="3743652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6172200" y="3743652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6654800" y="3743652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6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727772" y="4330918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63</a:t>
            </a: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5385700" y="4330918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5744788" y="4330918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172200" y="4330918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654800" y="4330918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7</a:t>
            </a: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727772" y="4937234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72</a:t>
            </a: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5385700" y="4937234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5744788" y="493723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172200" y="4937234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6654800" y="4937234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8</a:t>
            </a: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4727772" y="5524500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81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5385700" y="552450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5744788" y="5524500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6172200" y="5524500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6654800" y="55245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4727772" y="833656"/>
            <a:ext cx="757028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 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5385700" y="833656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5744788" y="864454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6172200" y="833657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6654800" y="833656"/>
            <a:ext cx="609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4727772" y="6115050"/>
            <a:ext cx="75702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90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5385700" y="6115050"/>
            <a:ext cx="36576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5744788" y="6115050"/>
            <a:ext cx="36576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9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6172200" y="611505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6654800" y="6115050"/>
            <a:ext cx="1117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10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3" y="2377307"/>
            <a:ext cx="2662377" cy="445586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64" y="-105891"/>
            <a:ext cx="1497427" cy="176911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6" y="519112"/>
            <a:ext cx="3541393" cy="2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66596" y="3819011"/>
            <a:ext cx="3352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63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81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  90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05200" y="9906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charset="0"/>
              <a:cs typeface="Arial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371196" y="497471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Arial" charset="0"/>
              <a:cs typeface="Arial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670425" y="936625"/>
            <a:ext cx="2851150" cy="26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  =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  =  18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3  =  27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4  =  36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=  45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pic>
        <p:nvPicPr>
          <p:cNvPr id="233480" name="Picture 8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4898511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9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37348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10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611438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11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411288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1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60970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3" name="Picture 21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830263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4" name="Picture 2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9939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5" name="Picture 23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41" y="3197334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6" name="Picture 24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4331774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97" name="Picture 25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36" y="551604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8832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93" y="2090060"/>
            <a:ext cx="3704896" cy="3779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34874"/>
            <a:ext cx="3905823" cy="3161680"/>
          </a:xfrm>
          <a:prstGeom prst="rect">
            <a:avLst/>
          </a:prstGeom>
        </p:spPr>
      </p:pic>
      <p:pic>
        <p:nvPicPr>
          <p:cNvPr id="20" name="Picture 16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71" y="92600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2154730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328820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4316863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5483675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1554655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1" y="2688130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37294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49105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 descr="SUNFACE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6118675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974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5"/>
          <p:cNvSpPr txBox="1">
            <a:spLocks noChangeArrowheads="1"/>
          </p:cNvSpPr>
          <p:nvPr/>
        </p:nvSpPr>
        <p:spPr bwMode="auto">
          <a:xfrm>
            <a:off x="4978400" y="1240240"/>
            <a:ext cx="307551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3200"/>
              <a:t>  9 : 9 = 1</a:t>
            </a:r>
          </a:p>
          <a:p>
            <a:r>
              <a:rPr lang="en-US" altLang="en-US" sz="3200"/>
              <a:t>18 : 9 = 2</a:t>
            </a:r>
          </a:p>
          <a:p>
            <a:r>
              <a:rPr lang="en-US" altLang="en-US" sz="3200"/>
              <a:t>27 : 9 = 3</a:t>
            </a:r>
          </a:p>
          <a:p>
            <a:r>
              <a:rPr lang="en-US" altLang="en-US" sz="3200"/>
              <a:t>36 : 9 = 4</a:t>
            </a:r>
          </a:p>
          <a:p>
            <a:r>
              <a:rPr lang="en-US" altLang="en-US" sz="3200"/>
              <a:t>45 : 9 = 5</a:t>
            </a:r>
          </a:p>
          <a:p>
            <a:r>
              <a:rPr lang="en-US" altLang="en-US" sz="3200"/>
              <a:t>54 : 9 = 6</a:t>
            </a:r>
          </a:p>
          <a:p>
            <a:r>
              <a:rPr lang="en-US" altLang="en-US" sz="3200"/>
              <a:t>63 : 9 = 7</a:t>
            </a:r>
          </a:p>
          <a:p>
            <a:r>
              <a:rPr lang="en-US" altLang="en-US" sz="3200"/>
              <a:t>72 : 9 = 8</a:t>
            </a:r>
          </a:p>
          <a:p>
            <a:r>
              <a:rPr lang="en-US" altLang="en-US" sz="3200"/>
              <a:t>81 : 9 = 9</a:t>
            </a:r>
          </a:p>
          <a:p>
            <a:r>
              <a:rPr lang="en-US" altLang="en-US" sz="3200"/>
              <a:t>90 : 9 = 10</a:t>
            </a:r>
          </a:p>
        </p:txBody>
      </p:sp>
      <p:sp>
        <p:nvSpPr>
          <p:cNvPr id="3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9986" y="22244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46565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5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9986" y="32865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6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91755" y="2757890"/>
            <a:ext cx="609600" cy="528638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7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9927" y="1281515"/>
            <a:ext cx="609600" cy="5207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3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42691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37040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5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52103" y="13037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6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92838" y="5680479"/>
            <a:ext cx="645582" cy="52863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7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1792690"/>
            <a:ext cx="609600" cy="5207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8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51899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19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91755" y="51899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0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74821" y="3199215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1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1751415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2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1537" y="2248303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3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27531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4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8819" y="376119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5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85404" y="42120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6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30937" y="4759728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sp>
        <p:nvSpPr>
          <p:cNvPr id="27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85404" y="5659840"/>
            <a:ext cx="609600" cy="533400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" y="2510689"/>
            <a:ext cx="2450389" cy="4352184"/>
          </a:xfrm>
          <a:prstGeom prst="rect">
            <a:avLst/>
          </a:prstGeom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362231" y="396338"/>
            <a:ext cx="38862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Bảng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chia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521" y="110362"/>
            <a:ext cx="6231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" y="242895"/>
            <a:ext cx="11442192" cy="6404222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21" y="770909"/>
            <a:ext cx="1791527" cy="2375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5548" y="1719253"/>
            <a:ext cx="7122475" cy="35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"/>
          <p:cNvSpPr/>
          <p:nvPr/>
        </p:nvSpPr>
        <p:spPr>
          <a:xfrm>
            <a:off x="9677400" y="2704524"/>
            <a:ext cx="2111535" cy="1876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323" y="1740573"/>
            <a:ext cx="22393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a)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6502" y="1740573"/>
            <a:ext cx="21040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b) 9 x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36632" y="1721523"/>
            <a:ext cx="25072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c)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 9 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24467" y="1740573"/>
            <a:ext cx="24905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d)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10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0 x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  =</a:t>
            </a:r>
          </a:p>
          <a:p>
            <a:pPr eaLnBrk="1" hangingPunct="1"/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9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 0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vi-V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8671" y="172963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8671" y="2704524"/>
            <a:ext cx="86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93108" y="3690778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01210" y="1701393"/>
            <a:ext cx="808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77410" y="2683636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05484" y="3706653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976934" y="1732886"/>
            <a:ext cx="1050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129334" y="2667338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153397" y="3649581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506200" y="1701392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1183020" y="2728085"/>
            <a:ext cx="419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32959" y="3686600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0</a:t>
            </a:r>
            <a:endParaRPr lang="vi-V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107335" y="429578"/>
            <a:ext cx="3379065" cy="924147"/>
            <a:chOff x="2010422" y="559744"/>
            <a:chExt cx="1694719" cy="823752"/>
          </a:xfrm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715610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060367" y="559744"/>
              <a:ext cx="1644774" cy="734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92" y="425611"/>
            <a:ext cx="894889" cy="11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501959" y="270919"/>
            <a:ext cx="1027534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2" y="6756"/>
            <a:ext cx="1319497" cy="16446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0256" y="1596189"/>
            <a:ext cx="2822605" cy="1636295"/>
            <a:chOff x="433214" y="1443789"/>
            <a:chExt cx="3350087" cy="1840833"/>
          </a:xfrm>
        </p:grpSpPr>
        <p:pic>
          <p:nvPicPr>
            <p:cNvPr id="1026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52416" y="2119943"/>
              <a:ext cx="1497702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54 : 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03872" y="1596189"/>
            <a:ext cx="2822605" cy="1636295"/>
            <a:chOff x="433214" y="1443789"/>
            <a:chExt cx="3350087" cy="1840833"/>
          </a:xfrm>
        </p:grpSpPr>
        <p:pic>
          <p:nvPicPr>
            <p:cNvPr id="22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023857" y="2119943"/>
              <a:ext cx="1497702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45 : 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22729" y="1596189"/>
            <a:ext cx="2822605" cy="1636295"/>
            <a:chOff x="433214" y="1443789"/>
            <a:chExt cx="3350087" cy="1840833"/>
          </a:xfrm>
        </p:grpSpPr>
        <p:pic>
          <p:nvPicPr>
            <p:cNvPr id="25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95216" y="2119943"/>
              <a:ext cx="1315056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x 1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163" y="1596189"/>
            <a:ext cx="2822605" cy="1636295"/>
            <a:chOff x="433214" y="1443789"/>
            <a:chExt cx="3350087" cy="1840833"/>
          </a:xfrm>
        </p:grpSpPr>
        <p:pic>
          <p:nvPicPr>
            <p:cNvPr id="28" name="Picture 2" descr="Ubofood - Chuyên thực phẩm sạch online, giao hàng tận nhà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6" t="18211" r="8652" b="27557"/>
            <a:stretch/>
          </p:blipFill>
          <p:spPr bwMode="auto">
            <a:xfrm>
              <a:off x="433214" y="1443789"/>
              <a:ext cx="3350087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95216" y="2119943"/>
              <a:ext cx="1315056" cy="7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x 2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8654" y="4596064"/>
            <a:ext cx="2688578" cy="1324479"/>
            <a:chOff x="338969" y="4596064"/>
            <a:chExt cx="2688578" cy="1324479"/>
          </a:xfrm>
        </p:grpSpPr>
        <p:pic>
          <p:nvPicPr>
            <p:cNvPr id="1028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008945" y="4684510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20 : 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7862" y="4596064"/>
            <a:ext cx="2688578" cy="1324479"/>
            <a:chOff x="338969" y="4596064"/>
            <a:chExt cx="2688578" cy="1324479"/>
          </a:xfrm>
        </p:grpSpPr>
        <p:pic>
          <p:nvPicPr>
            <p:cNvPr id="35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105197" y="4684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 x 3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2586" y="4596064"/>
            <a:ext cx="2688578" cy="1324479"/>
            <a:chOff x="338969" y="4596064"/>
            <a:chExt cx="2688578" cy="1324479"/>
          </a:xfrm>
        </p:grpSpPr>
        <p:pic>
          <p:nvPicPr>
            <p:cNvPr id="38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105197" y="4684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3 x 6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88728" y="4596064"/>
            <a:ext cx="2688578" cy="1324479"/>
            <a:chOff x="338969" y="4596064"/>
            <a:chExt cx="2688578" cy="1324479"/>
          </a:xfrm>
        </p:grpSpPr>
        <p:pic>
          <p:nvPicPr>
            <p:cNvPr id="41" name="Picture 4" descr="Rổ Tre Tròn Đan Thưa Phiên Bản Limited - GreenBamBo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7" b="25790"/>
            <a:stretch/>
          </p:blipFill>
          <p:spPr bwMode="auto">
            <a:xfrm>
              <a:off x="338969" y="4596064"/>
              <a:ext cx="2688578" cy="13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008945" y="4684510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18 : 2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Arrow Connector 32"/>
          <p:cNvCxnSpPr>
            <a:stCxn id="28" idx="2"/>
          </p:cNvCxnSpPr>
          <p:nvPr/>
        </p:nvCxnSpPr>
        <p:spPr>
          <a:xfrm>
            <a:off x="1852466" y="3232484"/>
            <a:ext cx="5036348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852465" y="3232484"/>
            <a:ext cx="2670575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40530" y="3320930"/>
            <a:ext cx="3149116" cy="1275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0"/>
          </p:cNvCxnSpPr>
          <p:nvPr/>
        </p:nvCxnSpPr>
        <p:spPr>
          <a:xfrm flipH="1">
            <a:off x="7466875" y="3232484"/>
            <a:ext cx="2894298" cy="1363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57085" y="3457257"/>
            <a:ext cx="6961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UTM Cookies" panose="02040603050506020204" pitchFamily="18" charset="0"/>
              </a:rPr>
              <a:t>Vận</a:t>
            </a:r>
            <a:r>
              <a:rPr lang="en-US" sz="8800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UTM Cookies" panose="02040603050506020204" pitchFamily="18" charset="0"/>
              </a:rPr>
              <a:t>dụng</a:t>
            </a:r>
            <a:endParaRPr lang="en-US" sz="88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0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1" y="152304"/>
            <a:ext cx="1087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lọ hoa cắm 9 bông hoa hồng. Hỏi cần bao nhiêu bông hoa để cắm vào 7 lọ như vậy?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" y="4307305"/>
            <a:ext cx="3509983" cy="25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ree Children And Numbers Illustrati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38" y="4510595"/>
            <a:ext cx="2929824" cy="22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4833435" y="1624392"/>
            <a:ext cx="244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7973" y="2194584"/>
            <a:ext cx="8302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bông hoa để cắm vào 7 lọ như vậy là:  </a:t>
            </a:r>
            <a:endParaRPr lang="en-US" sz="3600" b="1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 </a:t>
            </a: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 7 = 63 (bông)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</a:t>
            </a: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</a:t>
            </a: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số: 63 bông </a:t>
            </a:r>
            <a:r>
              <a:rPr lang="vi-VN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1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 x 3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8" y="3009964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1" y="3145911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6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6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 x 5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华康方圆体W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1219170"/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6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380749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394343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7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8</a:t>
                </a:r>
                <a:r>
                  <a:rPr kumimoji="0" lang="vi-VN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380749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3307" y="394343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771828"/>
            <a:ext cx="2693079" cy="337003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8012" y="2701299"/>
            <a:ext cx="8738307" cy="3704031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70"/>
                <a:endParaRPr lang="en-US" sz="3733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0" y="784210"/>
              <a:ext cx="909211" cy="606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endParaRPr lang="en-US" sz="6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defTabSz="121917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0021" y="333128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775521" y="3631258"/>
            <a:ext cx="7200799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" y="-53603"/>
            <a:ext cx="12180744" cy="69116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388221">
            <a:off x="699509" y="3060061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 rot="20944908">
            <a:off x="997919" y="3833826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3969" y="3345048"/>
            <a:ext cx="78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BẢNG NHÂN, BẢNG CHIA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907" y="4372894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smtClean="0">
                <a:latin typeface="Arial" pitchFamily="34" charset="0"/>
                <a:cs typeface="Arial" pitchFamily="34" charset="0"/>
              </a:rPr>
              <a:t>12: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5458" y="511175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8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9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-128388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" y="242895"/>
            <a:ext cx="11442192" cy="6404222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21" y="770909"/>
            <a:ext cx="1791527" cy="2375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3325" y="2084696"/>
            <a:ext cx="6297749" cy="3148873"/>
          </a:xfrm>
          <a:prstGeom prst="rect">
            <a:avLst/>
          </a:prstGeom>
        </p:spPr>
      </p:pic>
      <p:sp>
        <p:nvSpPr>
          <p:cNvPr id="9" name="文本框 32"/>
          <p:cNvSpPr txBox="1"/>
          <p:nvPr/>
        </p:nvSpPr>
        <p:spPr>
          <a:xfrm>
            <a:off x="2642098" y="620304"/>
            <a:ext cx="29886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  <a:endParaRPr kumimoji="0" lang="en-US" altLang="zh-CN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9|26.8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6|0.4|6.5|2.2|6.7|1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8|2|2.2|1.4|2.1|2.1|2|1.9|1.7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697</Words>
  <Application>Microsoft Office PowerPoint</Application>
  <PresentationFormat>Custom</PresentationFormat>
  <Paragraphs>221</Paragraphs>
  <Slides>20</Slides>
  <Notes>5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Toán 2 SHS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Zalo: https://zalo.me/g/bfdqtd011</dc:creator>
  <cp:lastModifiedBy>Windows User</cp:lastModifiedBy>
  <cp:revision>368</cp:revision>
  <dcterms:created xsi:type="dcterms:W3CDTF">2021-01-08T03:00:40Z</dcterms:created>
  <dcterms:modified xsi:type="dcterms:W3CDTF">2024-05-20T08:22:39Z</dcterms:modified>
</cp:coreProperties>
</file>