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84" r:id="rId6"/>
    <p:sldId id="290" r:id="rId7"/>
    <p:sldId id="267" r:id="rId8"/>
    <p:sldId id="286" r:id="rId9"/>
    <p:sldId id="285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FF3"/>
    <a:srgbClr val="DEDEDE"/>
    <a:srgbClr val="20ECEC"/>
    <a:srgbClr val="00CC00"/>
    <a:srgbClr val="FF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A7317C-5444-4F0F-8275-506311BB1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7"/>
          <a:stretch/>
        </p:blipFill>
        <p:spPr>
          <a:xfrm>
            <a:off x="38100" y="1900237"/>
            <a:ext cx="12115800" cy="4953000"/>
          </a:xfrm>
          <a:prstGeom prst="rect">
            <a:avLst/>
          </a:prstGeom>
          <a:noFill/>
          <a:effectLst>
            <a:outerShdw blurRad="381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bevelT w="114300" prst="artDeco"/>
            <a:bevelB prst="angle"/>
            <a:extrusionClr>
              <a:srgbClr val="E2EFF3"/>
            </a:extrusionClr>
            <a:contourClr>
              <a:schemeClr val="bg2">
                <a:lumMod val="9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8100" y="1093560"/>
            <a:ext cx="12115799" cy="39219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4150" y="2504441"/>
            <a:ext cx="12115799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kiếm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sự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hỗ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trợ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ở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nơi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công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cộng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8206"/>
            <a:ext cx="7162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CE8F123C-2EFF-4CD8-B03A-52281093887B}"/>
              </a:ext>
            </a:extLst>
          </p:cNvPr>
          <p:cNvSpPr/>
          <p:nvPr/>
        </p:nvSpPr>
        <p:spPr>
          <a:xfrm>
            <a:off x="2057400" y="1595505"/>
            <a:ext cx="7162800" cy="4483013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885734" y="4864540"/>
            <a:ext cx="1047057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60713" y="5547479"/>
            <a:ext cx="1049559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E62951A-678A-460F-8899-6946FB71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0782"/>
            <a:ext cx="3771950" cy="349309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175C434-2905-4DE6-AB6F-DF2A2019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63812"/>
            <a:ext cx="4143731" cy="4210032"/>
          </a:xfrm>
          <a:prstGeom prst="rect">
            <a:avLst/>
          </a:prstGeom>
        </p:spPr>
      </p:pic>
      <p:sp>
        <p:nvSpPr>
          <p:cNvPr id="101" name="Thought Bubble: Cloud 100">
            <a:extLst>
              <a:ext uri="{FF2B5EF4-FFF2-40B4-BE49-F238E27FC236}">
                <a16:creationId xmlns:a16="http://schemas.microsoft.com/office/drawing/2014/main" id="{5094B756-71C3-40AD-9567-A497CC4F9793}"/>
              </a:ext>
            </a:extLst>
          </p:cNvPr>
          <p:cNvSpPr/>
          <p:nvPr/>
        </p:nvSpPr>
        <p:spPr>
          <a:xfrm>
            <a:off x="8305800" y="473116"/>
            <a:ext cx="3505200" cy="72306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Xe </a:t>
            </a:r>
            <a:r>
              <a:rPr lang="en-US" dirty="0" err="1">
                <a:solidFill>
                  <a:srgbClr val="002060"/>
                </a:solidFill>
              </a:rPr>
              <a:t>hỏng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rồi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" name="Speech Bubble: Oval 101">
            <a:extLst>
              <a:ext uri="{FF2B5EF4-FFF2-40B4-BE49-F238E27FC236}">
                <a16:creationId xmlns:a16="http://schemas.microsoft.com/office/drawing/2014/main" id="{DE48509F-ECC9-4F0E-ACEC-CB9EB7EB7BB6}"/>
              </a:ext>
            </a:extLst>
          </p:cNvPr>
          <p:cNvSpPr/>
          <p:nvPr/>
        </p:nvSpPr>
        <p:spPr>
          <a:xfrm>
            <a:off x="1828800" y="1108414"/>
            <a:ext cx="2514600" cy="128381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Sao </a:t>
            </a:r>
            <a:r>
              <a:rPr lang="en-US" dirty="0" err="1">
                <a:solidFill>
                  <a:srgbClr val="FF0000"/>
                </a:solidFill>
              </a:rPr>
              <a:t>chú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ấy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nhỉ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45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652442" y="5029200"/>
            <a:ext cx="9472758" cy="138499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.Do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tĩnh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A5E0A6-652F-4F31-A108-0A374D31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88" y="598090"/>
            <a:ext cx="7391400" cy="42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561" y="1891703"/>
            <a:ext cx="834372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99AA48-847A-4435-B8AF-646E2474296E}"/>
              </a:ext>
            </a:extLst>
          </p:cNvPr>
          <p:cNvSpPr txBox="1"/>
          <p:nvPr/>
        </p:nvSpPr>
        <p:spPr>
          <a:xfrm>
            <a:off x="2522561" y="319197"/>
            <a:ext cx="834372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372" y="266120"/>
            <a:ext cx="7696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lý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B2896785-C347-4982-BD96-E208FB5E4C28}"/>
              </a:ext>
            </a:extLst>
          </p:cNvPr>
          <p:cNvSpPr/>
          <p:nvPr/>
        </p:nvSpPr>
        <p:spPr>
          <a:xfrm>
            <a:off x="539801" y="4926504"/>
            <a:ext cx="5213141" cy="143646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F06E748D-E256-4A2F-8526-9A307F4CA05A}"/>
              </a:ext>
            </a:extLst>
          </p:cNvPr>
          <p:cNvSpPr/>
          <p:nvPr/>
        </p:nvSpPr>
        <p:spPr>
          <a:xfrm flipH="1">
            <a:off x="5952443" y="5252252"/>
            <a:ext cx="6213324" cy="914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C7F14E9-AA0D-4E5E-98DD-E5D832DC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56" y="1134325"/>
            <a:ext cx="4157285" cy="350874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FC457C3-5DCD-4919-A972-96EEC8BC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18" y="1148548"/>
            <a:ext cx="4708282" cy="39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5" grpId="0" animBg="1"/>
      <p:bldP spid="9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112" y="226250"/>
            <a:ext cx="52971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596983" y="5478536"/>
            <a:ext cx="357265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00628F-7B23-4200-B6B0-CC7B4BA43748}"/>
              </a:ext>
            </a:extLst>
          </p:cNvPr>
          <p:cNvSpPr txBox="1"/>
          <p:nvPr/>
        </p:nvSpPr>
        <p:spPr>
          <a:xfrm>
            <a:off x="5766404" y="5478536"/>
            <a:ext cx="5434995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5692479-F5BB-4D8C-92CD-2C774EFF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4" y="1304198"/>
            <a:ext cx="4508416" cy="38042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BFA4A61-6B28-4238-84CC-DA4E9394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05" y="1173005"/>
            <a:ext cx="5297140" cy="40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70D1AE6-176C-4BD2-8A36-5FB0AA949985}"/>
              </a:ext>
            </a:extLst>
          </p:cNvPr>
          <p:cNvSpPr/>
          <p:nvPr/>
        </p:nvSpPr>
        <p:spPr>
          <a:xfrm>
            <a:off x="2590800" y="304800"/>
            <a:ext cx="8229600" cy="2209800"/>
          </a:xfrm>
          <a:prstGeom prst="rightArrow">
            <a:avLst/>
          </a:prstGeom>
          <a:pattFill prst="sphere">
            <a:fgClr>
              <a:srgbClr val="20ECEC"/>
            </a:fgClr>
            <a:bgClr>
              <a:schemeClr val="bg1"/>
            </a:bgClr>
          </a:pattFill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C2DD86-41A5-43E9-B286-2205E1D8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8305799" cy="3171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8989E4A-6F75-4D67-B36D-55306A24CC4F}"/>
              </a:ext>
            </a:extLst>
          </p:cNvPr>
          <p:cNvSpPr/>
          <p:nvPr/>
        </p:nvSpPr>
        <p:spPr>
          <a:xfrm>
            <a:off x="8001000" y="3200400"/>
            <a:ext cx="4190999" cy="1676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360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.VnAvant</vt:lpstr>
      <vt:lpstr>.VnUniverse</vt:lpstr>
      <vt:lpstr>Arial</vt:lpstr>
      <vt:lpstr>Calibri</vt:lpstr>
      <vt:lpstr>Calibri Light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97</cp:revision>
  <dcterms:created xsi:type="dcterms:W3CDTF">2006-08-16T00:00:00Z</dcterms:created>
  <dcterms:modified xsi:type="dcterms:W3CDTF">2021-05-17T15:27:28Z</dcterms:modified>
</cp:coreProperties>
</file>