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3" r:id="rId5"/>
    <p:sldId id="291" r:id="rId6"/>
    <p:sldId id="284" r:id="rId7"/>
    <p:sldId id="290" r:id="rId8"/>
    <p:sldId id="286" r:id="rId9"/>
    <p:sldId id="285" r:id="rId10"/>
    <p:sldId id="266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E2EFF3"/>
    <a:srgbClr val="DEDEDE"/>
    <a:srgbClr val="20ECEC"/>
    <a:srgbClr val="FFCCFF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02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15691"/>
            <a:ext cx="9243500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EDF243-C707-41CE-8452-81B3709A374D}"/>
              </a:ext>
            </a:extLst>
          </p:cNvPr>
          <p:cNvSpPr txBox="1"/>
          <p:nvPr/>
        </p:nvSpPr>
        <p:spPr>
          <a:xfrm>
            <a:off x="4200864" y="1843478"/>
            <a:ext cx="4926170" cy="4154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 ĐÔNG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DB15D7-D48D-4095-B370-8DF653AA6403}"/>
              </a:ext>
            </a:extLst>
          </p:cNvPr>
          <p:cNvSpPr txBox="1"/>
          <p:nvPr/>
        </p:nvSpPr>
        <p:spPr>
          <a:xfrm>
            <a:off x="3881544" y="1027481"/>
            <a:ext cx="4926170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732E83-34C5-4268-9A3A-D5AD6225DA35}"/>
              </a:ext>
            </a:extLst>
          </p:cNvPr>
          <p:cNvSpPr txBox="1"/>
          <p:nvPr/>
        </p:nvSpPr>
        <p:spPr>
          <a:xfrm>
            <a:off x="3322876" y="1435480"/>
            <a:ext cx="6043507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HUYỆN BA VÌ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6E54F0-3C2C-42F9-B773-E63982ED5F17}"/>
              </a:ext>
            </a:extLst>
          </p:cNvPr>
          <p:cNvSpPr txBox="1"/>
          <p:nvPr/>
        </p:nvSpPr>
        <p:spPr>
          <a:xfrm>
            <a:off x="3285219" y="2447684"/>
            <a:ext cx="666510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THĂM LỚP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0AE025E-8C66-4339-9B51-99CB079C1A26}"/>
              </a:ext>
            </a:extLst>
          </p:cNvPr>
          <p:cNvSpPr txBox="1"/>
          <p:nvPr/>
        </p:nvSpPr>
        <p:spPr>
          <a:xfrm>
            <a:off x="3144025" y="5030105"/>
            <a:ext cx="6665102" cy="41549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TRẦN THỊ HẰNG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F48AFD-6689-4BCA-AC95-B563F464AAE2}"/>
              </a:ext>
            </a:extLst>
          </p:cNvPr>
          <p:cNvSpPr txBox="1"/>
          <p:nvPr/>
        </p:nvSpPr>
        <p:spPr>
          <a:xfrm>
            <a:off x="3012077" y="3467994"/>
            <a:ext cx="6665102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ĐẠO ĐÚC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BIẾT NHẬN LỖI VÀ SỬA LỖI</a:t>
            </a:r>
          </a:p>
          <a:p>
            <a:pPr algn="ctr" defTabSz="685800"/>
            <a:endParaRPr lang="en-US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64" y="-251822"/>
            <a:ext cx="4969349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86" y="-251822"/>
            <a:ext cx="5056154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" y="-137885"/>
            <a:ext cx="3523037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" y="-160119"/>
            <a:ext cx="3278137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78" y="-152400"/>
            <a:ext cx="3255685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84" y="-152400"/>
            <a:ext cx="312527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42458"/>
            <a:ext cx="11904993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62894" y="6229567"/>
            <a:ext cx="2043866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627597" y="6070247"/>
            <a:ext cx="263479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CBFDEC8-F591-40A3-86DF-41F7ED3C3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083" y="1371600"/>
            <a:ext cx="12795083" cy="4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2562226"/>
            <a:ext cx="1181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38100" y="1093560"/>
            <a:ext cx="12115799" cy="3921900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14150" y="2504441"/>
            <a:ext cx="12115799" cy="969081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Tìm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hiểu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định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nơi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công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cộng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1642" y="-626977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4127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538206"/>
            <a:ext cx="7162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431D4B69-A31B-42F4-BD82-9E66A5449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7644"/>
            <a:ext cx="12192000" cy="699328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B4A928D-C45C-465D-AF2D-9ED6C4D3172C}"/>
              </a:ext>
            </a:extLst>
          </p:cNvPr>
          <p:cNvSpPr txBox="1"/>
          <p:nvPr/>
        </p:nvSpPr>
        <p:spPr>
          <a:xfrm>
            <a:off x="2895600" y="6334780"/>
            <a:ext cx="7010400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8616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88102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885734" y="4864540"/>
            <a:ext cx="10470572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1.Kể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0E81929-E504-4998-9D92-2EA57722C75B}"/>
              </a:ext>
            </a:extLst>
          </p:cNvPr>
          <p:cNvSpPr txBox="1"/>
          <p:nvPr/>
        </p:nvSpPr>
        <p:spPr>
          <a:xfrm>
            <a:off x="860713" y="5547479"/>
            <a:ext cx="1049559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EAD089CC-F222-49D5-8C25-A8C290F44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69" y="1243590"/>
            <a:ext cx="2409524" cy="2695238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9695A277-3C9B-4BAC-8069-1B0512FF9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610" y="1369843"/>
            <a:ext cx="2380952" cy="263809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C68961E7-3A64-419C-A807-B5F596C0F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537" y="1454692"/>
            <a:ext cx="2476190" cy="277142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4B5C8416-2CDE-4BBA-8E54-4E84A5F07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702" y="1495021"/>
            <a:ext cx="2342857" cy="2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881026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52466" y="6332709"/>
            <a:ext cx="11887200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40E27D0-BD6C-4C92-B305-E13A5256C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657434"/>
            <a:ext cx="6781799" cy="42140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79FFA99-C1BC-4C9C-8EB9-99DCC0FEC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914400"/>
            <a:ext cx="4440103" cy="27970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215839C-5B57-41EA-8ADD-7AEA28C78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711469"/>
            <a:ext cx="4440102" cy="25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6372" y="266120"/>
            <a:ext cx="76962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tuân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địa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sp>
        <p:nvSpPr>
          <p:cNvPr id="95" name="Arrow: Pentagon 94">
            <a:extLst>
              <a:ext uri="{FF2B5EF4-FFF2-40B4-BE49-F238E27FC236}">
                <a16:creationId xmlns:a16="http://schemas.microsoft.com/office/drawing/2014/main" xmlns="" id="{B2896785-C347-4982-BD96-E208FB5E4C28}"/>
              </a:ext>
            </a:extLst>
          </p:cNvPr>
          <p:cNvSpPr/>
          <p:nvPr/>
        </p:nvSpPr>
        <p:spPr>
          <a:xfrm>
            <a:off x="539801" y="4926504"/>
            <a:ext cx="5213141" cy="1436467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6" name="Arrow: Pentagon 95">
            <a:extLst>
              <a:ext uri="{FF2B5EF4-FFF2-40B4-BE49-F238E27FC236}">
                <a16:creationId xmlns:a16="http://schemas.microsoft.com/office/drawing/2014/main" xmlns="" id="{F06E748D-E256-4A2F-8526-9A307F4CA05A}"/>
              </a:ext>
            </a:extLst>
          </p:cNvPr>
          <p:cNvSpPr/>
          <p:nvPr/>
        </p:nvSpPr>
        <p:spPr>
          <a:xfrm flipH="1">
            <a:off x="5952443" y="5252252"/>
            <a:ext cx="6213324" cy="9144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Khi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20EED537-DAA6-44C2-B4AC-74C881570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45" y="1495957"/>
            <a:ext cx="3590801" cy="231317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29964BE6-B6DD-4C9C-BC47-95BCCF0C6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041" y="1582150"/>
            <a:ext cx="3359917" cy="231317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54DD3779-9820-4171-9F82-E0829F6FC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850" y="1280114"/>
            <a:ext cx="3902350" cy="32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5" grpId="0" animBg="1"/>
      <p:bldP spid="9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BF394F2-C6F0-4BE9-B976-2D8C2E3CC5DB}"/>
              </a:ext>
            </a:extLst>
          </p:cNvPr>
          <p:cNvSpPr txBox="1"/>
          <p:nvPr/>
        </p:nvSpPr>
        <p:spPr>
          <a:xfrm>
            <a:off x="596983" y="5478536"/>
            <a:ext cx="3572657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100628F-7B23-4200-B6B0-CC7B4BA43748}"/>
              </a:ext>
            </a:extLst>
          </p:cNvPr>
          <p:cNvSpPr txBox="1"/>
          <p:nvPr/>
        </p:nvSpPr>
        <p:spPr>
          <a:xfrm>
            <a:off x="5766404" y="5478536"/>
            <a:ext cx="5434995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E5C943F-54A6-43AD-982C-1308ED38E2BD}"/>
              </a:ext>
            </a:extLst>
          </p:cNvPr>
          <p:cNvSpPr txBox="1"/>
          <p:nvPr/>
        </p:nvSpPr>
        <p:spPr>
          <a:xfrm>
            <a:off x="2743200" y="266120"/>
            <a:ext cx="809937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tuân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địa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6DBA12E6-F2C7-46BF-A8B6-65F66BB11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49" y="1925699"/>
            <a:ext cx="3037305" cy="337081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2B873476-579A-4D0F-B402-CFFB48503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692" y="1857005"/>
            <a:ext cx="3301708" cy="356941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3446620E-57AF-45D2-8CEF-24BA0E510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1842492"/>
            <a:ext cx="3200400" cy="34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xmlns="" id="{E70D1AE6-176C-4BD2-8A36-5FB0AA949985}"/>
              </a:ext>
            </a:extLst>
          </p:cNvPr>
          <p:cNvSpPr/>
          <p:nvPr/>
        </p:nvSpPr>
        <p:spPr>
          <a:xfrm>
            <a:off x="1981200" y="1905000"/>
            <a:ext cx="8229600" cy="2209800"/>
          </a:xfrm>
          <a:prstGeom prst="rightArrow">
            <a:avLst/>
          </a:prstGeom>
          <a:pattFill prst="sphere">
            <a:fgClr>
              <a:srgbClr val="20ECEC"/>
            </a:fgClr>
            <a:bgClr>
              <a:schemeClr val="bg1"/>
            </a:bgClr>
          </a:pattFill>
          <a:effectLst>
            <a:reflection blurRad="6350" stA="50000" endA="275" endPos="40000" dist="101600" dir="5400000" sy="-100000" algn="bl" rotWithShape="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251</Words>
  <Application>Microsoft Office PowerPoint</Application>
  <PresentationFormat>Custom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Khởi động</vt:lpstr>
      <vt:lpstr>PowerPoint Presentation</vt:lpstr>
      <vt:lpstr>Khám phá</vt:lpstr>
      <vt:lpstr>Khám phá</vt:lpstr>
      <vt:lpstr>PowerPoint Presentation</vt:lpstr>
      <vt:lpstr>PowerPoint Presentation</vt:lpstr>
      <vt:lpstr>Vận dụng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</cp:lastModifiedBy>
  <cp:revision>103</cp:revision>
  <dcterms:created xsi:type="dcterms:W3CDTF">2006-08-16T00:00:00Z</dcterms:created>
  <dcterms:modified xsi:type="dcterms:W3CDTF">2024-05-20T16:27:48Z</dcterms:modified>
</cp:coreProperties>
</file>