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2"/>
  </p:notesMasterIdLst>
  <p:sldIdLst>
    <p:sldId id="256" r:id="rId5"/>
    <p:sldId id="289" r:id="rId6"/>
    <p:sldId id="263" r:id="rId7"/>
    <p:sldId id="264" r:id="rId8"/>
    <p:sldId id="278" r:id="rId9"/>
    <p:sldId id="286" r:id="rId10"/>
    <p:sldId id="285" r:id="rId11"/>
    <p:sldId id="290" r:id="rId12"/>
    <p:sldId id="299" r:id="rId13"/>
    <p:sldId id="291" r:id="rId14"/>
    <p:sldId id="297" r:id="rId15"/>
    <p:sldId id="277" r:id="rId16"/>
    <p:sldId id="298" r:id="rId17"/>
    <p:sldId id="287" r:id="rId18"/>
    <p:sldId id="266" r:id="rId19"/>
    <p:sldId id="272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18510-B762-4ED7-AD86-408B910E8CD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55C3C-C383-45D3-A5EF-249490561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81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304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07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=""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7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9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63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1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93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5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39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1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8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17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31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80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07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7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01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2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0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8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6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8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0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03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2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428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63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8993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540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431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70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542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671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281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5261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728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6741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519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533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133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490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4487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58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673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4681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7592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585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0977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image" Target="../media/image3.jpe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2022/10/4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460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15691"/>
            <a:ext cx="9243500" cy="5760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EDF243-C707-41CE-8452-81B3709A374D}"/>
              </a:ext>
            </a:extLst>
          </p:cNvPr>
          <p:cNvSpPr txBox="1"/>
          <p:nvPr/>
        </p:nvSpPr>
        <p:spPr>
          <a:xfrm>
            <a:off x="4200864" y="1843478"/>
            <a:ext cx="4926170" cy="4154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FDB15D7-D48D-4095-B370-8DF653AA6403}"/>
              </a:ext>
            </a:extLst>
          </p:cNvPr>
          <p:cNvSpPr txBox="1"/>
          <p:nvPr/>
        </p:nvSpPr>
        <p:spPr>
          <a:xfrm>
            <a:off x="3881544" y="1027481"/>
            <a:ext cx="4926170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HÀ NỘI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732E83-34C5-4268-9A3A-D5AD6225DA35}"/>
              </a:ext>
            </a:extLst>
          </p:cNvPr>
          <p:cNvSpPr txBox="1"/>
          <p:nvPr/>
        </p:nvSpPr>
        <p:spPr>
          <a:xfrm>
            <a:off x="3322876" y="1435480"/>
            <a:ext cx="6043507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HUYỆN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66E54F0-3C2C-42F9-B773-E63982ED5F17}"/>
              </a:ext>
            </a:extLst>
          </p:cNvPr>
          <p:cNvSpPr txBox="1"/>
          <p:nvPr/>
        </p:nvSpPr>
        <p:spPr>
          <a:xfrm>
            <a:off x="3285219" y="2447684"/>
            <a:ext cx="666510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THĂM LỚP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0AE025E-8C66-4339-9B51-99CB079C1A26}"/>
              </a:ext>
            </a:extLst>
          </p:cNvPr>
          <p:cNvSpPr txBox="1"/>
          <p:nvPr/>
        </p:nvSpPr>
        <p:spPr>
          <a:xfrm>
            <a:off x="3144025" y="5030105"/>
            <a:ext cx="6665102" cy="41549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CF48AFD-6689-4BCA-AC95-B563F464AAE2}"/>
              </a:ext>
            </a:extLst>
          </p:cNvPr>
          <p:cNvSpPr txBox="1"/>
          <p:nvPr/>
        </p:nvSpPr>
        <p:spPr>
          <a:xfrm>
            <a:off x="3012077" y="3467994"/>
            <a:ext cx="6665102" cy="1061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ĐẠO ĐÚC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BIẾT NHẬN LỖI VÀ SỬA LỖI</a:t>
            </a:r>
          </a:p>
          <a:p>
            <a:pPr algn="ctr" defTabSz="685800"/>
            <a:endParaRPr lang="en-US" sz="2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642A13C-2CF6-4F9A-B8A4-801E1C56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009" y="-228600"/>
            <a:ext cx="4969349" cy="731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86" y="-228600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" y="-137885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78" y="-152400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3854 0.0120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事情&#10;&#10;已生成极高可信度的说明">
            <a:extLst>
              <a:ext uri="{FF2B5EF4-FFF2-40B4-BE49-F238E27FC236}">
                <a16:creationId xmlns=""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D49F2B36-D97A-41DE-8724-0B49C9281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669" y="-334577"/>
            <a:ext cx="4081272" cy="40812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969264"/>
            <a:ext cx="10896600" cy="604114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2165693" y="3651185"/>
            <a:ext cx="89595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Bài</a:t>
            </a:r>
            <a:r>
              <a:rPr kumimoji="0" lang="en-US" altLang="zh-CN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2</a:t>
            </a:r>
            <a:endParaRPr kumimoji="0" lang="en-US" altLang="zh-CN" sz="54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Em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yêu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quê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hương</a:t>
            </a:r>
            <a:r>
              <a:rPr kumimoji="0" lang="en-US" altLang="zh-CN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(tiết 2)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68" y="3179063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408" y="544071"/>
            <a:ext cx="1170434" cy="11704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D71B363-2DE4-4A38-9293-4630A39BD49A}"/>
              </a:ext>
            </a:extLst>
          </p:cNvPr>
          <p:cNvSpPr/>
          <p:nvPr/>
        </p:nvSpPr>
        <p:spPr>
          <a:xfrm>
            <a:off x="1638300" y="8960"/>
            <a:ext cx="9144000" cy="482829"/>
          </a:xfrm>
          <a:prstGeom prst="rect">
            <a:avLst/>
          </a:prstGeom>
          <a:solidFill>
            <a:srgbClr val="A7E8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2021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CFFA91-F77B-4F49-9EBF-5A33D6197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381" y="431572"/>
            <a:ext cx="3811581" cy="630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9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0004" y="1791063"/>
            <a:ext cx="3127931" cy="2512297"/>
            <a:chOff x="727789" y="1741345"/>
            <a:chExt cx="2580187" cy="2252432"/>
          </a:xfrm>
          <a:solidFill>
            <a:srgbClr val="5FA9EB"/>
          </a:solidFill>
        </p:grpSpPr>
        <p:sp>
          <p:nvSpPr>
            <p:cNvPr id="16" name="矩形 63">
              <a:extLst>
                <a:ext uri="{FF2B5EF4-FFF2-40B4-BE49-F238E27FC236}">
                  <a16:creationId xmlns=""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27789" y="1998539"/>
              <a:ext cx="2580187" cy="1876044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ea"/>
              </a:endParaRPr>
            </a:p>
          </p:txBody>
        </p:sp>
        <p:sp>
          <p:nvSpPr>
            <p:cNvPr id="18" name="等腰三角形 58">
              <a:extLst>
                <a:ext uri="{FF2B5EF4-FFF2-40B4-BE49-F238E27FC236}">
                  <a16:creationId xmlns=""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813513" y="3824424"/>
              <a:ext cx="388815" cy="16935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=""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760" y="1741345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grpFill/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 Mittelschrift Std" pitchFamily="50" charset="0"/>
                  <a:ea typeface="微软雅黑"/>
                  <a:cs typeface="+mn-ea"/>
                </a:rPr>
                <a:t>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Mittelschrift Std" pitchFamily="50" charset="0"/>
                <a:ea typeface="微软雅黑"/>
                <a:cs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424158" y="1947879"/>
            <a:ext cx="3505200" cy="2529193"/>
            <a:chOff x="4416768" y="1724450"/>
            <a:chExt cx="2788452" cy="2269328"/>
          </a:xfrm>
        </p:grpSpPr>
        <p:sp>
          <p:nvSpPr>
            <p:cNvPr id="15" name="矩形 69">
              <a:extLst>
                <a:ext uri="{FF2B5EF4-FFF2-40B4-BE49-F238E27FC236}">
                  <a16:creationId xmlns=""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16768" y="1988571"/>
              <a:ext cx="2788452" cy="183140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ea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5349948" y="1724450"/>
              <a:ext cx="964888" cy="2269328"/>
              <a:chOff x="5349948" y="1724450"/>
              <a:chExt cx="964888" cy="2269328"/>
            </a:xfrm>
          </p:grpSpPr>
          <p:sp>
            <p:nvSpPr>
              <p:cNvPr id="19" name="等腰三角形 59">
                <a:extLst>
                  <a:ext uri="{FF2B5EF4-FFF2-40B4-BE49-F238E27FC236}">
                    <a16:creationId xmlns="" xmlns:a16="http://schemas.microsoft.com/office/drawing/2014/main" id="{98C252F2-3E3E-4836-9265-66119F31B536}"/>
                  </a:ext>
                </a:extLst>
              </p:cNvPr>
              <p:cNvSpPr/>
              <p:nvPr/>
            </p:nvSpPr>
            <p:spPr>
              <a:xfrm rot="10800000">
                <a:off x="5626527" y="3820333"/>
                <a:ext cx="430646" cy="173445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</a:endParaRPr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="" xmlns:a16="http://schemas.microsoft.com/office/drawing/2014/main" id="{2F9BAF0C-30BB-4922-861D-9DEBDBBD4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9948" y="1724450"/>
                <a:ext cx="964888" cy="458167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492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Mittelschrift Std" pitchFamily="50" charset="0"/>
                    <a:ea typeface="微软雅黑"/>
                    <a:cs typeface="+mn-ea"/>
                  </a:rPr>
                  <a:t>2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 Mittelschrift Std" pitchFamily="50" charset="0"/>
                  <a:ea typeface="微软雅黑"/>
                  <a:cs typeface="+mn-ea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8412044" y="1999831"/>
            <a:ext cx="3406903" cy="2495403"/>
            <a:chOff x="8414978" y="1741344"/>
            <a:chExt cx="2649340" cy="2252434"/>
          </a:xfrm>
          <a:solidFill>
            <a:srgbClr val="5FA9EB"/>
          </a:solidFill>
        </p:grpSpPr>
        <p:sp>
          <p:nvSpPr>
            <p:cNvPr id="17" name="矩形 75">
              <a:extLst>
                <a:ext uri="{FF2B5EF4-FFF2-40B4-BE49-F238E27FC236}">
                  <a16:creationId xmlns="" xmlns:a16="http://schemas.microsoft.com/office/drawing/2014/main" id="{FA9F58CC-E07E-4353-B372-507B275F6988}"/>
                </a:ext>
              </a:extLst>
            </p:cNvPr>
            <p:cNvSpPr/>
            <p:nvPr/>
          </p:nvSpPr>
          <p:spPr>
            <a:xfrm>
              <a:off x="8414978" y="1998063"/>
              <a:ext cx="2649340" cy="1822523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ea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328657" y="1741344"/>
              <a:ext cx="896156" cy="2252434"/>
              <a:chOff x="9328657" y="1741344"/>
              <a:chExt cx="896156" cy="2252434"/>
            </a:xfrm>
            <a:grpFill/>
          </p:grpSpPr>
          <p:sp>
            <p:nvSpPr>
              <p:cNvPr id="20" name="等腰三角形 60">
                <a:extLst>
                  <a:ext uri="{FF2B5EF4-FFF2-40B4-BE49-F238E27FC236}">
                    <a16:creationId xmlns="" xmlns:a16="http://schemas.microsoft.com/office/drawing/2014/main" id="{70306979-D5D5-4019-A1F0-88283E444660}"/>
                  </a:ext>
                </a:extLst>
              </p:cNvPr>
              <p:cNvSpPr/>
              <p:nvPr/>
            </p:nvSpPr>
            <p:spPr>
              <a:xfrm rot="10800000">
                <a:off x="9580595" y="3816433"/>
                <a:ext cx="392278" cy="17734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="" xmlns:a16="http://schemas.microsoft.com/office/drawing/2014/main" id="{9AF8AB6E-D0DC-407E-9683-40A07418A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8657" y="1741344"/>
                <a:ext cx="896156" cy="569812"/>
              </a:xfrm>
              <a:custGeom>
                <a:avLst/>
                <a:gdLst>
                  <a:gd name="T0" fmla="*/ 353 w 358"/>
                  <a:gd name="T1" fmla="*/ 143 h 316"/>
                  <a:gd name="T2" fmla="*/ 279 w 358"/>
                  <a:gd name="T3" fmla="*/ 14 h 316"/>
                  <a:gd name="T4" fmla="*/ 253 w 358"/>
                  <a:gd name="T5" fmla="*/ 0 h 316"/>
                  <a:gd name="T6" fmla="*/ 105 w 358"/>
                  <a:gd name="T7" fmla="*/ 0 h 316"/>
                  <a:gd name="T8" fmla="*/ 79 w 358"/>
                  <a:gd name="T9" fmla="*/ 14 h 316"/>
                  <a:gd name="T10" fmla="*/ 5 w 358"/>
                  <a:gd name="T11" fmla="*/ 143 h 316"/>
                  <a:gd name="T12" fmla="*/ 5 w 358"/>
                  <a:gd name="T13" fmla="*/ 172 h 316"/>
                  <a:gd name="T14" fmla="*/ 79 w 358"/>
                  <a:gd name="T15" fmla="*/ 301 h 316"/>
                  <a:gd name="T16" fmla="*/ 105 w 358"/>
                  <a:gd name="T17" fmla="*/ 316 h 316"/>
                  <a:gd name="T18" fmla="*/ 253 w 358"/>
                  <a:gd name="T19" fmla="*/ 316 h 316"/>
                  <a:gd name="T20" fmla="*/ 279 w 358"/>
                  <a:gd name="T21" fmla="*/ 301 h 316"/>
                  <a:gd name="T22" fmla="*/ 353 w 358"/>
                  <a:gd name="T23" fmla="*/ 172 h 316"/>
                  <a:gd name="T24" fmla="*/ 353 w 358"/>
                  <a:gd name="T25" fmla="*/ 143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8" h="316">
                    <a:moveTo>
                      <a:pt x="353" y="143"/>
                    </a:moveTo>
                    <a:cubicBezTo>
                      <a:pt x="279" y="14"/>
                      <a:pt x="279" y="14"/>
                      <a:pt x="279" y="14"/>
                    </a:cubicBezTo>
                    <a:cubicBezTo>
                      <a:pt x="274" y="6"/>
                      <a:pt x="263" y="0"/>
                      <a:pt x="253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95" y="0"/>
                      <a:pt x="84" y="6"/>
                      <a:pt x="79" y="14"/>
                    </a:cubicBezTo>
                    <a:cubicBezTo>
                      <a:pt x="5" y="143"/>
                      <a:pt x="5" y="143"/>
                      <a:pt x="5" y="143"/>
                    </a:cubicBezTo>
                    <a:cubicBezTo>
                      <a:pt x="0" y="151"/>
                      <a:pt x="0" y="164"/>
                      <a:pt x="5" y="172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4" y="309"/>
                      <a:pt x="95" y="316"/>
                      <a:pt x="105" y="316"/>
                    </a:cubicBezTo>
                    <a:cubicBezTo>
                      <a:pt x="253" y="316"/>
                      <a:pt x="253" y="316"/>
                      <a:pt x="253" y="316"/>
                    </a:cubicBezTo>
                    <a:cubicBezTo>
                      <a:pt x="263" y="316"/>
                      <a:pt x="274" y="309"/>
                      <a:pt x="279" y="301"/>
                    </a:cubicBezTo>
                    <a:cubicBezTo>
                      <a:pt x="353" y="172"/>
                      <a:pt x="353" y="172"/>
                      <a:pt x="353" y="172"/>
                    </a:cubicBezTo>
                    <a:cubicBezTo>
                      <a:pt x="358" y="164"/>
                      <a:pt x="358" y="151"/>
                      <a:pt x="353" y="143"/>
                    </a:cubicBezTo>
                    <a:close/>
                  </a:path>
                </a:pathLst>
              </a:custGeom>
              <a:grpFill/>
              <a:ln w="3175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8" tIns="60954" rIns="121908" bIns="60954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Mittelschrift Std" pitchFamily="50" charset="0"/>
                    <a:ea typeface="微软雅黑"/>
                    <a:cs typeface="+mn-ea"/>
                  </a:rPr>
                  <a:t>3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 Mittelschrift Std" pitchFamily="50" charset="0"/>
                  <a:ea typeface="微软雅黑"/>
                  <a:cs typeface="+mn-ea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8196596" y="4506075"/>
            <a:ext cx="3627119" cy="2562719"/>
            <a:chOff x="8387461" y="4253643"/>
            <a:chExt cx="2649340" cy="2252433"/>
          </a:xfrm>
        </p:grpSpPr>
        <p:sp>
          <p:nvSpPr>
            <p:cNvPr id="39" name="矩形 75">
              <a:extLst>
                <a:ext uri="{FF2B5EF4-FFF2-40B4-BE49-F238E27FC236}">
                  <a16:creationId xmlns="" xmlns:a16="http://schemas.microsoft.com/office/drawing/2014/main" id="{FA9F58CC-E07E-4353-B372-507B275F6988}"/>
                </a:ext>
              </a:extLst>
            </p:cNvPr>
            <p:cNvSpPr/>
            <p:nvPr/>
          </p:nvSpPr>
          <p:spPr>
            <a:xfrm>
              <a:off x="8387461" y="4510361"/>
              <a:ext cx="2649340" cy="182252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ea"/>
              </a:endParaRPr>
            </a:p>
          </p:txBody>
        </p:sp>
        <p:sp>
          <p:nvSpPr>
            <p:cNvPr id="40" name="等腰三角形 60">
              <a:extLst>
                <a:ext uri="{FF2B5EF4-FFF2-40B4-BE49-F238E27FC236}">
                  <a16:creationId xmlns="" xmlns:a16="http://schemas.microsoft.com/office/drawing/2014/main" id="{70306979-D5D5-4019-A1F0-88283E444660}"/>
                </a:ext>
              </a:extLst>
            </p:cNvPr>
            <p:cNvSpPr/>
            <p:nvPr/>
          </p:nvSpPr>
          <p:spPr>
            <a:xfrm rot="10800000">
              <a:off x="9553078" y="6328731"/>
              <a:ext cx="392278" cy="17734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="" xmlns:a16="http://schemas.microsoft.com/office/drawing/2014/main" id="{9AF8AB6E-D0DC-407E-9683-40A07418A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1140" y="4253643"/>
              <a:ext cx="896156" cy="468554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 Mittelschrift Std" pitchFamily="50" charset="0"/>
                  <a:ea typeface="微软雅黑"/>
                  <a:cs typeface="+mn-ea"/>
                </a:rPr>
                <a:t>6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Mittelschrift Std" pitchFamily="50" charset="0"/>
                <a:ea typeface="微软雅黑"/>
                <a:cs typeface="+mn-ea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424158" y="4371496"/>
            <a:ext cx="3470610" cy="2523130"/>
            <a:chOff x="4446076" y="4181522"/>
            <a:chExt cx="2788452" cy="2324553"/>
          </a:xfrm>
          <a:solidFill>
            <a:srgbClr val="FA5B7F"/>
          </a:solidFill>
        </p:grpSpPr>
        <p:sp>
          <p:nvSpPr>
            <p:cNvPr id="35" name="矩形 69">
              <a:extLst>
                <a:ext uri="{FF2B5EF4-FFF2-40B4-BE49-F238E27FC236}">
                  <a16:creationId xmlns="" xmlns:a16="http://schemas.microsoft.com/office/drawing/2014/main" id="{2C327C9A-0B2A-47B8-890B-A21F6B050046}"/>
                </a:ext>
              </a:extLst>
            </p:cNvPr>
            <p:cNvSpPr/>
            <p:nvPr/>
          </p:nvSpPr>
          <p:spPr>
            <a:xfrm>
              <a:off x="4446076" y="4428491"/>
              <a:ext cx="2788452" cy="1903779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ea"/>
              </a:endParaRPr>
            </a:p>
          </p:txBody>
        </p:sp>
        <p:sp>
          <p:nvSpPr>
            <p:cNvPr id="36" name="等腰三角形 59">
              <a:extLst>
                <a:ext uri="{FF2B5EF4-FFF2-40B4-BE49-F238E27FC236}">
                  <a16:creationId xmlns="" xmlns:a16="http://schemas.microsoft.com/office/drawing/2014/main" id="{98C252F2-3E3E-4836-9265-66119F31B536}"/>
                </a:ext>
              </a:extLst>
            </p:cNvPr>
            <p:cNvSpPr/>
            <p:nvPr/>
          </p:nvSpPr>
          <p:spPr>
            <a:xfrm rot="10800000">
              <a:off x="5655835" y="6332630"/>
              <a:ext cx="430646" cy="17344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="" xmlns:a16="http://schemas.microsoft.com/office/drawing/2014/main" id="{2F9BAF0C-30BB-4922-861D-9DEBDBBD4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283" y="4181522"/>
              <a:ext cx="983805" cy="493938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grpFill/>
            <a:ln w="3492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 Mittelschrift Std" pitchFamily="50" charset="0"/>
                  <a:ea typeface="微软雅黑"/>
                  <a:cs typeface="+mn-ea"/>
                </a:rPr>
                <a:t>5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Mittelschrift Std" pitchFamily="50" charset="0"/>
                <a:ea typeface="微软雅黑"/>
                <a:cs typeface="+mn-e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84510" y="4295908"/>
            <a:ext cx="3127931" cy="2519918"/>
            <a:chOff x="700272" y="4253643"/>
            <a:chExt cx="2580187" cy="2252432"/>
          </a:xfrm>
        </p:grpSpPr>
        <p:sp>
          <p:nvSpPr>
            <p:cNvPr id="31" name="矩形 63">
              <a:extLst>
                <a:ext uri="{FF2B5EF4-FFF2-40B4-BE49-F238E27FC236}">
                  <a16:creationId xmlns="" xmlns:a16="http://schemas.microsoft.com/office/drawing/2014/main" id="{7FBC667B-E34A-47C1-9FDE-FDD7B3C71A20}"/>
                </a:ext>
              </a:extLst>
            </p:cNvPr>
            <p:cNvSpPr/>
            <p:nvPr/>
          </p:nvSpPr>
          <p:spPr>
            <a:xfrm>
              <a:off x="700272" y="4510837"/>
              <a:ext cx="2580187" cy="187604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36" tIns="40309" rIns="80617" bIns="40309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ea"/>
              </a:endParaRPr>
            </a:p>
          </p:txBody>
        </p:sp>
        <p:sp>
          <p:nvSpPr>
            <p:cNvPr id="32" name="等腰三角形 58">
              <a:extLst>
                <a:ext uri="{FF2B5EF4-FFF2-40B4-BE49-F238E27FC236}">
                  <a16:creationId xmlns="" xmlns:a16="http://schemas.microsoft.com/office/drawing/2014/main" id="{5D7A854C-7709-4605-BDF7-F9439DC2F9DC}"/>
                </a:ext>
              </a:extLst>
            </p:cNvPr>
            <p:cNvSpPr/>
            <p:nvPr/>
          </p:nvSpPr>
          <p:spPr>
            <a:xfrm rot="10800000">
              <a:off x="1785996" y="6336722"/>
              <a:ext cx="388815" cy="16935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="" xmlns:a16="http://schemas.microsoft.com/office/drawing/2014/main" id="{2F71C9D0-4978-40CD-B627-CEBF0EA2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243" y="4253643"/>
              <a:ext cx="888244" cy="544131"/>
            </a:xfrm>
            <a:custGeom>
              <a:avLst/>
              <a:gdLst>
                <a:gd name="T0" fmla="*/ 353 w 358"/>
                <a:gd name="T1" fmla="*/ 143 h 316"/>
                <a:gd name="T2" fmla="*/ 279 w 358"/>
                <a:gd name="T3" fmla="*/ 14 h 316"/>
                <a:gd name="T4" fmla="*/ 253 w 358"/>
                <a:gd name="T5" fmla="*/ 0 h 316"/>
                <a:gd name="T6" fmla="*/ 105 w 358"/>
                <a:gd name="T7" fmla="*/ 0 h 316"/>
                <a:gd name="T8" fmla="*/ 79 w 358"/>
                <a:gd name="T9" fmla="*/ 14 h 316"/>
                <a:gd name="T10" fmla="*/ 5 w 358"/>
                <a:gd name="T11" fmla="*/ 143 h 316"/>
                <a:gd name="T12" fmla="*/ 5 w 358"/>
                <a:gd name="T13" fmla="*/ 172 h 316"/>
                <a:gd name="T14" fmla="*/ 79 w 358"/>
                <a:gd name="T15" fmla="*/ 301 h 316"/>
                <a:gd name="T16" fmla="*/ 105 w 358"/>
                <a:gd name="T17" fmla="*/ 316 h 316"/>
                <a:gd name="T18" fmla="*/ 253 w 358"/>
                <a:gd name="T19" fmla="*/ 316 h 316"/>
                <a:gd name="T20" fmla="*/ 279 w 358"/>
                <a:gd name="T21" fmla="*/ 301 h 316"/>
                <a:gd name="T22" fmla="*/ 353 w 358"/>
                <a:gd name="T23" fmla="*/ 172 h 316"/>
                <a:gd name="T24" fmla="*/ 353 w 358"/>
                <a:gd name="T25" fmla="*/ 14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8" h="316">
                  <a:moveTo>
                    <a:pt x="353" y="143"/>
                  </a:moveTo>
                  <a:cubicBezTo>
                    <a:pt x="279" y="14"/>
                    <a:pt x="279" y="14"/>
                    <a:pt x="279" y="14"/>
                  </a:cubicBezTo>
                  <a:cubicBezTo>
                    <a:pt x="274" y="6"/>
                    <a:pt x="263" y="0"/>
                    <a:pt x="253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5" y="0"/>
                    <a:pt x="84" y="6"/>
                    <a:pt x="79" y="14"/>
                  </a:cubicBezTo>
                  <a:cubicBezTo>
                    <a:pt x="5" y="143"/>
                    <a:pt x="5" y="143"/>
                    <a:pt x="5" y="143"/>
                  </a:cubicBezTo>
                  <a:cubicBezTo>
                    <a:pt x="0" y="151"/>
                    <a:pt x="0" y="164"/>
                    <a:pt x="5" y="172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4" y="309"/>
                    <a:pt x="95" y="316"/>
                    <a:pt x="105" y="316"/>
                  </a:cubicBezTo>
                  <a:cubicBezTo>
                    <a:pt x="253" y="316"/>
                    <a:pt x="253" y="316"/>
                    <a:pt x="253" y="316"/>
                  </a:cubicBezTo>
                  <a:cubicBezTo>
                    <a:pt x="263" y="316"/>
                    <a:pt x="274" y="309"/>
                    <a:pt x="279" y="301"/>
                  </a:cubicBezTo>
                  <a:cubicBezTo>
                    <a:pt x="353" y="172"/>
                    <a:pt x="353" y="172"/>
                    <a:pt x="353" y="172"/>
                  </a:cubicBezTo>
                  <a:cubicBezTo>
                    <a:pt x="358" y="164"/>
                    <a:pt x="358" y="151"/>
                    <a:pt x="353" y="143"/>
                  </a:cubicBezTo>
                  <a:close/>
                </a:path>
              </a:pathLst>
            </a:custGeom>
            <a:solidFill>
              <a:schemeClr val="accent2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 Mittelschrift Std" pitchFamily="50" charset="0"/>
                  <a:ea typeface="微软雅黑"/>
                  <a:cs typeface="+mn-ea"/>
                </a:rPr>
                <a:t>4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Mittelschrift Std" pitchFamily="50" charset="0"/>
                <a:ea typeface="微软雅黑"/>
                <a:cs typeface="+mn-ea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EBF3E2B-92B3-4F24-8EFD-A82954B8DE9C}"/>
              </a:ext>
            </a:extLst>
          </p:cNvPr>
          <p:cNvSpPr txBox="1"/>
          <p:nvPr/>
        </p:nvSpPr>
        <p:spPr>
          <a:xfrm>
            <a:off x="3246792" y="377100"/>
            <a:ext cx="7063704" cy="523220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46DA2C-1EE4-449C-B0D5-4F10465F4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68" y="138710"/>
            <a:ext cx="1923810" cy="100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DE741BD7-2064-4906-A597-2459B3FC5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27" y="2321492"/>
            <a:ext cx="3127930" cy="185086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F8CCE83-4495-4B95-ACBB-C885B9251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748" y="2492099"/>
            <a:ext cx="3470610" cy="17311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00A6C66E-495B-4C28-AC8B-74C807574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4538" y="2403896"/>
            <a:ext cx="3281913" cy="188402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5048514F-BCA6-420D-992C-C70096CDD9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711" y="4794409"/>
            <a:ext cx="3065531" cy="176323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2ED606D8-E1C2-445D-A673-0329BEF5F8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1465" y="4837108"/>
            <a:ext cx="3484428" cy="190365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27410D9A-FBE7-4CDD-B50F-B40492881C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4275" y="4974725"/>
            <a:ext cx="3582482" cy="1857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D5D6E54-A573-4F78-89A0-553D43FC18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4311" y="20207"/>
            <a:ext cx="1399074" cy="130305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E0333151-C1E3-4791-92A2-D58C396D0265}"/>
              </a:ext>
            </a:extLst>
          </p:cNvPr>
          <p:cNvSpPr txBox="1"/>
          <p:nvPr/>
        </p:nvSpPr>
        <p:spPr>
          <a:xfrm>
            <a:off x="715711" y="976613"/>
            <a:ext cx="1004751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5D29C2F1-9CB5-4B1C-B708-913415FBBF35}"/>
              </a:ext>
            </a:extLst>
          </p:cNvPr>
          <p:cNvSpPr txBox="1"/>
          <p:nvPr/>
        </p:nvSpPr>
        <p:spPr>
          <a:xfrm>
            <a:off x="704835" y="1518215"/>
            <a:ext cx="10432566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28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5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4415E7C-158D-47A2-8D57-54EDE7C49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87" y="30273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" y="-157489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1905000" y="188281"/>
            <a:ext cx="68580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A313FE2-C7A6-4F56-A6CE-B4132D148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29" y="899782"/>
            <a:ext cx="5257238" cy="2795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278D60B-0E77-4DBD-92CD-DFAE5AFEE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922473"/>
            <a:ext cx="5409638" cy="2882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1AE3EB5-A240-40A9-9E90-B8D039650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280" y="1503971"/>
            <a:ext cx="4724400" cy="53010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Sun 2">
            <a:extLst>
              <a:ext uri="{FF2B5EF4-FFF2-40B4-BE49-F238E27FC236}">
                <a16:creationId xmlns="" xmlns:a16="http://schemas.microsoft.com/office/drawing/2014/main" id="{E81A160A-C51A-4AC9-B5BA-C0520E5EC0E6}"/>
              </a:ext>
            </a:extLst>
          </p:cNvPr>
          <p:cNvSpPr/>
          <p:nvPr/>
        </p:nvSpPr>
        <p:spPr>
          <a:xfrm>
            <a:off x="8352020" y="42708"/>
            <a:ext cx="4038600" cy="1381131"/>
          </a:xfrm>
          <a:prstGeom prst="sun">
            <a:avLst>
              <a:gd name="adj" fmla="val 165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890391"/>
            <a:ext cx="11201399" cy="107721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B59C923-0F41-4EF6-B297-FDD7CA6A141C}"/>
              </a:ext>
            </a:extLst>
          </p:cNvPr>
          <p:cNvSpPr txBox="1"/>
          <p:nvPr/>
        </p:nvSpPr>
        <p:spPr>
          <a:xfrm>
            <a:off x="304800" y="1600201"/>
            <a:ext cx="1120139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03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2667000" y="152401"/>
            <a:ext cx="6858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2F067FE-0AA6-454F-8112-C82ABD46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29" y="1177108"/>
            <a:ext cx="5858591" cy="42916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3D23619-591C-4474-B8E2-AD221AB6F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173480"/>
            <a:ext cx="5257800" cy="42952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AC21D9C-0D44-4713-841A-0763601AB8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71660"/>
            <a:ext cx="1600200" cy="1438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AF94A2D-00BE-46C8-AFD8-0C9736205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77" y="4381155"/>
            <a:ext cx="4414420" cy="2446365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="" xmlns:a16="http://schemas.microsoft.com/office/drawing/2014/main" id="{0DB747F3-89A0-42C7-BA1F-202CA0B81DAB}"/>
              </a:ext>
            </a:extLst>
          </p:cNvPr>
          <p:cNvSpPr/>
          <p:nvPr/>
        </p:nvSpPr>
        <p:spPr>
          <a:xfrm>
            <a:off x="9665677" y="117232"/>
            <a:ext cx="2514600" cy="68217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4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890391"/>
            <a:ext cx="11201399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B59C923-0F41-4EF6-B297-FDD7CA6A141C}"/>
              </a:ext>
            </a:extLst>
          </p:cNvPr>
          <p:cNvSpPr txBox="1"/>
          <p:nvPr/>
        </p:nvSpPr>
        <p:spPr>
          <a:xfrm>
            <a:off x="304800" y="1600201"/>
            <a:ext cx="11201399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18D2058-9766-4E87-9EB3-1E885B82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04" y="2133600"/>
            <a:ext cx="10477095" cy="4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64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81000" y="2562226"/>
            <a:ext cx="1181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c«,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3600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=""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D49F2B36-D97A-41DE-8724-0B49C9281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669" y="-334577"/>
            <a:ext cx="4081272" cy="40812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969264"/>
            <a:ext cx="10896600" cy="604114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2438400" y="3651185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2 </a:t>
            </a:r>
            <a:r>
              <a:rPr kumimoji="0" lang="en-US" altLang="zh-CN" sz="54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endParaRPr kumimoji="0" lang="en-US" altLang="zh-CN" sz="54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Em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yêu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quê</a:t>
            </a:r>
            <a:r>
              <a:rPr kumimoji="0" lang="en-US" altLang="zh-CN" sz="5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hương( tiết 1)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68" y="3179063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408" y="544071"/>
            <a:ext cx="1170434" cy="11704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D71B363-2DE4-4A38-9293-4630A39BD49A}"/>
              </a:ext>
            </a:extLst>
          </p:cNvPr>
          <p:cNvSpPr/>
          <p:nvPr/>
        </p:nvSpPr>
        <p:spPr>
          <a:xfrm>
            <a:off x="1638300" y="8960"/>
            <a:ext cx="9144000" cy="676840"/>
          </a:xfrm>
          <a:prstGeom prst="rect">
            <a:avLst/>
          </a:prstGeom>
          <a:solidFill>
            <a:srgbClr val="A7E8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  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99440"/>
            <a:ext cx="7239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590800" y="865911"/>
            <a:ext cx="7924800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àu Xanh Quê Hương  Âm Nhạc Lớp 5  Tập Hát Theo Lời  CD Bộ Giáo Dục_v720P">
            <a:hlinkClick r:id="" action="ppaction://media"/>
            <a:extLst>
              <a:ext uri="{FF2B5EF4-FFF2-40B4-BE49-F238E27FC236}">
                <a16:creationId xmlns="" xmlns:a16="http://schemas.microsoft.com/office/drawing/2014/main" id="{9EDA5D9B-A172-44E5-BEC9-83BE6B73E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5620"/>
            <a:ext cx="12192000" cy="53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446686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TÌNH QUÊ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358DC0C-071D-4D1E-8305-6A327DEB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7" y="1196180"/>
            <a:ext cx="2885714" cy="3257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F52481B-727F-43E8-B347-AA46BBE4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143" y="1183229"/>
            <a:ext cx="2542857" cy="3295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E8D51C4-66D9-4702-B935-F1828B34B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41645"/>
            <a:ext cx="4734920" cy="2169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8778E0C-FF62-472E-95E0-AB0982C0D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625" y="2297779"/>
            <a:ext cx="5293076" cy="2004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D38E467-3D68-453A-8C6D-5DDC57B2D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0041" y="4510689"/>
            <a:ext cx="5293076" cy="2305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5431207-A43C-4356-AECD-FBD596D24BBE}"/>
              </a:ext>
            </a:extLst>
          </p:cNvPr>
          <p:cNvSpPr txBox="1"/>
          <p:nvPr/>
        </p:nvSpPr>
        <p:spPr>
          <a:xfrm>
            <a:off x="369896" y="4766469"/>
            <a:ext cx="49530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FE7DEF-5028-4293-9D2B-6A32BF3D7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5791200"/>
            <a:ext cx="6659162" cy="111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146" y="1316165"/>
            <a:ext cx="11049463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F6CC4D-1E7B-4096-8DA0-B08D5E734DF8}"/>
              </a:ext>
            </a:extLst>
          </p:cNvPr>
          <p:cNvSpPr txBox="1"/>
          <p:nvPr/>
        </p:nvSpPr>
        <p:spPr>
          <a:xfrm>
            <a:off x="542782" y="2575493"/>
            <a:ext cx="11017827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C2475AD-677D-4352-81E8-4E8C679C2BCC}"/>
              </a:ext>
            </a:extLst>
          </p:cNvPr>
          <p:cNvSpPr txBox="1"/>
          <p:nvPr/>
        </p:nvSpPr>
        <p:spPr>
          <a:xfrm>
            <a:off x="542782" y="3468671"/>
            <a:ext cx="11017827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94" y="4442202"/>
            <a:ext cx="2702214" cy="2133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86" y="4442202"/>
            <a:ext cx="2781461" cy="2018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886" y="4442202"/>
            <a:ext cx="2918114" cy="21306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0558" y="4386346"/>
            <a:ext cx="2781461" cy="20894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A383BA6-0258-46D5-9B2E-DCA1DD9B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716" y="115659"/>
            <a:ext cx="1493303" cy="10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3931227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67B8E2C-3519-47E2-AD30-E58968E3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93" y="1967347"/>
            <a:ext cx="5534152" cy="43689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9234986-FF49-4DCD-B539-909380604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833" y="1967346"/>
            <a:ext cx="5816036" cy="43689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57515CC-30E5-4C99-A3F0-DC249D2F7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1228" y="5569"/>
            <a:ext cx="1553515" cy="13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1" y="293994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A22AA8E-0ACE-406F-955E-5188E9610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4965"/>
            <a:ext cx="5709232" cy="4144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DA82E4-4D91-41F9-8413-01AC641DC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72915"/>
            <a:ext cx="5930142" cy="43299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C9337A3-E076-41D8-B954-EA085A02E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5326" y="5486904"/>
            <a:ext cx="1370026" cy="1385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BD3645-AAD0-4E9D-8633-8C7F4D4A5038}"/>
              </a:ext>
            </a:extLst>
          </p:cNvPr>
          <p:cNvSpPr txBox="1"/>
          <p:nvPr/>
        </p:nvSpPr>
        <p:spPr>
          <a:xfrm>
            <a:off x="23446" y="5292280"/>
            <a:ext cx="114967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xóm,giữ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7B1F80B-06B7-409E-81F7-944F614D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971429" cy="990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20D1036-0569-4979-8F27-3A2CBFC1F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57199"/>
            <a:ext cx="12344400" cy="69669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420BFF0-F83F-4E1C-834D-A03A7AA17C72}"/>
              </a:ext>
            </a:extLst>
          </p:cNvPr>
          <p:cNvSpPr txBox="1"/>
          <p:nvPr/>
        </p:nvSpPr>
        <p:spPr>
          <a:xfrm>
            <a:off x="3124200" y="571438"/>
            <a:ext cx="8203805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r>
              <a:rPr lang="en-US" sz="3200" dirty="0"/>
              <a:t> </a:t>
            </a:r>
            <a:r>
              <a:rPr lang="en-US" sz="3200" dirty="0" err="1"/>
              <a:t>hương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698848-495F-4D59-AE2E-260945C4EF82}"/>
              </a:ext>
            </a:extLst>
          </p:cNvPr>
          <p:cNvSpPr txBox="1"/>
          <p:nvPr/>
        </p:nvSpPr>
        <p:spPr>
          <a:xfrm>
            <a:off x="2743200" y="2362200"/>
            <a:ext cx="9296400" cy="255454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180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10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520</Words>
  <Application>Microsoft Office PowerPoint</Application>
  <PresentationFormat>Custom</PresentationFormat>
  <Paragraphs>55</Paragraphs>
  <Slides>17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1_Office Theme</vt:lpstr>
      <vt:lpstr>第一PPT，www.1ppt.com</vt:lpstr>
      <vt:lpstr>Office 主题</vt:lpstr>
      <vt:lpstr>PowerPoint Presentation</vt:lpstr>
      <vt:lpstr>PowerPoint Presentation</vt:lpstr>
      <vt:lpstr>Khởi động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</vt:lpstr>
      <vt:lpstr>Vận dụng</vt:lpstr>
      <vt:lpstr>Luyện tập </vt:lpstr>
      <vt:lpstr>Vận dụng</vt:lpstr>
      <vt:lpstr>Thông điệp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</cp:lastModifiedBy>
  <cp:revision>67</cp:revision>
  <dcterms:created xsi:type="dcterms:W3CDTF">2006-08-16T00:00:00Z</dcterms:created>
  <dcterms:modified xsi:type="dcterms:W3CDTF">2022-10-04T08:45:11Z</dcterms:modified>
</cp:coreProperties>
</file>