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95" r:id="rId2"/>
    <p:sldId id="592" r:id="rId3"/>
    <p:sldId id="606" r:id="rId4"/>
    <p:sldId id="612" r:id="rId5"/>
    <p:sldId id="614" r:id="rId6"/>
    <p:sldId id="607" r:id="rId7"/>
    <p:sldId id="608" r:id="rId8"/>
    <p:sldId id="609" r:id="rId9"/>
    <p:sldId id="610" r:id="rId10"/>
    <p:sldId id="604" r:id="rId11"/>
    <p:sldId id="301" r:id="rId12"/>
    <p:sldId id="593" r:id="rId13"/>
    <p:sldId id="594" r:id="rId14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FF"/>
    <a:srgbClr val="93DB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2" y="5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79314" y="251183"/>
            <a:ext cx="96942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0" y="1036955"/>
            <a:ext cx="2320144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230" y="1051242"/>
            <a:ext cx="2161223" cy="771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7878" y="1070292"/>
            <a:ext cx="2433199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082" y="1932901"/>
            <a:ext cx="2161222" cy="752475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xmlns="" id="{55801FAC-A890-471C-BB1A-97E1119A93DE}"/>
              </a:ext>
            </a:extLst>
          </p:cNvPr>
          <p:cNvSpPr/>
          <p:nvPr/>
        </p:nvSpPr>
        <p:spPr>
          <a:xfrm>
            <a:off x="351692" y="3671465"/>
            <a:ext cx="4987714" cy="55144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Từ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xmlns="" id="{55801FAC-A890-471C-BB1A-97E1119A93DE}"/>
              </a:ext>
            </a:extLst>
          </p:cNvPr>
          <p:cNvSpPr/>
          <p:nvPr/>
        </p:nvSpPr>
        <p:spPr>
          <a:xfrm>
            <a:off x="351692" y="4502726"/>
            <a:ext cx="4987714" cy="55144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Từ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 điểm.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/>
      <p:bldP spid="11" grpId="0" animBg="1"/>
      <p:bldP spid="11" grpId="1" animBg="1"/>
      <p:bldP spid="12" grpId="0" animBg="1"/>
      <p:bldP spid="1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en-US" sz="3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thay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</a:t>
              </a:r>
              <a:r>
                <a:rPr lang="vi-VN" sz="3200" b="0" i="0" u="none" strike="noStrike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khen </a:t>
              </a:r>
              <a:r>
                <a:rPr lang="vi-VN" sz="3200" b="0" i="0" u="none" strike="noStrike" smtClean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2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1"/>
      <p:bldP spid="25" grpId="2"/>
      <p:bldP spid="25" grpId="3"/>
      <p:bldP spid="26" grpId="1"/>
      <p:bldP spid="26" grpId="2"/>
      <p:bldP spid="26" grpId="3"/>
      <p:bldP spid="30" grpId="1"/>
      <p:bldP spid="30" grpId="2"/>
      <p:bldP spid="30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82" y="771269"/>
            <a:ext cx="4901091" cy="2662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308" y="771268"/>
            <a:ext cx="4943475" cy="2662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82" y="3754582"/>
            <a:ext cx="5067345" cy="3103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308" y="3754582"/>
            <a:ext cx="4943475" cy="31034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654582" y="3108632"/>
            <a:ext cx="4901091" cy="47276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M: Bạn Lan cho bạn Hải mượn bút.</a:t>
            </a:r>
            <a:endParaRPr lang="en-US" sz="2800" dirty="0">
              <a:solidFill>
                <a:srgbClr val="00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2" grpId="1" animBg="1"/>
      <p:bldP spid="1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10269122" y="334850"/>
            <a:ext cx="983737" cy="802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FF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10162924" y="31460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8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10162924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10163732" y="2989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10162924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10163732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10162924" y="28393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10176611" y="29187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10176611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10163732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10162924" y="30172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grpSp>
        <p:nvGrpSpPr>
          <p:cNvPr id="17681" name="Group 273"/>
          <p:cNvGrpSpPr>
            <a:grpSpLocks/>
          </p:cNvGrpSpPr>
          <p:nvPr/>
        </p:nvGrpSpPr>
        <p:grpSpPr bwMode="auto">
          <a:xfrm>
            <a:off x="3581337" y="3366638"/>
            <a:ext cx="4876800" cy="1981200"/>
            <a:chOff x="1009" y="657"/>
            <a:chExt cx="3072" cy="960"/>
          </a:xfrm>
        </p:grpSpPr>
        <p:sp>
          <p:nvSpPr>
            <p:cNvPr id="2087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2088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7871884" y="6003235"/>
            <a:ext cx="1749193" cy="626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vi-VN" altLang="en-US" sz="3200" b="1">
                <a:solidFill>
                  <a:srgbClr val="FF0000"/>
                </a:solidFill>
                <a:latin typeface="+mj-lt"/>
              </a:rPr>
              <a:t>Thời gian</a:t>
            </a:r>
            <a:endParaRPr lang="en-US" altLang="en-US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506436" y="825816"/>
            <a:ext cx="75014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TRÒ CHƠI: AI NHANH, AI ĐÚNG.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Google Shape;461;p28"/>
          <p:cNvSpPr txBox="1"/>
          <p:nvPr/>
        </p:nvSpPr>
        <p:spPr>
          <a:xfrm>
            <a:off x="387926" y="1472148"/>
            <a:ext cx="6899566" cy="98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3600" b="1" kern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Từ ngữ nào chỉ hoạt động ?</a:t>
            </a:r>
            <a:endParaRPr lang="en-US" sz="3600" b="1" kern="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Google Shape;461;p28"/>
          <p:cNvSpPr txBox="1"/>
          <p:nvPr/>
        </p:nvSpPr>
        <p:spPr>
          <a:xfrm>
            <a:off x="1080653" y="2660061"/>
            <a:ext cx="2500684" cy="70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vui mừng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Google Shape;461;p28"/>
          <p:cNvSpPr txBox="1"/>
          <p:nvPr/>
        </p:nvSpPr>
        <p:spPr>
          <a:xfrm>
            <a:off x="4350327" y="2660056"/>
            <a:ext cx="2258291" cy="70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xinh xắn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Google Shape;461;p28"/>
          <p:cNvSpPr txBox="1"/>
          <p:nvPr/>
        </p:nvSpPr>
        <p:spPr>
          <a:xfrm>
            <a:off x="6608618" y="2646199"/>
            <a:ext cx="2840182" cy="70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C. giơ tay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1787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19" grpId="0"/>
      <p:bldP spid="19" grpId="1" animBg="1"/>
      <p:bldP spid="20" grpId="0"/>
      <p:bldP spid="21" grpId="0"/>
      <p:bldP spid="22" grpId="0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10269122" y="334850"/>
            <a:ext cx="983737" cy="802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FF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10162924" y="31460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8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10162924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10163732" y="2989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10162924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10163732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10162924" y="28393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10176611" y="29187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10176611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10163732" y="2789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10162924" y="30172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grpSp>
        <p:nvGrpSpPr>
          <p:cNvPr id="17681" name="Group 273"/>
          <p:cNvGrpSpPr>
            <a:grpSpLocks/>
          </p:cNvGrpSpPr>
          <p:nvPr/>
        </p:nvGrpSpPr>
        <p:grpSpPr bwMode="auto">
          <a:xfrm>
            <a:off x="2995084" y="3660583"/>
            <a:ext cx="4876800" cy="1981200"/>
            <a:chOff x="1009" y="657"/>
            <a:chExt cx="3072" cy="960"/>
          </a:xfrm>
        </p:grpSpPr>
        <p:sp>
          <p:nvSpPr>
            <p:cNvPr id="2087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2088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7871884" y="6003235"/>
            <a:ext cx="1749193" cy="626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vi-VN" altLang="en-US" sz="3200" b="1">
                <a:solidFill>
                  <a:srgbClr val="FF0000"/>
                </a:solidFill>
                <a:latin typeface="+mj-lt"/>
              </a:rPr>
              <a:t>Thời gian</a:t>
            </a:r>
            <a:endParaRPr lang="en-US" altLang="en-US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506436" y="825816"/>
            <a:ext cx="75014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 CHƠI: AI NHANH, AI ĐÚNG.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Google Shape;461;p28"/>
          <p:cNvSpPr txBox="1"/>
          <p:nvPr/>
        </p:nvSpPr>
        <p:spPr>
          <a:xfrm>
            <a:off x="900544" y="1634797"/>
            <a:ext cx="6899566" cy="70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Clr>
                <a:srgbClr val="5B9BD5"/>
              </a:buClr>
              <a:buFont typeface="Chivo Light"/>
              <a:buNone/>
            </a:pPr>
            <a:r>
              <a:rPr lang="en-US" sz="3600" b="1" kern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2. Từ nào sau đây chỉ đặc điểm?</a:t>
            </a:r>
            <a:endParaRPr lang="en-US" sz="3600" b="1" kern="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Google Shape;461;p28"/>
          <p:cNvSpPr txBox="1"/>
          <p:nvPr/>
        </p:nvSpPr>
        <p:spPr>
          <a:xfrm>
            <a:off x="775854" y="2556180"/>
            <a:ext cx="2840182" cy="81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Clr>
                <a:srgbClr val="5B9BD5"/>
              </a:buClr>
              <a:buFont typeface="Chivo Light"/>
              <a:buNone/>
            </a:pP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chiếu sáng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Google Shape;461;p28"/>
          <p:cNvSpPr txBox="1"/>
          <p:nvPr/>
        </p:nvSpPr>
        <p:spPr>
          <a:xfrm>
            <a:off x="4109509" y="2566584"/>
            <a:ext cx="2840182" cy="80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Clr>
                <a:srgbClr val="5B9BD5"/>
              </a:buClr>
              <a:buFont typeface="Chivo Light"/>
              <a:buNone/>
            </a:pP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lung linh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Google Shape;461;p28"/>
          <p:cNvSpPr txBox="1"/>
          <p:nvPr/>
        </p:nvSpPr>
        <p:spPr>
          <a:xfrm>
            <a:off x="7467600" y="2566106"/>
            <a:ext cx="2840182" cy="103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Clr>
                <a:srgbClr val="5B9BD5"/>
              </a:buClr>
              <a:buFont typeface="Chivo Light"/>
              <a:buNone/>
            </a:pP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C. </a:t>
            </a:r>
            <a:r>
              <a:rPr lang="en-US" sz="2800" b="1" ker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 học 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6037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17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19" grpId="0"/>
      <p:bldP spid="19" grpId="1" animBg="1"/>
      <p:bldP spid="24" grpId="0"/>
      <p:bldP spid="25" grpId="0"/>
      <p:bldP spid="26" grpId="0"/>
      <p:bldP spid="26" grpId="1"/>
      <p:bldP spid="26" grpId="2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79314" y="181908"/>
            <a:ext cx="96942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252" y="5161485"/>
            <a:ext cx="2100848" cy="7905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391" y="5395169"/>
            <a:ext cx="2285927" cy="752475"/>
          </a:xfrm>
          <a:prstGeom prst="rect">
            <a:avLst/>
          </a:prstGeom>
        </p:spPr>
      </p:pic>
      <p:sp>
        <p:nvSpPr>
          <p:cNvPr id="28" name="Rounded Rectangle 3">
            <a:extLst>
              <a:ext uri="{FF2B5EF4-FFF2-40B4-BE49-F238E27FC236}">
                <a16:creationId xmlns:a16="http://schemas.microsoft.com/office/drawing/2014/main" xmlns="" id="{55801FAC-A890-471C-BB1A-97E1119A93DE}"/>
              </a:ext>
            </a:extLst>
          </p:cNvPr>
          <p:cNvSpPr/>
          <p:nvPr/>
        </p:nvSpPr>
        <p:spPr>
          <a:xfrm>
            <a:off x="528938" y="879313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xmlns="" id="{7B98591C-29FB-4C57-9261-AC592487A13F}"/>
              </a:ext>
            </a:extLst>
          </p:cNvPr>
          <p:cNvSpPr/>
          <p:nvPr/>
        </p:nvSpPr>
        <p:spPr>
          <a:xfrm>
            <a:off x="6427708" y="82823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Từ ngữ chỉ đặc điểm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4" y="4020453"/>
            <a:ext cx="2320144" cy="8001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453" y="4068078"/>
            <a:ext cx="2161223" cy="7715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367" y="4068078"/>
            <a:ext cx="2433199" cy="7524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73" y="5199585"/>
            <a:ext cx="2161222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2492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0.48842 L -0.00221 0.070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44 -0.18935 L -2.91667E-6 1.85185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3 -0.0176 L -2.5E-6 4.07407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94 -0.30672 L 1.45833E-6 2.96296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12 -0.31042 L -4.16667E-7 4.81481E-6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20347 L -3.75E-6 -4.44444E-6 " pathEditMode="relative" rAng="0" ptsTypes="AA">
                                      <p:cBhvr>
                                        <p:cTn id="26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8" grpId="0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en-US" sz="3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thay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</a:t>
              </a:r>
              <a:r>
                <a:rPr lang="vi-VN" sz="3200" b="0" i="0" u="none" strike="noStrike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khen </a:t>
              </a:r>
              <a:r>
                <a:rPr lang="vi-VN" sz="3200" b="0" i="0" u="none" strike="noStrike" smtClean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1024598" y="4272867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022764" y="930999"/>
            <a:ext cx="3851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604124" y="928259"/>
            <a:ext cx="1952185" cy="27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4799" y="1413164"/>
            <a:ext cx="3241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79314" y="181908"/>
            <a:ext cx="96942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3">
            <a:extLst>
              <a:ext uri="{FF2B5EF4-FFF2-40B4-BE49-F238E27FC236}">
                <a16:creationId xmlns:a16="http://schemas.microsoft.com/office/drawing/2014/main" xmlns="" id="{55801FAC-A890-471C-BB1A-97E1119A93DE}"/>
              </a:ext>
            </a:extLst>
          </p:cNvPr>
          <p:cNvSpPr/>
          <p:nvPr/>
        </p:nvSpPr>
        <p:spPr>
          <a:xfrm>
            <a:off x="2080647" y="904840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368" y="4171122"/>
            <a:ext cx="2320144" cy="8001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565" y="3080075"/>
            <a:ext cx="2433199" cy="7524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565" y="2054604"/>
            <a:ext cx="2161222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554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  <p:bldLst>
      <p:bldP spid="21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en-US" sz="3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thay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dirty="0" err="1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</a:t>
              </a:r>
              <a:r>
                <a:rPr lang="vi-VN" sz="320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khen </a:t>
              </a:r>
              <a:r>
                <a:rPr lang="vi-VN" sz="3200" smtClean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 </a:t>
              </a:r>
              <a:r>
                <a:rPr lang="vi-VN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biế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1024598" y="4272867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n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91" y="2022764"/>
            <a:ext cx="4752109" cy="342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9177" y="570498"/>
            <a:ext cx="8428337" cy="175432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HeroicExtreme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  <a:endParaRPr lang="en-US" sz="5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ình nền động dây ngang đẹp 1 (13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47" y="5724957"/>
            <a:ext cx="10124498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604655"/>
            <a:ext cx="1160607" cy="34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428" y="2324824"/>
            <a:ext cx="1160607" cy="36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ng-hop-hinh-anh-dong-dep-cho-powerpoint-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569" y="290946"/>
            <a:ext cx="1280390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ong-hop-hinh-anh-dong-dep-cho-powerpoint-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4" y="290945"/>
            <a:ext cx="1360633" cy="231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2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9777253" y="4842219"/>
            <a:ext cx="983737" cy="802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FF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8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9706268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9706268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9697621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7871884" y="6003235"/>
            <a:ext cx="1749193" cy="626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vi-VN" altLang="en-US" sz="3200" b="1">
                <a:solidFill>
                  <a:srgbClr val="FF0000"/>
                </a:solidFill>
                <a:latin typeface="+mj-lt"/>
              </a:rPr>
              <a:t>Thời gian</a:t>
            </a:r>
            <a:endParaRPr lang="en-US" altLang="en-US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46163" y="543936"/>
            <a:ext cx="11871666" cy="1323439"/>
          </a:xfrm>
          <a:prstGeom prst="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en-US" sz="4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: Rounded Corners 12">
            <a:extLst>
              <a:ext uri="{FF2B5EF4-FFF2-40B4-BE49-F238E27FC236}">
                <a16:creationId xmlns:a16="http://schemas.microsoft.com/office/drawing/2014/main" xmlns="" id="{D92191D1-888D-4FA8-AD57-50FA9C66EBE0}"/>
              </a:ext>
            </a:extLst>
          </p:cNvPr>
          <p:cNvSpPr/>
          <p:nvPr/>
        </p:nvSpPr>
        <p:spPr>
          <a:xfrm>
            <a:off x="154745" y="1990806"/>
            <a:ext cx="8398412" cy="1569660"/>
          </a:xfrm>
          <a:prstGeom prst="roundRect">
            <a:avLst>
              <a:gd name="adj" fmla="val 3369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cho Hải cái bánh rất ngon. Hải mang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cho Hà và Xuân cùng ăn. Mẹ khen: “Con biết</a:t>
            </a:r>
            <a:endParaRPr lang="en-US" sz="32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b="0" i="0" u="none" strike="noStrike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cùng </a:t>
            </a:r>
            <a:r>
              <a:rPr lang="vi-VN" sz="3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bè rồi đấy.”</a:t>
            </a:r>
            <a:endParaRPr lang="vi-VN" sz="3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B0C65CEA-66CA-4AA8-8F5A-DB75A7EC8452}"/>
              </a:ext>
            </a:extLst>
          </p:cNvPr>
          <p:cNvSpPr txBox="1">
            <a:spLocks/>
          </p:cNvSpPr>
          <p:nvPr/>
        </p:nvSpPr>
        <p:spPr>
          <a:xfrm>
            <a:off x="982949" y="3098613"/>
            <a:ext cx="1482968" cy="6237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982949" y="3060149"/>
            <a:ext cx="1302966" cy="5109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83" y="3828895"/>
            <a:ext cx="3152761" cy="21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88AC547-F4C2-47CF-A109-54EB2C933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5284" y="1990806"/>
            <a:ext cx="3429586" cy="1569659"/>
          </a:xfrm>
          <a:prstGeom prst="rect">
            <a:avLst/>
          </a:prstGeom>
        </p:spPr>
      </p:pic>
      <p:grpSp>
        <p:nvGrpSpPr>
          <p:cNvPr id="30" name="Group 273"/>
          <p:cNvGrpSpPr>
            <a:grpSpLocks/>
          </p:cNvGrpSpPr>
          <p:nvPr/>
        </p:nvGrpSpPr>
        <p:grpSpPr bwMode="auto">
          <a:xfrm>
            <a:off x="2995084" y="3789346"/>
            <a:ext cx="4876800" cy="1981200"/>
            <a:chOff x="1009" y="657"/>
            <a:chExt cx="3072" cy="960"/>
          </a:xfrm>
        </p:grpSpPr>
        <p:sp>
          <p:nvSpPr>
            <p:cNvPr id="31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32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3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828895"/>
            <a:ext cx="827375" cy="22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454" y="3828895"/>
            <a:ext cx="827375" cy="22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ng-hop-hinh-anh-dong-dep-cho-powerpoint-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90" y="3663526"/>
            <a:ext cx="8572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7396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24" grpId="0" animBg="1"/>
      <p:bldP spid="26" grpId="0"/>
      <p:bldP spid="26" grpId="1"/>
      <p:bldP spid="26" grpId="2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9777253" y="4842219"/>
            <a:ext cx="983737" cy="802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FF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8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9706268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9706268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9697621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7871884" y="6003235"/>
            <a:ext cx="1749193" cy="626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vi-VN" altLang="en-US" sz="3200" b="1">
                <a:solidFill>
                  <a:srgbClr val="FF0000"/>
                </a:solidFill>
                <a:latin typeface="+mj-lt"/>
              </a:rPr>
              <a:t>Thời gian</a:t>
            </a:r>
            <a:endParaRPr lang="en-US" altLang="en-US" sz="32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83" y="3828895"/>
            <a:ext cx="3152761" cy="21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73"/>
          <p:cNvGrpSpPr>
            <a:grpSpLocks/>
          </p:cNvGrpSpPr>
          <p:nvPr/>
        </p:nvGrpSpPr>
        <p:grpSpPr bwMode="auto">
          <a:xfrm>
            <a:off x="2995084" y="3789346"/>
            <a:ext cx="4876800" cy="1981200"/>
            <a:chOff x="1009" y="657"/>
            <a:chExt cx="3072" cy="960"/>
          </a:xfrm>
        </p:grpSpPr>
        <p:sp>
          <p:nvSpPr>
            <p:cNvPr id="31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32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6" name="Picture 2" descr="tong-hop-hinh-anh-dong-dep-cho-powerpoint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4" y="3527408"/>
            <a:ext cx="1049856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72400"/>
            <a:ext cx="11968675" cy="1323439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endParaRPr lang="en-US" sz="4000" b="1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6" name="Rectangle: Rounded Corners 13">
            <a:extLst>
              <a:ext uri="{FF2B5EF4-FFF2-40B4-BE49-F238E27FC236}">
                <a16:creationId xmlns:a16="http://schemas.microsoft.com/office/drawing/2014/main" xmlns="" id="{C608DFF0-C16E-43DD-BF8C-8D9A58C0793B}"/>
              </a:ext>
            </a:extLst>
          </p:cNvPr>
          <p:cNvSpPr/>
          <p:nvPr/>
        </p:nvSpPr>
        <p:spPr>
          <a:xfrm>
            <a:off x="155574" y="1740738"/>
            <a:ext cx="8398412" cy="1569660"/>
          </a:xfrm>
          <a:prstGeom prst="roundRect">
            <a:avLst>
              <a:gd name="adj" fmla="val 33695"/>
            </a:avLst>
          </a:prstGeom>
          <a:solidFill>
            <a:srgbClr val="AF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Biết Hải ốm, phải nghỉ học, Xuân mang sách vở sang, giảng bài cho bạn. Hải xúc động vì bạn </a:t>
            </a:r>
            <a:r>
              <a:rPr lang="vi-VN" sz="3200" b="0" i="0" u="none" strike="noStrike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en-US" sz="3200" b="0" i="0" u="none" strike="noStrike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i="0" u="none" strike="noStrike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i="0" u="none" strike="noStrike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khi 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bị ốm.</a:t>
            </a:r>
            <a:endParaRPr lang="vi-VN" sz="3200" b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7B892CF-8B00-46D2-BC84-AA7D45D1B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1573" y="1696893"/>
            <a:ext cx="3498165" cy="1657350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xmlns="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878490" y="2734962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878490" y="2785415"/>
            <a:ext cx="1436220" cy="5109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 descr="tong-hop-hinh-anh-dong-dep-cho-powerpoint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090" y="3527408"/>
            <a:ext cx="1049856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6831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38" grpId="0"/>
      <p:bldP spid="38" grpId="1"/>
      <p:bldP spid="38" grpId="2"/>
      <p:bldP spid="39" grpId="0" animBg="1"/>
      <p:bldP spid="3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9777253" y="4842219"/>
            <a:ext cx="983737" cy="802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FF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8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9706268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9706268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9697621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7871884" y="6003235"/>
            <a:ext cx="1749193" cy="626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 eaLnBrk="1" hangingPunct="1"/>
            <a:r>
              <a:rPr lang="vi-VN" altLang="en-US" sz="3200" b="1">
                <a:solidFill>
                  <a:srgbClr val="FF0000"/>
                </a:solidFill>
                <a:latin typeface="+mj-lt"/>
              </a:rPr>
              <a:t>Thời gian</a:t>
            </a:r>
            <a:endParaRPr lang="en-US" altLang="en-US" sz="32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83" y="3828895"/>
            <a:ext cx="3152761" cy="21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73"/>
          <p:cNvGrpSpPr>
            <a:grpSpLocks/>
          </p:cNvGrpSpPr>
          <p:nvPr/>
        </p:nvGrpSpPr>
        <p:grpSpPr bwMode="auto">
          <a:xfrm>
            <a:off x="2995084" y="3789346"/>
            <a:ext cx="4876800" cy="1981200"/>
            <a:chOff x="1009" y="657"/>
            <a:chExt cx="3072" cy="960"/>
          </a:xfrm>
        </p:grpSpPr>
        <p:sp>
          <p:nvSpPr>
            <p:cNvPr id="31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32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5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en-US" sz="40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thay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xmlns="" id="{F29927F3-F168-4AF9-AAC9-D6530575536F}"/>
              </a:ext>
            </a:extLst>
          </p:cNvPr>
          <p:cNvSpPr/>
          <p:nvPr/>
        </p:nvSpPr>
        <p:spPr>
          <a:xfrm>
            <a:off x="289266" y="1979364"/>
            <a:ext cx="8721970" cy="1569660"/>
          </a:xfrm>
          <a:prstGeom prst="roundRect">
            <a:avLst>
              <a:gd name="adj" fmla="val 33695"/>
            </a:avLst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Hải và Xuân đều muốn ngồi bàn đầu. Nhưng ở đó chỉ còn một chỗ. Xuân xin </a:t>
            </a:r>
            <a:r>
              <a:rPr lang="en-US" sz="3200" b="0" i="0" u="none" strike="noStrike" dirty="0" err="1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Hải được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 chỗ mới. Cô </a:t>
            </a:r>
            <a:r>
              <a:rPr lang="vi-VN" sz="3200" b="0" i="0" u="none" strike="noStrike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khen </a:t>
            </a:r>
            <a:r>
              <a:rPr lang="vi-VN" sz="3200" b="0" i="0" u="none" strike="noStrike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 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vi-VN" sz="3200" b="0" i="0" u="none" strike="noStrike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</a:t>
            </a:r>
            <a:r>
              <a:rPr lang="en-US" sz="3200" b="0" i="0" u="none" strike="noStrike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  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0" dirty="0">
              <a:solidFill>
                <a:srgbClr val="66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488009" y="2968494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 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6551991" y="3037706"/>
            <a:ext cx="2010118" cy="5109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ong-hop-hinh-anh-dong-dep-cho-powerpoint-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6" y="3640147"/>
            <a:ext cx="985352" cy="23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ong-hop-hinh-anh-dong-dep-cho-powerpoint-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733631"/>
            <a:ext cx="1169869" cy="28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11A2A72-30AF-4CC6-901C-6CCEFD409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4364" y="1895981"/>
            <a:ext cx="2827340" cy="16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768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27" grpId="0"/>
      <p:bldP spid="27" grpId="1"/>
      <p:bldP spid="27" grpId="2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769</Words>
  <Application>Microsoft Office PowerPoint</Application>
  <PresentationFormat>Custom</PresentationFormat>
  <Paragraphs>121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A</cp:lastModifiedBy>
  <cp:revision>201</cp:revision>
  <dcterms:created xsi:type="dcterms:W3CDTF">2020-11-18T09:33:34Z</dcterms:created>
  <dcterms:modified xsi:type="dcterms:W3CDTF">2024-05-19T17:34:51Z</dcterms:modified>
</cp:coreProperties>
</file>