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335" r:id="rId2"/>
    <p:sldId id="344" r:id="rId3"/>
    <p:sldId id="346" r:id="rId4"/>
    <p:sldId id="424" r:id="rId5"/>
    <p:sldId id="425" r:id="rId6"/>
    <p:sldId id="349" r:id="rId7"/>
    <p:sldId id="354" r:id="rId8"/>
    <p:sldId id="356" r:id="rId9"/>
    <p:sldId id="355" r:id="rId10"/>
    <p:sldId id="360" r:id="rId11"/>
    <p:sldId id="361" r:id="rId12"/>
    <p:sldId id="368" r:id="rId13"/>
    <p:sldId id="377" r:id="rId14"/>
    <p:sldId id="413"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Nunito Black" pitchFamily="2" charset="0"/>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5/20/2024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8.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798002" y="723687"/>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4201</TotalTime>
  <Words>572</Words>
  <Application>Microsoft Office PowerPoint</Application>
  <PresentationFormat>Widescreen</PresentationFormat>
  <Paragraphs>43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Nunito Black</vt:lpstr>
      <vt:lpstr>OpenSans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130</cp:revision>
  <dcterms:created xsi:type="dcterms:W3CDTF">2022-08-12T08:33:52Z</dcterms:created>
  <dcterms:modified xsi:type="dcterms:W3CDTF">2024-05-20T13:09:11Z</dcterms:modified>
</cp:coreProperties>
</file>