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7"/>
  </p:notesMasterIdLst>
  <p:sldIdLst>
    <p:sldId id="310" r:id="rId11"/>
    <p:sldId id="311" r:id="rId12"/>
    <p:sldId id="314" r:id="rId13"/>
    <p:sldId id="317" r:id="rId14"/>
    <p:sldId id="316" r:id="rId15"/>
    <p:sldId id="275" r:id="rId16"/>
    <p:sldId id="301" r:id="rId17"/>
    <p:sldId id="274" r:id="rId18"/>
    <p:sldId id="318" r:id="rId19"/>
    <p:sldId id="319" r:id="rId20"/>
    <p:sldId id="320" r:id="rId21"/>
    <p:sldId id="321" r:id="rId22"/>
    <p:sldId id="303" r:id="rId23"/>
    <p:sldId id="305" r:id="rId24"/>
    <p:sldId id="306" r:id="rId25"/>
    <p:sldId id="3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753"/>
    <a:srgbClr val="EF434F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59" d="100"/>
          <a:sy n="59" d="100"/>
        </p:scale>
        <p:origin x="-12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21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205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92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=""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=""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="" xmlns:a16="http://schemas.microsoft.com/office/drawing/2014/main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="" xmlns:a16="http://schemas.microsoft.com/office/drawing/2014/main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="" xmlns:a16="http://schemas.microsoft.com/office/drawing/2014/main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="" xmlns:a16="http://schemas.microsoft.com/office/drawing/2014/main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="" xmlns:a16="http://schemas.microsoft.com/office/drawing/2014/main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="" xmlns:a16="http://schemas.microsoft.com/office/drawing/2014/main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="" xmlns:a16="http://schemas.microsoft.com/office/drawing/2014/main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="" xmlns:a16="http://schemas.microsoft.com/office/drawing/2014/main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="" xmlns:a16="http://schemas.microsoft.com/office/drawing/2014/main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="" xmlns:a16="http://schemas.microsoft.com/office/drawing/2014/main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="" xmlns:a16="http://schemas.microsoft.com/office/drawing/2014/main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="" xmlns:a16="http://schemas.microsoft.com/office/drawing/2014/main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163" y="2492862"/>
            <a:ext cx="11226770" cy="4060338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4275" y="271828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4275" y="387209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Việt: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261" y="474128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103120" y="426748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88080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74998" y="51163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90038" y="509522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3120" y="510113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0312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88080" y="406936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0312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8808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475198" y="495328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74998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73040" y="492292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95508" y="371542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6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Brace 43"/>
          <p:cNvSpPr/>
          <p:nvPr/>
        </p:nvSpPr>
        <p:spPr>
          <a:xfrm rot="5400000">
            <a:off x="4975812" y="254257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44907" y="603600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quả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2103120" y="444298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88080" y="433498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EC57D35-8AF5-42CB-890A-F6AC1E968364}"/>
              </a:ext>
            </a:extLst>
          </p:cNvPr>
          <p:cNvGrpSpPr/>
          <p:nvPr/>
        </p:nvGrpSpPr>
        <p:grpSpPr>
          <a:xfrm>
            <a:off x="0" y="0"/>
            <a:ext cx="11612880" cy="2924827"/>
            <a:chOff x="2418754" y="1414573"/>
            <a:chExt cx="13947831" cy="4208907"/>
          </a:xfrm>
        </p:grpSpPr>
        <p:sp>
          <p:nvSpPr>
            <p:cNvPr id="5" name="Freeform: Shape 29">
              <a:extLst>
                <a:ext uri="{FF2B5EF4-FFF2-40B4-BE49-F238E27FC236}">
                  <a16:creationId xmlns="" xmlns:a16="http://schemas.microsoft.com/office/drawing/2014/main" id="{5D06FC3E-083F-4248-87A5-B7F0F3391183}"/>
                </a:ext>
              </a:extLst>
            </p:cNvPr>
            <p:cNvSpPr/>
            <p:nvPr/>
          </p:nvSpPr>
          <p:spPr>
            <a:xfrm>
              <a:off x="2418754" y="1656473"/>
              <a:ext cx="13947831" cy="3967007"/>
            </a:xfrm>
            <a:custGeom>
              <a:avLst/>
              <a:gdLst>
                <a:gd name="connsiteX0" fmla="*/ 3499968 w 3966701"/>
                <a:gd name="connsiteY0" fmla="*/ 0 h 3967007"/>
                <a:gd name="connsiteX1" fmla="*/ 465670 w 3966701"/>
                <a:gd name="connsiteY1" fmla="*/ 0 h 3967007"/>
                <a:gd name="connsiteX2" fmla="*/ 0 w 3966701"/>
                <a:gd name="connsiteY2" fmla="*/ 465706 h 3967007"/>
                <a:gd name="connsiteX3" fmla="*/ 0 w 3966701"/>
                <a:gd name="connsiteY3" fmla="*/ 3501301 h 3967007"/>
                <a:gd name="connsiteX4" fmla="*/ 465670 w 3966701"/>
                <a:gd name="connsiteY4" fmla="*/ 3967008 h 3967007"/>
                <a:gd name="connsiteX5" fmla="*/ 3501031 w 3966701"/>
                <a:gd name="connsiteY5" fmla="*/ 3967008 h 3967007"/>
                <a:gd name="connsiteX6" fmla="*/ 3966701 w 3966701"/>
                <a:gd name="connsiteY6" fmla="*/ 3501301 h 3967007"/>
                <a:gd name="connsiteX7" fmla="*/ 3966701 w 3966701"/>
                <a:gd name="connsiteY7" fmla="*/ 465706 h 3967007"/>
                <a:gd name="connsiteX8" fmla="*/ 3499968 w 3966701"/>
                <a:gd name="connsiteY8" fmla="*/ 0 h 396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66701" h="3967007">
                  <a:moveTo>
                    <a:pt x="3499968" y="0"/>
                  </a:moveTo>
                  <a:lnTo>
                    <a:pt x="465670" y="0"/>
                  </a:lnTo>
                  <a:cubicBezTo>
                    <a:pt x="208382" y="0"/>
                    <a:pt x="0" y="208398"/>
                    <a:pt x="0" y="465706"/>
                  </a:cubicBezTo>
                  <a:lnTo>
                    <a:pt x="0" y="3501301"/>
                  </a:lnTo>
                  <a:cubicBezTo>
                    <a:pt x="0" y="3757546"/>
                    <a:pt x="208382" y="3967008"/>
                    <a:pt x="465670" y="3967008"/>
                  </a:cubicBezTo>
                  <a:lnTo>
                    <a:pt x="3501031" y="3967008"/>
                  </a:lnTo>
                  <a:cubicBezTo>
                    <a:pt x="3757256" y="3967008"/>
                    <a:pt x="3966701" y="3758609"/>
                    <a:pt x="3966701" y="3501301"/>
                  </a:cubicBezTo>
                  <a:lnTo>
                    <a:pt x="3966701" y="465706"/>
                  </a:lnTo>
                  <a:cubicBezTo>
                    <a:pt x="3965638" y="208398"/>
                    <a:pt x="3757256" y="0"/>
                    <a:pt x="3499968" y="0"/>
                  </a:cubicBezTo>
                  <a:close/>
                </a:path>
              </a:pathLst>
            </a:custGeom>
            <a:solidFill>
              <a:srgbClr val="ED1E79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: Shape 30">
              <a:extLst>
                <a:ext uri="{FF2B5EF4-FFF2-40B4-BE49-F238E27FC236}">
                  <a16:creationId xmlns="" xmlns:a16="http://schemas.microsoft.com/office/drawing/2014/main" id="{043840F3-4121-48FA-BF4B-7C60413252AA}"/>
                </a:ext>
              </a:extLst>
            </p:cNvPr>
            <p:cNvSpPr/>
            <p:nvPr/>
          </p:nvSpPr>
          <p:spPr>
            <a:xfrm>
              <a:off x="2590800" y="1821277"/>
              <a:ext cx="13574538" cy="3637398"/>
            </a:xfrm>
            <a:custGeom>
              <a:avLst/>
              <a:gdLst>
                <a:gd name="connsiteX0" fmla="*/ 3335176 w 3637117"/>
                <a:gd name="connsiteY0" fmla="*/ 0 h 3637398"/>
                <a:gd name="connsiteX1" fmla="*/ 300878 w 3637117"/>
                <a:gd name="connsiteY1" fmla="*/ 0 h 3637398"/>
                <a:gd name="connsiteX2" fmla="*/ 0 w 3637117"/>
                <a:gd name="connsiteY2" fmla="*/ 300901 h 3637398"/>
                <a:gd name="connsiteX3" fmla="*/ 0 w 3637117"/>
                <a:gd name="connsiteY3" fmla="*/ 3336497 h 3637398"/>
                <a:gd name="connsiteX4" fmla="*/ 300878 w 3637117"/>
                <a:gd name="connsiteY4" fmla="*/ 3637398 h 3637398"/>
                <a:gd name="connsiteX5" fmla="*/ 3336239 w 3637117"/>
                <a:gd name="connsiteY5" fmla="*/ 3637398 h 3637398"/>
                <a:gd name="connsiteX6" fmla="*/ 3637118 w 3637117"/>
                <a:gd name="connsiteY6" fmla="*/ 3336497 h 3637398"/>
                <a:gd name="connsiteX7" fmla="*/ 3637118 w 3637117"/>
                <a:gd name="connsiteY7" fmla="*/ 300901 h 3637398"/>
                <a:gd name="connsiteX8" fmla="*/ 3335176 w 3637117"/>
                <a:gd name="connsiteY8" fmla="*/ 0 h 36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117" h="3637398">
                  <a:moveTo>
                    <a:pt x="3335176" y="0"/>
                  </a:moveTo>
                  <a:lnTo>
                    <a:pt x="300878" y="0"/>
                  </a:lnTo>
                  <a:cubicBezTo>
                    <a:pt x="135023" y="0"/>
                    <a:pt x="0" y="135034"/>
                    <a:pt x="0" y="300901"/>
                  </a:cubicBezTo>
                  <a:lnTo>
                    <a:pt x="0" y="3336497"/>
                  </a:lnTo>
                  <a:cubicBezTo>
                    <a:pt x="0" y="3502365"/>
                    <a:pt x="135023" y="3637398"/>
                    <a:pt x="300878" y="3637398"/>
                  </a:cubicBezTo>
                  <a:lnTo>
                    <a:pt x="3336239" y="3637398"/>
                  </a:lnTo>
                  <a:cubicBezTo>
                    <a:pt x="3502094" y="3637398"/>
                    <a:pt x="3637118" y="3502365"/>
                    <a:pt x="3637118" y="3336497"/>
                  </a:cubicBezTo>
                  <a:lnTo>
                    <a:pt x="3637118" y="300901"/>
                  </a:lnTo>
                  <a:cubicBezTo>
                    <a:pt x="3636054" y="135034"/>
                    <a:pt x="3501031" y="0"/>
                    <a:pt x="3335176" y="0"/>
                  </a:cubicBezTo>
                  <a:close/>
                </a:path>
              </a:pathLst>
            </a:custGeom>
            <a:solidFill>
              <a:srgbClr val="FFFFFF"/>
            </a:solidFill>
            <a:ln w="106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7" name="Picture 2">
              <a:extLst>
                <a:ext uri="{FF2B5EF4-FFF2-40B4-BE49-F238E27FC236}">
                  <a16:creationId xmlns="" xmlns:a16="http://schemas.microsoft.com/office/drawing/2014/main" id="{F071C5D3-52C0-44FA-A321-EDA4F6E3ADFD}"/>
                </a:ext>
              </a:extLst>
            </p:cNvPr>
            <p:cNvGrpSpPr/>
            <p:nvPr/>
          </p:nvGrpSpPr>
          <p:grpSpPr>
            <a:xfrm>
              <a:off x="7987129" y="1414573"/>
              <a:ext cx="3053434" cy="543323"/>
              <a:chOff x="10354173" y="1936708"/>
              <a:chExt cx="3053434" cy="543323"/>
            </a:xfrm>
            <a:solidFill>
              <a:srgbClr val="FBB03B"/>
            </a:solidFill>
          </p:grpSpPr>
          <p:sp>
            <p:nvSpPr>
              <p:cNvPr id="8" name="Freeform: Shape 33">
                <a:extLst>
                  <a:ext uri="{FF2B5EF4-FFF2-40B4-BE49-F238E27FC236}">
                    <a16:creationId xmlns="" xmlns:a16="http://schemas.microsoft.com/office/drawing/2014/main" id="{D4B801AD-09DB-4FD8-9489-B1F194C4AABF}"/>
                  </a:ext>
                </a:extLst>
              </p:cNvPr>
              <p:cNvSpPr/>
              <p:nvPr/>
            </p:nvSpPr>
            <p:spPr>
              <a:xfrm>
                <a:off x="1035417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Freeform: Shape 34">
                <a:extLst>
                  <a:ext uri="{FF2B5EF4-FFF2-40B4-BE49-F238E27FC236}">
                    <a16:creationId xmlns="" xmlns:a16="http://schemas.microsoft.com/office/drawing/2014/main" id="{760EDF68-7374-412F-8FF9-3C4E06625E20}"/>
                  </a:ext>
                </a:extLst>
              </p:cNvPr>
              <p:cNvSpPr/>
              <p:nvPr/>
            </p:nvSpPr>
            <p:spPr>
              <a:xfrm>
                <a:off x="1076243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" name="Freeform: Shape 35">
                <a:extLst>
                  <a:ext uri="{FF2B5EF4-FFF2-40B4-BE49-F238E27FC236}">
                    <a16:creationId xmlns="" xmlns:a16="http://schemas.microsoft.com/office/drawing/2014/main" id="{149BA342-7556-411C-8773-0F02C3203DD3}"/>
                  </a:ext>
                </a:extLst>
              </p:cNvPr>
              <p:cNvSpPr/>
              <p:nvPr/>
            </p:nvSpPr>
            <p:spPr>
              <a:xfrm>
                <a:off x="1117069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: Shape 36">
                <a:extLst>
                  <a:ext uri="{FF2B5EF4-FFF2-40B4-BE49-F238E27FC236}">
                    <a16:creationId xmlns="" xmlns:a16="http://schemas.microsoft.com/office/drawing/2014/main" id="{187769CF-8231-46CD-AA0E-0EEC909FDD81}"/>
                  </a:ext>
                </a:extLst>
              </p:cNvPr>
              <p:cNvSpPr/>
              <p:nvPr/>
            </p:nvSpPr>
            <p:spPr>
              <a:xfrm>
                <a:off x="1158001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5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Freeform: Shape 37">
                <a:extLst>
                  <a:ext uri="{FF2B5EF4-FFF2-40B4-BE49-F238E27FC236}">
                    <a16:creationId xmlns="" xmlns:a16="http://schemas.microsoft.com/office/drawing/2014/main" id="{2CC5CA6D-CF10-45B3-B02A-3A378E6DEA1B}"/>
                  </a:ext>
                </a:extLst>
              </p:cNvPr>
              <p:cNvSpPr/>
              <p:nvPr/>
            </p:nvSpPr>
            <p:spPr>
              <a:xfrm>
                <a:off x="11988271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Freeform: Shape 38">
                <a:extLst>
                  <a:ext uri="{FF2B5EF4-FFF2-40B4-BE49-F238E27FC236}">
                    <a16:creationId xmlns="" xmlns:a16="http://schemas.microsoft.com/office/drawing/2014/main" id="{5BA9C2CA-74A6-47EF-B1BE-CBFC7DE6932D}"/>
                  </a:ext>
                </a:extLst>
              </p:cNvPr>
              <p:cNvSpPr/>
              <p:nvPr/>
            </p:nvSpPr>
            <p:spPr>
              <a:xfrm>
                <a:off x="12397593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7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2434" y="43593"/>
                      <a:pt x="149907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Freeform: Shape 39">
                <a:extLst>
                  <a:ext uri="{FF2B5EF4-FFF2-40B4-BE49-F238E27FC236}">
                    <a16:creationId xmlns="" xmlns:a16="http://schemas.microsoft.com/office/drawing/2014/main" id="{40C56287-4C2F-4D1A-A8A1-7AF338038C0C}"/>
                  </a:ext>
                </a:extLst>
              </p:cNvPr>
              <p:cNvSpPr/>
              <p:nvPr/>
            </p:nvSpPr>
            <p:spPr>
              <a:xfrm>
                <a:off x="12805852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: Shape 40">
                <a:extLst>
                  <a:ext uri="{FF2B5EF4-FFF2-40B4-BE49-F238E27FC236}">
                    <a16:creationId xmlns="" xmlns:a16="http://schemas.microsoft.com/office/drawing/2014/main" id="{78254F72-13BB-4D82-A186-C66B5840325A}"/>
                  </a:ext>
                </a:extLst>
              </p:cNvPr>
              <p:cNvSpPr/>
              <p:nvPr/>
            </p:nvSpPr>
            <p:spPr>
              <a:xfrm>
                <a:off x="13214110" y="1936708"/>
                <a:ext cx="193497" cy="543323"/>
              </a:xfrm>
              <a:custGeom>
                <a:avLst/>
                <a:gdLst>
                  <a:gd name="connsiteX0" fmla="*/ 96749 w 193497"/>
                  <a:gd name="connsiteY0" fmla="*/ 0 h 543323"/>
                  <a:gd name="connsiteX1" fmla="*/ 0 w 193497"/>
                  <a:gd name="connsiteY1" fmla="*/ 96756 h 543323"/>
                  <a:gd name="connsiteX2" fmla="*/ 0 w 193497"/>
                  <a:gd name="connsiteY2" fmla="*/ 446567 h 543323"/>
                  <a:gd name="connsiteX3" fmla="*/ 96749 w 193497"/>
                  <a:gd name="connsiteY3" fmla="*/ 543324 h 543323"/>
                  <a:gd name="connsiteX4" fmla="*/ 193498 w 193497"/>
                  <a:gd name="connsiteY4" fmla="*/ 446567 h 543323"/>
                  <a:gd name="connsiteX5" fmla="*/ 193498 w 193497"/>
                  <a:gd name="connsiteY5" fmla="*/ 96756 h 543323"/>
                  <a:gd name="connsiteX6" fmla="*/ 96749 w 193497"/>
                  <a:gd name="connsiteY6" fmla="*/ 0 h 54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497" h="543323">
                    <a:moveTo>
                      <a:pt x="96749" y="0"/>
                    </a:moveTo>
                    <a:cubicBezTo>
                      <a:pt x="43590" y="0"/>
                      <a:pt x="0" y="43593"/>
                      <a:pt x="0" y="96756"/>
                    </a:cubicBezTo>
                    <a:lnTo>
                      <a:pt x="0" y="446567"/>
                    </a:lnTo>
                    <a:cubicBezTo>
                      <a:pt x="0" y="499730"/>
                      <a:pt x="43590" y="543324"/>
                      <a:pt x="96749" y="543324"/>
                    </a:cubicBezTo>
                    <a:cubicBezTo>
                      <a:pt x="149908" y="543324"/>
                      <a:pt x="193498" y="499730"/>
                      <a:pt x="193498" y="446567"/>
                    </a:cubicBezTo>
                    <a:lnTo>
                      <a:pt x="193498" y="96756"/>
                    </a:lnTo>
                    <a:cubicBezTo>
                      <a:pt x="193498" y="43593"/>
                      <a:pt x="149908" y="0"/>
                      <a:pt x="96749" y="0"/>
                    </a:cubicBezTo>
                    <a:close/>
                  </a:path>
                </a:pathLst>
              </a:custGeom>
              <a:solidFill>
                <a:srgbClr val="FBB03B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17" name="Freeform 16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4160" y="383818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Mai có số quả táo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6 x 4 = 24 (quả)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Đáp số: 24 quả táo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72" y="352854"/>
            <a:ext cx="10517287" cy="23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806440" y="0"/>
            <a:ext cx="5669280" cy="263652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làm thế nào?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198120" y="2956560"/>
            <a:ext cx="11277600" cy="1783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Muốn gấp một số lên một số lần ta 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lấy số đó nhân với số lần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04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Gấp 6 lên 5 lần ta được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8880" y="5242560"/>
            <a:ext cx="56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2103216" y="270919"/>
            <a:ext cx="104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E8DCBEC2-4B04-491B-9D07-F22C51492FBB}"/>
              </a:ext>
            </a:extLst>
          </p:cNvPr>
          <p:cNvSpPr txBox="1"/>
          <p:nvPr/>
        </p:nvSpPr>
        <p:spPr>
          <a:xfrm>
            <a:off x="4600310" y="5459507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= 32</a:t>
            </a:r>
            <a:endParaRPr lang="x-none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9A7EDE63-310B-43A5-88EC-A8FBE3FEF25E}"/>
              </a:ext>
            </a:extLst>
          </p:cNvPr>
          <p:cNvSpPr txBox="1"/>
          <p:nvPr/>
        </p:nvSpPr>
        <p:spPr>
          <a:xfrm>
            <a:off x="4567660" y="4660150"/>
            <a:ext cx="3250460" cy="76944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400" b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= 12</a:t>
            </a:r>
            <a:endParaRPr lang="x-none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77D0924-F951-4686-A524-79748777AD41}"/>
              </a:ext>
            </a:extLst>
          </p:cNvPr>
          <p:cNvSpPr/>
          <p:nvPr/>
        </p:nvSpPr>
        <p:spPr>
          <a:xfrm>
            <a:off x="9718287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161707" y="800099"/>
            <a:ext cx="61006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0" y="2737"/>
            <a:ext cx="894889" cy="118269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65760" y="1023930"/>
            <a:ext cx="11434250" cy="34413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54040" y="1125895"/>
            <a:ext cx="1143000" cy="343229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365760" y="1905000"/>
            <a:ext cx="487680" cy="1127760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37160" y="2744625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5105400" y="1905000"/>
            <a:ext cx="548640" cy="1981200"/>
          </a:xfrm>
          <a:prstGeom prst="curved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325880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691896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6980982" y="3400681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8077200" y="245364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8155525" y="3423173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9250680" y="243840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9298525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10451270" y="246888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10451270" y="3413760"/>
            <a:ext cx="990600" cy="64008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8" grpId="0" animBg="1"/>
      <p:bldP spid="68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17" grpId="0"/>
      <p:bldP spid="17" grpId="1"/>
      <p:bldP spid="1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2107335" y="197015"/>
            <a:ext cx="1695367" cy="823752"/>
            <a:chOff x="2010422" y="559744"/>
            <a:chExt cx="1694719" cy="823752"/>
          </a:xfrm>
        </p:grpSpPr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2010422" y="715610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2060367" y="559744"/>
              <a:ext cx="1644774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642107" y="915315"/>
            <a:ext cx="703209" cy="5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16" y="37330"/>
            <a:ext cx="893346" cy="1113508"/>
          </a:xfrm>
          <a:prstGeom prst="rect">
            <a:avLst/>
          </a:prstGeom>
        </p:spPr>
      </p:pic>
      <p:pic>
        <p:nvPicPr>
          <p:cNvPr id="29" name="Picture 28" descr="Toán lớp 3 trang 70, 71 Bài 24: Gấp một số lên một số lần | Kết nối tri thứ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2" y="1150838"/>
            <a:ext cx="10500360" cy="480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9660830" y="1817557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8449C165-CF13-CD4F-BFB6-57CD463608C4}"/>
              </a:ext>
            </a:extLst>
          </p:cNvPr>
          <p:cNvSpPr/>
          <p:nvPr/>
        </p:nvSpPr>
        <p:spPr>
          <a:xfrm>
            <a:off x="9660830" y="4945992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247C012-DAD7-3249-B140-85DEBED59994}"/>
              </a:ext>
            </a:extLst>
          </p:cNvPr>
          <p:cNvSpPr/>
          <p:nvPr/>
        </p:nvSpPr>
        <p:spPr>
          <a:xfrm>
            <a:off x="9660830" y="3187988"/>
            <a:ext cx="622058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612830" y="1265828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29797" y="4591300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75976" y="300476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4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7229797" y="5724414"/>
            <a:ext cx="1814890" cy="5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+ 8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83724" y="328084"/>
            <a:ext cx="10803466" cy="1373819"/>
            <a:chOff x="1383724" y="256644"/>
            <a:chExt cx="10803466" cy="1373819"/>
          </a:xfrm>
        </p:grpSpPr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383724" y="256644"/>
              <a:ext cx="10533540" cy="130109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404916" y="307024"/>
              <a:ext cx="107822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nay con 9 tuổi, tuổi bố gấp 4 lần tuổi con. </a:t>
              </a:r>
            </a:p>
            <a:p>
              <a:r>
                <a:rPr lang="en-US" sz="40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năm nay bố bao nhiêu tuổi?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3525040" y="1048963"/>
            <a:ext cx="200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10676" y="1037100"/>
            <a:ext cx="5055444" cy="1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15753" y="1603039"/>
            <a:ext cx="5508580" cy="2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42843" y="2059702"/>
            <a:ext cx="11226770" cy="4060338"/>
            <a:chOff x="0" y="0"/>
            <a:chExt cx="12493058" cy="5110958"/>
          </a:xfrm>
        </p:grpSpPr>
        <p:sp>
          <p:nvSpPr>
            <p:cNvPr id="64" name="Freeform 63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10955" y="2285125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0955" y="3438936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9941" y="430812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Bố: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2209800" y="3834329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94760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81678" y="468321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396718" y="4662064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09800" y="4667976"/>
            <a:ext cx="1584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20980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794760" y="363620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0980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79476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581878" y="4520129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981678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379720" y="4489760"/>
            <a:ext cx="0" cy="344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402188" y="3282267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ight Brace 81"/>
          <p:cNvSpPr/>
          <p:nvPr/>
        </p:nvSpPr>
        <p:spPr>
          <a:xfrm rot="5400000">
            <a:off x="5082492" y="2109413"/>
            <a:ext cx="522796" cy="635961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651587" y="5602840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tuổi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2209800" y="4009825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794760" y="3901822"/>
            <a:ext cx="0" cy="61830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81" grpId="0"/>
      <p:bldP spid="82" grpId="0" animBg="1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" y="331625"/>
            <a:ext cx="898290" cy="117400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53775" y="2880359"/>
            <a:ext cx="11226770" cy="3398521"/>
            <a:chOff x="0" y="0"/>
            <a:chExt cx="12493058" cy="5110958"/>
          </a:xfrm>
        </p:grpSpPr>
        <p:sp>
          <p:nvSpPr>
            <p:cNvPr id="36" name="Freeform 35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6195" y="3109182"/>
            <a:ext cx="245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4159" y="3838180"/>
            <a:ext cx="72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Năm nay bố có số tuổi là: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05587" y="459430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 x 4 = 36 (tuổi)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51579" y="5365528"/>
            <a:ext cx="531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Đáp số: 36 tuổi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721" y="175103"/>
            <a:ext cx="916235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=""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3688383"/>
            <a:ext cx="1212923" cy="1087298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352014" y="4181474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696" y="3807098"/>
            <a:ext cx="1583579" cy="1419564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4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54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27</a:t>
            </a:r>
          </a:p>
          <a:p>
            <a:pPr algn="ctr"/>
            <a:r>
              <a:rPr lang="en-US" sz="5400" smtClean="0"/>
              <a:t>  2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68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34</a:t>
            </a:r>
          </a:p>
          <a:p>
            <a:pPr algn="ctr"/>
            <a:r>
              <a:rPr lang="en-US" sz="5400" smtClean="0"/>
              <a:t>  2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4099753"/>
            <a:ext cx="56665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95</a:t>
            </a:r>
            <a:endParaRPr lang="en-US" sz="9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5" y="913538"/>
            <a:ext cx="6360205" cy="258532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19</a:t>
            </a:r>
          </a:p>
          <a:p>
            <a:pPr algn="ctr"/>
            <a:r>
              <a:rPr lang="en-US" sz="5400" smtClean="0"/>
              <a:t>  5</a:t>
            </a:r>
          </a:p>
          <a:p>
            <a:pPr algn="ctr"/>
            <a:r>
              <a:rPr lang="en-US" sz="5400" smtClean="0"/>
              <a:t> ?</a:t>
            </a:r>
            <a:endParaRPr lang="x-none" sz="5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84108" y="2446638"/>
            <a:ext cx="1235676" cy="247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6973" y="1505131"/>
            <a:ext cx="42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050" y="527776"/>
            <a:ext cx="789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latin typeface="UTM Avo" panose="02040603050506020204" pitchFamily="18" charset="0"/>
                <a:cs typeface="Arial" panose="020B0604020202020204" pitchFamily="34" charset="0"/>
              </a:rPr>
              <a:t>PHÉP NHÂN, PHÉP CHIA TRONG PHẠM VI 100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  <a:r>
              <a:rPr lang="en-US" sz="3733" smtClean="0">
                <a:latin typeface="Arial" pitchFamily="34" charset="0"/>
                <a:cs typeface="Arial" pitchFamily="34" charset="0"/>
              </a:rPr>
              <a:t>24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405" y="3418170"/>
            <a:ext cx="1057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5400" b="1" i="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số lên một số lần (Tiết 1)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2"/>
          <p:cNvPicPr/>
          <p:nvPr/>
        </p:nvPicPr>
        <p:blipFill>
          <a:blip r:embed="rId2"/>
          <a:stretch>
            <a:fillRect/>
          </a:stretch>
        </p:blipFill>
        <p:spPr>
          <a:xfrm>
            <a:off x="716280" y="457200"/>
            <a:ext cx="11155680" cy="3962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1360" y="4861560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Độ dài các kệ màu đỏ thế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3307080" y="4945379"/>
            <a:ext cx="606552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thế nào với kệ màu đỏ?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1360" y="4846319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Các kệ màu đỏ dài bằng nhau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3261360" y="4861560"/>
            <a:ext cx="661416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dài hơn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44440" y="1264920"/>
            <a:ext cx="20116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7056120" y="3505200"/>
            <a:ext cx="1935480" cy="304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8991600" y="1264920"/>
            <a:ext cx="2057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1" name="Rectangle 400"/>
          <p:cNvSpPr/>
          <p:nvPr/>
        </p:nvSpPr>
        <p:spPr>
          <a:xfrm>
            <a:off x="2895600" y="4892038"/>
            <a:ext cx="763524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Kệ màu xanh dài gấp 3 lần kệ màu đỏ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183 0.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2.91667E-6 -0.128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0065 0.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4" grpId="0" animBg="1"/>
      <p:bldP spid="304" grpId="1" animBg="1"/>
      <p:bldP spid="6" grpId="0" animBg="1"/>
      <p:bldP spid="6" grpId="1" animBg="1"/>
      <p:bldP spid="310" grpId="0" animBg="1"/>
      <p:bldP spid="310" grpId="1" animBg="1"/>
      <p:bldP spid="4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12DF012-8D07-4149-B501-115DBAEFE3BC}"/>
              </a:ext>
            </a:extLst>
          </p:cNvPr>
          <p:cNvGrpSpPr/>
          <p:nvPr/>
        </p:nvGrpSpPr>
        <p:grpSpPr>
          <a:xfrm>
            <a:off x="0" y="1"/>
            <a:ext cx="11612880" cy="2103120"/>
            <a:chOff x="2418754" y="1414573"/>
            <a:chExt cx="13947831" cy="420890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EC57D35-8AF5-42CB-890A-F6AC1E968364}"/>
                </a:ext>
              </a:extLst>
            </p:cNvPr>
            <p:cNvGrpSpPr/>
            <p:nvPr/>
          </p:nvGrpSpPr>
          <p:grpSpPr>
            <a:xfrm>
              <a:off x="2418754" y="1414573"/>
              <a:ext cx="13947831" cy="4208907"/>
              <a:chOff x="2418754" y="1414573"/>
              <a:chExt cx="13947831" cy="4208907"/>
            </a:xfrm>
          </p:grpSpPr>
          <p:sp>
            <p:nvSpPr>
              <p:cNvPr id="5" name="Freeform: Shape 29">
                <a:extLst>
                  <a:ext uri="{FF2B5EF4-FFF2-40B4-BE49-F238E27FC236}">
                    <a16:creationId xmlns="" xmlns:a16="http://schemas.microsoft.com/office/drawing/2014/main" id="{5D06FC3E-083F-4248-87A5-B7F0F3391183}"/>
                  </a:ext>
                </a:extLst>
              </p:cNvPr>
              <p:cNvSpPr/>
              <p:nvPr/>
            </p:nvSpPr>
            <p:spPr>
              <a:xfrm>
                <a:off x="2418754" y="1656473"/>
                <a:ext cx="13947831" cy="3967007"/>
              </a:xfrm>
              <a:custGeom>
                <a:avLst/>
                <a:gdLst>
                  <a:gd name="connsiteX0" fmla="*/ 3499968 w 3966701"/>
                  <a:gd name="connsiteY0" fmla="*/ 0 h 3967007"/>
                  <a:gd name="connsiteX1" fmla="*/ 465670 w 3966701"/>
                  <a:gd name="connsiteY1" fmla="*/ 0 h 3967007"/>
                  <a:gd name="connsiteX2" fmla="*/ 0 w 3966701"/>
                  <a:gd name="connsiteY2" fmla="*/ 465706 h 3967007"/>
                  <a:gd name="connsiteX3" fmla="*/ 0 w 3966701"/>
                  <a:gd name="connsiteY3" fmla="*/ 3501301 h 3967007"/>
                  <a:gd name="connsiteX4" fmla="*/ 465670 w 3966701"/>
                  <a:gd name="connsiteY4" fmla="*/ 3967008 h 3967007"/>
                  <a:gd name="connsiteX5" fmla="*/ 3501031 w 3966701"/>
                  <a:gd name="connsiteY5" fmla="*/ 3967008 h 3967007"/>
                  <a:gd name="connsiteX6" fmla="*/ 3966701 w 3966701"/>
                  <a:gd name="connsiteY6" fmla="*/ 3501301 h 3967007"/>
                  <a:gd name="connsiteX7" fmla="*/ 3966701 w 3966701"/>
                  <a:gd name="connsiteY7" fmla="*/ 465706 h 3967007"/>
                  <a:gd name="connsiteX8" fmla="*/ 3499968 w 3966701"/>
                  <a:gd name="connsiteY8" fmla="*/ 0 h 396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66701" h="3967007">
                    <a:moveTo>
                      <a:pt x="3499968" y="0"/>
                    </a:moveTo>
                    <a:lnTo>
                      <a:pt x="465670" y="0"/>
                    </a:lnTo>
                    <a:cubicBezTo>
                      <a:pt x="208382" y="0"/>
                      <a:pt x="0" y="208398"/>
                      <a:pt x="0" y="465706"/>
                    </a:cubicBezTo>
                    <a:lnTo>
                      <a:pt x="0" y="3501301"/>
                    </a:lnTo>
                    <a:cubicBezTo>
                      <a:pt x="0" y="3757546"/>
                      <a:pt x="208382" y="3967008"/>
                      <a:pt x="465670" y="3967008"/>
                    </a:cubicBezTo>
                    <a:lnTo>
                      <a:pt x="3501031" y="3967008"/>
                    </a:lnTo>
                    <a:cubicBezTo>
                      <a:pt x="3757256" y="3967008"/>
                      <a:pt x="3966701" y="3758609"/>
                      <a:pt x="3966701" y="3501301"/>
                    </a:cubicBezTo>
                    <a:lnTo>
                      <a:pt x="3966701" y="465706"/>
                    </a:lnTo>
                    <a:cubicBezTo>
                      <a:pt x="3965638" y="208398"/>
                      <a:pt x="3757256" y="0"/>
                      <a:pt x="3499968" y="0"/>
                    </a:cubicBezTo>
                    <a:close/>
                  </a:path>
                </a:pathLst>
              </a:custGeom>
              <a:solidFill>
                <a:srgbClr val="ED1E79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" name="Freeform: Shape 30">
                <a:extLst>
                  <a:ext uri="{FF2B5EF4-FFF2-40B4-BE49-F238E27FC236}">
                    <a16:creationId xmlns="" xmlns:a16="http://schemas.microsoft.com/office/drawing/2014/main" id="{043840F3-4121-48FA-BF4B-7C60413252AA}"/>
                  </a:ext>
                </a:extLst>
              </p:cNvPr>
              <p:cNvSpPr/>
              <p:nvPr/>
            </p:nvSpPr>
            <p:spPr>
              <a:xfrm>
                <a:off x="2590800" y="1821277"/>
                <a:ext cx="13574538" cy="3637398"/>
              </a:xfrm>
              <a:custGeom>
                <a:avLst/>
                <a:gdLst>
                  <a:gd name="connsiteX0" fmla="*/ 3335176 w 3637117"/>
                  <a:gd name="connsiteY0" fmla="*/ 0 h 3637398"/>
                  <a:gd name="connsiteX1" fmla="*/ 300878 w 3637117"/>
                  <a:gd name="connsiteY1" fmla="*/ 0 h 3637398"/>
                  <a:gd name="connsiteX2" fmla="*/ 0 w 3637117"/>
                  <a:gd name="connsiteY2" fmla="*/ 300901 h 3637398"/>
                  <a:gd name="connsiteX3" fmla="*/ 0 w 3637117"/>
                  <a:gd name="connsiteY3" fmla="*/ 3336497 h 3637398"/>
                  <a:gd name="connsiteX4" fmla="*/ 300878 w 3637117"/>
                  <a:gd name="connsiteY4" fmla="*/ 3637398 h 3637398"/>
                  <a:gd name="connsiteX5" fmla="*/ 3336239 w 3637117"/>
                  <a:gd name="connsiteY5" fmla="*/ 3637398 h 3637398"/>
                  <a:gd name="connsiteX6" fmla="*/ 3637118 w 3637117"/>
                  <a:gd name="connsiteY6" fmla="*/ 3336497 h 3637398"/>
                  <a:gd name="connsiteX7" fmla="*/ 3637118 w 3637117"/>
                  <a:gd name="connsiteY7" fmla="*/ 300901 h 3637398"/>
                  <a:gd name="connsiteX8" fmla="*/ 3335176 w 3637117"/>
                  <a:gd name="connsiteY8" fmla="*/ 0 h 363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7117" h="3637398">
                    <a:moveTo>
                      <a:pt x="3335176" y="0"/>
                    </a:moveTo>
                    <a:lnTo>
                      <a:pt x="300878" y="0"/>
                    </a:lnTo>
                    <a:cubicBezTo>
                      <a:pt x="135023" y="0"/>
                      <a:pt x="0" y="135034"/>
                      <a:pt x="0" y="300901"/>
                    </a:cubicBezTo>
                    <a:lnTo>
                      <a:pt x="0" y="3336497"/>
                    </a:lnTo>
                    <a:cubicBezTo>
                      <a:pt x="0" y="3502365"/>
                      <a:pt x="135023" y="3637398"/>
                      <a:pt x="300878" y="3637398"/>
                    </a:cubicBezTo>
                    <a:lnTo>
                      <a:pt x="3336239" y="3637398"/>
                    </a:lnTo>
                    <a:cubicBezTo>
                      <a:pt x="3502094" y="3637398"/>
                      <a:pt x="3637118" y="3502365"/>
                      <a:pt x="3637118" y="3336497"/>
                    </a:cubicBezTo>
                    <a:lnTo>
                      <a:pt x="3637118" y="300901"/>
                    </a:lnTo>
                    <a:cubicBezTo>
                      <a:pt x="3636054" y="135034"/>
                      <a:pt x="3501031" y="0"/>
                      <a:pt x="33351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7" name="Picture 2">
                <a:extLst>
                  <a:ext uri="{FF2B5EF4-FFF2-40B4-BE49-F238E27FC236}">
                    <a16:creationId xmlns="" xmlns:a16="http://schemas.microsoft.com/office/drawing/2014/main" id="{F071C5D3-52C0-44FA-A321-EDA4F6E3ADFD}"/>
                  </a:ext>
                </a:extLst>
              </p:cNvPr>
              <p:cNvGrpSpPr/>
              <p:nvPr/>
            </p:nvGrpSpPr>
            <p:grpSpPr>
              <a:xfrm>
                <a:off x="7987129" y="1414573"/>
                <a:ext cx="3053434" cy="543323"/>
                <a:chOff x="10354173" y="1936708"/>
                <a:chExt cx="3053434" cy="543323"/>
              </a:xfrm>
              <a:solidFill>
                <a:srgbClr val="FBB03B"/>
              </a:solidFill>
            </p:grpSpPr>
            <p:sp>
              <p:nvSpPr>
                <p:cNvPr id="8" name="Freeform: Shape 33">
                  <a:extLst>
                    <a:ext uri="{FF2B5EF4-FFF2-40B4-BE49-F238E27FC236}">
                      <a16:creationId xmlns="" xmlns:a16="http://schemas.microsoft.com/office/drawing/2014/main" id="{D4B801AD-09DB-4FD8-9489-B1F194C4AABF}"/>
                    </a:ext>
                  </a:extLst>
                </p:cNvPr>
                <p:cNvSpPr/>
                <p:nvPr/>
              </p:nvSpPr>
              <p:spPr>
                <a:xfrm>
                  <a:off x="1035417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9" name="Freeform: Shape 34">
                  <a:extLst>
                    <a:ext uri="{FF2B5EF4-FFF2-40B4-BE49-F238E27FC236}">
                      <a16:creationId xmlns="" xmlns:a16="http://schemas.microsoft.com/office/drawing/2014/main" id="{760EDF68-7374-412F-8FF9-3C4E06625E20}"/>
                    </a:ext>
                  </a:extLst>
                </p:cNvPr>
                <p:cNvSpPr/>
                <p:nvPr/>
              </p:nvSpPr>
              <p:spPr>
                <a:xfrm>
                  <a:off x="1076243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" name="Freeform: Shape 35">
                  <a:extLst>
                    <a:ext uri="{FF2B5EF4-FFF2-40B4-BE49-F238E27FC236}">
                      <a16:creationId xmlns="" xmlns:a16="http://schemas.microsoft.com/office/drawing/2014/main" id="{149BA342-7556-411C-8773-0F02C3203DD3}"/>
                    </a:ext>
                  </a:extLst>
                </p:cNvPr>
                <p:cNvSpPr/>
                <p:nvPr/>
              </p:nvSpPr>
              <p:spPr>
                <a:xfrm>
                  <a:off x="1117069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" name="Freeform: Shape 36">
                  <a:extLst>
                    <a:ext uri="{FF2B5EF4-FFF2-40B4-BE49-F238E27FC236}">
                      <a16:creationId xmlns="" xmlns:a16="http://schemas.microsoft.com/office/drawing/2014/main" id="{187769CF-8231-46CD-AA0E-0EEC909FDD81}"/>
                    </a:ext>
                  </a:extLst>
                </p:cNvPr>
                <p:cNvSpPr/>
                <p:nvPr/>
              </p:nvSpPr>
              <p:spPr>
                <a:xfrm>
                  <a:off x="1158001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5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" name="Freeform: Shape 37">
                  <a:extLst>
                    <a:ext uri="{FF2B5EF4-FFF2-40B4-BE49-F238E27FC236}">
                      <a16:creationId xmlns="" xmlns:a16="http://schemas.microsoft.com/office/drawing/2014/main" id="{2CC5CA6D-CF10-45B3-B02A-3A378E6DEA1B}"/>
                    </a:ext>
                  </a:extLst>
                </p:cNvPr>
                <p:cNvSpPr/>
                <p:nvPr/>
              </p:nvSpPr>
              <p:spPr>
                <a:xfrm>
                  <a:off x="11988271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" name="Freeform: Shape 38">
                  <a:extLst>
                    <a:ext uri="{FF2B5EF4-FFF2-40B4-BE49-F238E27FC236}">
                      <a16:creationId xmlns="" xmlns:a16="http://schemas.microsoft.com/office/drawing/2014/main" id="{5BA9C2CA-74A6-47EF-B1BE-CBFC7DE6932D}"/>
                    </a:ext>
                  </a:extLst>
                </p:cNvPr>
                <p:cNvSpPr/>
                <p:nvPr/>
              </p:nvSpPr>
              <p:spPr>
                <a:xfrm>
                  <a:off x="12397593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7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2434" y="43593"/>
                        <a:pt x="149907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" name="Freeform: Shape 39">
                  <a:extLst>
                    <a:ext uri="{FF2B5EF4-FFF2-40B4-BE49-F238E27FC236}">
                      <a16:creationId xmlns="" xmlns:a16="http://schemas.microsoft.com/office/drawing/2014/main" id="{40C56287-4C2F-4D1A-A8A1-7AF338038C0C}"/>
                    </a:ext>
                  </a:extLst>
                </p:cNvPr>
                <p:cNvSpPr/>
                <p:nvPr/>
              </p:nvSpPr>
              <p:spPr>
                <a:xfrm>
                  <a:off x="12805852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5" name="Freeform: Shape 40">
                  <a:extLst>
                    <a:ext uri="{FF2B5EF4-FFF2-40B4-BE49-F238E27FC236}">
                      <a16:creationId xmlns="" xmlns:a16="http://schemas.microsoft.com/office/drawing/2014/main" id="{78254F72-13BB-4D82-A186-C66B5840325A}"/>
                    </a:ext>
                  </a:extLst>
                </p:cNvPr>
                <p:cNvSpPr/>
                <p:nvPr/>
              </p:nvSpPr>
              <p:spPr>
                <a:xfrm>
                  <a:off x="13214110" y="1936708"/>
                  <a:ext cx="193497" cy="543323"/>
                </a:xfrm>
                <a:custGeom>
                  <a:avLst/>
                  <a:gdLst>
                    <a:gd name="connsiteX0" fmla="*/ 96749 w 193497"/>
                    <a:gd name="connsiteY0" fmla="*/ 0 h 543323"/>
                    <a:gd name="connsiteX1" fmla="*/ 0 w 193497"/>
                    <a:gd name="connsiteY1" fmla="*/ 96756 h 543323"/>
                    <a:gd name="connsiteX2" fmla="*/ 0 w 193497"/>
                    <a:gd name="connsiteY2" fmla="*/ 446567 h 543323"/>
                    <a:gd name="connsiteX3" fmla="*/ 96749 w 193497"/>
                    <a:gd name="connsiteY3" fmla="*/ 543324 h 543323"/>
                    <a:gd name="connsiteX4" fmla="*/ 193498 w 193497"/>
                    <a:gd name="connsiteY4" fmla="*/ 446567 h 543323"/>
                    <a:gd name="connsiteX5" fmla="*/ 193498 w 193497"/>
                    <a:gd name="connsiteY5" fmla="*/ 96756 h 543323"/>
                    <a:gd name="connsiteX6" fmla="*/ 96749 w 193497"/>
                    <a:gd name="connsiteY6" fmla="*/ 0 h 54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497" h="543323">
                      <a:moveTo>
                        <a:pt x="96749" y="0"/>
                      </a:moveTo>
                      <a:cubicBezTo>
                        <a:pt x="43590" y="0"/>
                        <a:pt x="0" y="43593"/>
                        <a:pt x="0" y="96756"/>
                      </a:cubicBezTo>
                      <a:lnTo>
                        <a:pt x="0" y="446567"/>
                      </a:lnTo>
                      <a:cubicBezTo>
                        <a:pt x="0" y="499730"/>
                        <a:pt x="43590" y="543324"/>
                        <a:pt x="96749" y="543324"/>
                      </a:cubicBezTo>
                      <a:cubicBezTo>
                        <a:pt x="149908" y="543324"/>
                        <a:pt x="193498" y="499730"/>
                        <a:pt x="193498" y="446567"/>
                      </a:cubicBezTo>
                      <a:lnTo>
                        <a:pt x="193498" y="96756"/>
                      </a:lnTo>
                      <a:cubicBezTo>
                        <a:pt x="193498" y="43593"/>
                        <a:pt x="149908" y="0"/>
                        <a:pt x="96749" y="0"/>
                      </a:cubicBezTo>
                      <a:close/>
                    </a:path>
                  </a:pathLst>
                </a:custGeom>
                <a:solidFill>
                  <a:srgbClr val="FBB03B"/>
                </a:solidFill>
                <a:ln w="10623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sp>
          <p:nvSpPr>
            <p:cNvPr id="4" name="TextBox 43">
              <a:extLst>
                <a:ext uri="{FF2B5EF4-FFF2-40B4-BE49-F238E27FC236}">
                  <a16:creationId xmlns="" xmlns:a16="http://schemas.microsoft.com/office/drawing/2014/main" id="{F17C7E94-3137-4BE3-8557-A1DB868AAC3B}"/>
                </a:ext>
              </a:extLst>
            </p:cNvPr>
            <p:cNvSpPr txBox="1"/>
            <p:nvPr/>
          </p:nvSpPr>
          <p:spPr>
            <a:xfrm>
              <a:off x="2723554" y="2070316"/>
              <a:ext cx="13441782" cy="2520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4000" b="1">
                  <a:latin typeface="Arial" panose="020B0604020202020204" pitchFamily="34" charset="0"/>
                  <a:cs typeface="Arial" panose="020B0604020202020204" pitchFamily="34" charset="0"/>
                </a:rPr>
                <a:t>Việt có 6 quả táo. Số táo của Mai gấp 4 lần số táo của Việt. Hỏi Mai có bao nhiêu quả táo?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233539" y="371856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34955" y="3688080"/>
            <a:ext cx="78486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Bài toán hỏi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6720" y="924558"/>
            <a:ext cx="3931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36195" y="924558"/>
            <a:ext cx="656520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6054" y="1587214"/>
            <a:ext cx="28991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16934" y="1587214"/>
            <a:ext cx="709010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2159297"/>
            <a:ext cx="5974080" cy="298849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34340" y="5550216"/>
            <a:ext cx="7848600" cy="11277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Gấp lên một số lần nghĩa là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28424" y="3520440"/>
            <a:ext cx="2547685" cy="1862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0" y="2608292"/>
            <a:ext cx="11963399" cy="13998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Để tính Mai có bao nhiêu quả táo làm phép tính gì?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936044" y="4276312"/>
            <a:ext cx="7848600" cy="139982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Phép nhân: 6 x 4 = 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1804</TotalTime>
  <Words>425</Words>
  <Application>Microsoft Office PowerPoint</Application>
  <PresentationFormat>Custom</PresentationFormat>
  <Paragraphs>85</Paragraphs>
  <Slides>16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68</cp:revision>
  <dcterms:created xsi:type="dcterms:W3CDTF">2021-07-11T03:43:43Z</dcterms:created>
  <dcterms:modified xsi:type="dcterms:W3CDTF">2024-05-20T07:40:00Z</dcterms:modified>
</cp:coreProperties>
</file>