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702" r:id="rId3"/>
  </p:sldMasterIdLst>
  <p:notesMasterIdLst>
    <p:notesMasterId r:id="rId29"/>
  </p:notesMasterIdLst>
  <p:sldIdLst>
    <p:sldId id="256" r:id="rId4"/>
    <p:sldId id="262" r:id="rId5"/>
    <p:sldId id="258" r:id="rId6"/>
    <p:sldId id="282" r:id="rId7"/>
    <p:sldId id="263" r:id="rId8"/>
    <p:sldId id="292" r:id="rId9"/>
    <p:sldId id="274" r:id="rId10"/>
    <p:sldId id="293" r:id="rId11"/>
    <p:sldId id="294" r:id="rId12"/>
    <p:sldId id="264" r:id="rId13"/>
    <p:sldId id="265" r:id="rId14"/>
    <p:sldId id="295" r:id="rId15"/>
    <p:sldId id="296" r:id="rId16"/>
    <p:sldId id="297" r:id="rId17"/>
    <p:sldId id="270" r:id="rId18"/>
    <p:sldId id="269" r:id="rId19"/>
    <p:sldId id="298" r:id="rId20"/>
    <p:sldId id="271" r:id="rId21"/>
    <p:sldId id="275" r:id="rId22"/>
    <p:sldId id="302" r:id="rId23"/>
    <p:sldId id="303" r:id="rId24"/>
    <p:sldId id="304" r:id="rId25"/>
    <p:sldId id="305" r:id="rId26"/>
    <p:sldId id="306" r:id="rId27"/>
    <p:sldId id="299" r:id="rId28"/>
  </p:sldIdLst>
  <p:sldSz cx="9144000" cy="5143500" type="screen16x9"/>
  <p:notesSz cx="6858000" cy="9144000"/>
  <p:embeddedFontLst>
    <p:embeddedFont>
      <p:font typeface="等线" panose="02010600030101010101" pitchFamily="2" charset="-122"/>
      <p:regular r:id="rId30"/>
    </p:embeddedFont>
    <p:embeddedFont>
      <p:font typeface="Amatic SC" panose="00000500000000000000" pitchFamily="2" charset="-79"/>
      <p:regular r:id="rId31"/>
    </p:embeddedFont>
    <p:embeddedFont>
      <p:font typeface="Assistant" pitchFamily="2" charset="-79"/>
      <p:regular r:id="rId32"/>
      <p:bold r:id="rId33"/>
    </p:embeddedFont>
    <p:embeddedFont>
      <p:font typeface="Assistant Medium" panose="020B0604020202020204" charset="-79"/>
      <p:regular r:id="rId34"/>
      <p:bold r:id="rId35"/>
    </p:embeddedFont>
    <p:embeddedFont>
      <p:font typeface="Bebas Neue" panose="020B0606020202050201" pitchFamily="34" charset="0"/>
      <p:regular r:id="rId36"/>
    </p:embeddedFont>
    <p:embeddedFont>
      <p:font typeface="Candara" panose="020E0502030303020204" pitchFamily="34" charset="0"/>
      <p:regular r:id="rId37"/>
      <p:bold r:id="rId38"/>
      <p:italic r:id="rId39"/>
      <p:boldItalic r:id="rId40"/>
    </p:embeddedFont>
    <p:embeddedFont>
      <p:font typeface="Lato Light" panose="020F0502020204030203" pitchFamily="34" charset="0"/>
      <p:regular r:id="rId41"/>
    </p:embeddedFont>
    <p:embeddedFont>
      <p:font typeface="Nunito" pitchFamily="2" charset="0"/>
      <p:regular r:id="rId42"/>
      <p:bold r:id="rId43"/>
      <p:italic r:id="rId44"/>
      <p:boldItalic r:id="rId45"/>
    </p:embeddedFont>
    <p:embeddedFont>
      <p:font typeface="Pattaya" panose="020B0604020202020204" charset="-34"/>
      <p:regular r:id="rId46"/>
    </p:embeddedFont>
    <p:embeddedFont>
      <p:font typeface="Quicksand Medium" panose="020B0604020202020204" charset="0"/>
      <p:regular r:id="rId47"/>
      <p:bold r:id="rId48"/>
    </p:embeddedFont>
    <p:embeddedFont>
      <p:font typeface="Rajdhani" panose="020B0604020202020204" charset="0"/>
      <p:regular r:id="rId49"/>
      <p:bold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104"/>
    <a:srgbClr val="FB252A"/>
    <a:srgbClr val="EE0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0B10AB-AC79-4069-9E38-DDDAED7A272D}">
  <a:tblStyle styleId="{F90B10AB-AC79-4069-9E38-DDDAED7A27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28" autoAdjust="0"/>
  </p:normalViewPr>
  <p:slideViewPr>
    <p:cSldViewPr snapToGrid="0">
      <p:cViewPr varScale="1">
        <p:scale>
          <a:sx n="80" d="100"/>
          <a:sy n="80" d="100"/>
        </p:scale>
        <p:origin x="8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cf44e839ed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6" name="Google Shape;1296;gcf44e839ed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cd2d49482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" name="Google Shape;1310;gcd2d49482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b1c2217c3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b1c2217c3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8543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d2479e2529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d2479e2529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1517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cf44e839e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cf44e839e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6331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d2479e2529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d2479e2529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gd2479e252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5" name="Google Shape;1375;gd2479e2529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b1c2217c3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b1c2217c3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053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cd2d494829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7" name="Google Shape;1437;gcd2d494829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d2479e252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d2479e252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cf44e839e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cf44e839e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5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592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7615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3" name="Google Shape;7563;gfa1a07f17b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4" name="Google Shape;7564;gfa1a07f17b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352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b1c2217c3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b1c2217c3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d2479e2529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d2479e2529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cf44e839e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cf44e839e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cf44e839e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cf44e839e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085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cd2d494829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cd2d494829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cd2d494829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cd2d494829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0573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cf44e839e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cf44e839e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112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30575" y="991475"/>
            <a:ext cx="5482800" cy="18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7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58350" y="2641550"/>
            <a:ext cx="48273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8" name="Google Shape;598;p23"/>
          <p:cNvGrpSpPr/>
          <p:nvPr/>
        </p:nvGrpSpPr>
        <p:grpSpPr>
          <a:xfrm>
            <a:off x="-1614447" y="-668745"/>
            <a:ext cx="12693753" cy="6889485"/>
            <a:chOff x="-1614447" y="-668745"/>
            <a:chExt cx="12693753" cy="6889485"/>
          </a:xfrm>
        </p:grpSpPr>
        <p:grpSp>
          <p:nvGrpSpPr>
            <p:cNvPr id="599" name="Google Shape;599;p23"/>
            <p:cNvGrpSpPr/>
            <p:nvPr/>
          </p:nvGrpSpPr>
          <p:grpSpPr>
            <a:xfrm>
              <a:off x="-1614447" y="4335248"/>
              <a:ext cx="2795340" cy="1885492"/>
              <a:chOff x="965100" y="1428788"/>
              <a:chExt cx="1354200" cy="913425"/>
            </a:xfrm>
          </p:grpSpPr>
          <p:sp>
            <p:nvSpPr>
              <p:cNvPr id="600" name="Google Shape;600;p23"/>
              <p:cNvSpPr/>
              <p:nvPr/>
            </p:nvSpPr>
            <p:spPr>
              <a:xfrm>
                <a:off x="1024800" y="1480513"/>
                <a:ext cx="1238800" cy="803850"/>
              </a:xfrm>
              <a:custGeom>
                <a:avLst/>
                <a:gdLst/>
                <a:ahLst/>
                <a:cxnLst/>
                <a:rect l="l" t="t" r="r" b="b"/>
                <a:pathLst>
                  <a:path w="49552" h="32154" fill="none" extrusionOk="0">
                    <a:moveTo>
                      <a:pt x="4579" y="32153"/>
                    </a:moveTo>
                    <a:cubicBezTo>
                      <a:pt x="3894" y="32153"/>
                      <a:pt x="3122" y="31957"/>
                      <a:pt x="2229" y="31541"/>
                    </a:cubicBezTo>
                    <a:cubicBezTo>
                      <a:pt x="1078" y="31027"/>
                      <a:pt x="416" y="30414"/>
                      <a:pt x="208" y="29668"/>
                    </a:cubicBezTo>
                    <a:cubicBezTo>
                      <a:pt x="0" y="28970"/>
                      <a:pt x="208" y="28284"/>
                      <a:pt x="392" y="27598"/>
                    </a:cubicBezTo>
                    <a:cubicBezTo>
                      <a:pt x="429" y="27439"/>
                      <a:pt x="465" y="27304"/>
                      <a:pt x="514" y="27170"/>
                    </a:cubicBezTo>
                    <a:cubicBezTo>
                      <a:pt x="600" y="26815"/>
                      <a:pt x="661" y="26447"/>
                      <a:pt x="735" y="26092"/>
                    </a:cubicBezTo>
                    <a:cubicBezTo>
                      <a:pt x="894" y="25260"/>
                      <a:pt x="1065" y="24366"/>
                      <a:pt x="1518" y="23631"/>
                    </a:cubicBezTo>
                    <a:cubicBezTo>
                      <a:pt x="2388" y="22235"/>
                      <a:pt x="4041" y="21685"/>
                      <a:pt x="5632" y="21170"/>
                    </a:cubicBezTo>
                    <a:cubicBezTo>
                      <a:pt x="5914" y="21072"/>
                      <a:pt x="6208" y="20987"/>
                      <a:pt x="6477" y="20876"/>
                    </a:cubicBezTo>
                    <a:cubicBezTo>
                      <a:pt x="8240" y="20252"/>
                      <a:pt x="10199" y="18868"/>
                      <a:pt x="9967" y="16995"/>
                    </a:cubicBezTo>
                    <a:cubicBezTo>
                      <a:pt x="9918" y="16603"/>
                      <a:pt x="9783" y="16224"/>
                      <a:pt x="9648" y="15856"/>
                    </a:cubicBezTo>
                    <a:cubicBezTo>
                      <a:pt x="9489" y="15465"/>
                      <a:pt x="9342" y="15048"/>
                      <a:pt x="9306" y="14620"/>
                    </a:cubicBezTo>
                    <a:cubicBezTo>
                      <a:pt x="9220" y="13481"/>
                      <a:pt x="9906" y="12538"/>
                      <a:pt x="10579" y="11620"/>
                    </a:cubicBezTo>
                    <a:cubicBezTo>
                      <a:pt x="11203" y="10763"/>
                      <a:pt x="11865" y="9857"/>
                      <a:pt x="11865" y="8828"/>
                    </a:cubicBezTo>
                    <a:cubicBezTo>
                      <a:pt x="11865" y="8571"/>
                      <a:pt x="11816" y="8326"/>
                      <a:pt x="11791" y="8069"/>
                    </a:cubicBezTo>
                    <a:cubicBezTo>
                      <a:pt x="11754" y="7837"/>
                      <a:pt x="11718" y="7592"/>
                      <a:pt x="11718" y="7359"/>
                    </a:cubicBezTo>
                    <a:cubicBezTo>
                      <a:pt x="11669" y="5510"/>
                      <a:pt x="13469" y="4163"/>
                      <a:pt x="15170" y="3674"/>
                    </a:cubicBezTo>
                    <a:cubicBezTo>
                      <a:pt x="16823" y="3196"/>
                      <a:pt x="18574" y="3233"/>
                      <a:pt x="20252" y="3257"/>
                    </a:cubicBezTo>
                    <a:cubicBezTo>
                      <a:pt x="21696" y="3294"/>
                      <a:pt x="23178" y="3306"/>
                      <a:pt x="24586" y="3025"/>
                    </a:cubicBezTo>
                    <a:cubicBezTo>
                      <a:pt x="25921" y="2768"/>
                      <a:pt x="27206" y="2229"/>
                      <a:pt x="28443" y="1715"/>
                    </a:cubicBezTo>
                    <a:cubicBezTo>
                      <a:pt x="29116" y="1421"/>
                      <a:pt x="29814" y="1127"/>
                      <a:pt x="30537" y="882"/>
                    </a:cubicBezTo>
                    <a:cubicBezTo>
                      <a:pt x="33047" y="13"/>
                      <a:pt x="35128" y="0"/>
                      <a:pt x="36757" y="845"/>
                    </a:cubicBezTo>
                    <a:cubicBezTo>
                      <a:pt x="37797" y="1372"/>
                      <a:pt x="38605" y="2278"/>
                      <a:pt x="39365" y="3135"/>
                    </a:cubicBezTo>
                    <a:cubicBezTo>
                      <a:pt x="40013" y="3857"/>
                      <a:pt x="40687" y="4604"/>
                      <a:pt x="41495" y="5143"/>
                    </a:cubicBezTo>
                    <a:cubicBezTo>
                      <a:pt x="42413" y="5755"/>
                      <a:pt x="43491" y="6098"/>
                      <a:pt x="44531" y="6416"/>
                    </a:cubicBezTo>
                    <a:cubicBezTo>
                      <a:pt x="44972" y="6551"/>
                      <a:pt x="45425" y="6698"/>
                      <a:pt x="45878" y="6857"/>
                    </a:cubicBezTo>
                    <a:cubicBezTo>
                      <a:pt x="47899" y="7604"/>
                      <a:pt x="49552" y="9722"/>
                      <a:pt x="49343" y="11277"/>
                    </a:cubicBezTo>
                    <a:cubicBezTo>
                      <a:pt x="49209" y="12306"/>
                      <a:pt x="48303" y="12967"/>
                      <a:pt x="46772" y="13114"/>
                    </a:cubicBezTo>
                    <a:lnTo>
                      <a:pt x="46503" y="13150"/>
                    </a:lnTo>
                    <a:cubicBezTo>
                      <a:pt x="45046" y="13285"/>
                      <a:pt x="42609" y="13518"/>
                      <a:pt x="42095" y="15024"/>
                    </a:cubicBezTo>
                    <a:cubicBezTo>
                      <a:pt x="41850" y="15734"/>
                      <a:pt x="42083" y="16456"/>
                      <a:pt x="42328" y="17215"/>
                    </a:cubicBezTo>
                    <a:cubicBezTo>
                      <a:pt x="42670" y="18293"/>
                      <a:pt x="43025" y="19407"/>
                      <a:pt x="42058" y="20558"/>
                    </a:cubicBezTo>
                    <a:lnTo>
                      <a:pt x="42058" y="20558"/>
                    </a:lnTo>
                    <a:cubicBezTo>
                      <a:pt x="41838" y="20827"/>
                      <a:pt x="41544" y="21060"/>
                      <a:pt x="41262" y="21268"/>
                    </a:cubicBezTo>
                    <a:cubicBezTo>
                      <a:pt x="40956" y="21513"/>
                      <a:pt x="40638" y="21758"/>
                      <a:pt x="40405" y="22064"/>
                    </a:cubicBezTo>
                    <a:cubicBezTo>
                      <a:pt x="39977" y="22640"/>
                      <a:pt x="39854" y="23374"/>
                      <a:pt x="39720" y="24097"/>
                    </a:cubicBezTo>
                    <a:cubicBezTo>
                      <a:pt x="39585" y="24819"/>
                      <a:pt x="39462" y="25590"/>
                      <a:pt x="38985" y="26190"/>
                    </a:cubicBezTo>
                    <a:cubicBezTo>
                      <a:pt x="38165" y="27243"/>
                      <a:pt x="36659" y="27378"/>
                      <a:pt x="35324" y="27427"/>
                    </a:cubicBezTo>
                    <a:cubicBezTo>
                      <a:pt x="33794" y="27476"/>
                      <a:pt x="31896" y="27537"/>
                      <a:pt x="30402" y="26643"/>
                    </a:cubicBezTo>
                    <a:cubicBezTo>
                      <a:pt x="30169" y="26509"/>
                      <a:pt x="29961" y="26362"/>
                      <a:pt x="29741" y="26203"/>
                    </a:cubicBezTo>
                    <a:cubicBezTo>
                      <a:pt x="29447" y="25994"/>
                      <a:pt x="29141" y="25774"/>
                      <a:pt x="28810" y="25603"/>
                    </a:cubicBezTo>
                    <a:cubicBezTo>
                      <a:pt x="26986" y="24745"/>
                      <a:pt x="24880" y="25872"/>
                      <a:pt x="23778" y="26631"/>
                    </a:cubicBezTo>
                    <a:cubicBezTo>
                      <a:pt x="23423" y="26876"/>
                      <a:pt x="23080" y="27121"/>
                      <a:pt x="22749" y="27378"/>
                    </a:cubicBezTo>
                    <a:cubicBezTo>
                      <a:pt x="21635" y="28211"/>
                      <a:pt x="20472" y="29068"/>
                      <a:pt x="19101" y="29374"/>
                    </a:cubicBezTo>
                    <a:cubicBezTo>
                      <a:pt x="17668" y="29692"/>
                      <a:pt x="16138" y="29386"/>
                      <a:pt x="14656" y="29080"/>
                    </a:cubicBezTo>
                    <a:cubicBezTo>
                      <a:pt x="12771" y="28700"/>
                      <a:pt x="10995" y="28333"/>
                      <a:pt x="9404" y="29190"/>
                    </a:cubicBezTo>
                    <a:cubicBezTo>
                      <a:pt x="8791" y="29508"/>
                      <a:pt x="8265" y="29998"/>
                      <a:pt x="7751" y="30476"/>
                    </a:cubicBezTo>
                    <a:cubicBezTo>
                      <a:pt x="7065" y="31112"/>
                      <a:pt x="6343" y="31786"/>
                      <a:pt x="5412" y="32031"/>
                    </a:cubicBezTo>
                    <a:cubicBezTo>
                      <a:pt x="5130" y="32129"/>
                      <a:pt x="4861" y="32153"/>
                      <a:pt x="4579" y="3215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3"/>
              <p:cNvSpPr/>
              <p:nvPr/>
            </p:nvSpPr>
            <p:spPr>
              <a:xfrm>
                <a:off x="1115700" y="1572038"/>
                <a:ext cx="1019650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40786" h="25174" fill="none" extrusionOk="0">
                    <a:moveTo>
                      <a:pt x="576" y="25149"/>
                    </a:moveTo>
                    <a:cubicBezTo>
                      <a:pt x="392" y="25149"/>
                      <a:pt x="184" y="25088"/>
                      <a:pt x="37" y="24807"/>
                    </a:cubicBezTo>
                    <a:cubicBezTo>
                      <a:pt x="1" y="24696"/>
                      <a:pt x="37" y="24599"/>
                      <a:pt x="99" y="24488"/>
                    </a:cubicBezTo>
                    <a:cubicBezTo>
                      <a:pt x="135" y="24439"/>
                      <a:pt x="148" y="24378"/>
                      <a:pt x="160" y="24329"/>
                    </a:cubicBezTo>
                    <a:cubicBezTo>
                      <a:pt x="282" y="23876"/>
                      <a:pt x="368" y="23435"/>
                      <a:pt x="441" y="23031"/>
                    </a:cubicBezTo>
                    <a:cubicBezTo>
                      <a:pt x="527" y="22578"/>
                      <a:pt x="637" y="21942"/>
                      <a:pt x="760" y="21746"/>
                    </a:cubicBezTo>
                    <a:cubicBezTo>
                      <a:pt x="992" y="21391"/>
                      <a:pt x="2229" y="20987"/>
                      <a:pt x="3062" y="20705"/>
                    </a:cubicBezTo>
                    <a:cubicBezTo>
                      <a:pt x="3331" y="20619"/>
                      <a:pt x="3649" y="20509"/>
                      <a:pt x="3955" y="20399"/>
                    </a:cubicBezTo>
                    <a:cubicBezTo>
                      <a:pt x="7837" y="19040"/>
                      <a:pt x="10077" y="16089"/>
                      <a:pt x="9698" y="12906"/>
                    </a:cubicBezTo>
                    <a:cubicBezTo>
                      <a:pt x="9600" y="12097"/>
                      <a:pt x="9367" y="11449"/>
                      <a:pt x="9184" y="10971"/>
                    </a:cubicBezTo>
                    <a:cubicBezTo>
                      <a:pt x="9184" y="10959"/>
                      <a:pt x="9159" y="10934"/>
                      <a:pt x="9147" y="10922"/>
                    </a:cubicBezTo>
                    <a:cubicBezTo>
                      <a:pt x="9122" y="10885"/>
                      <a:pt x="9098" y="10836"/>
                      <a:pt x="9098" y="10787"/>
                    </a:cubicBezTo>
                    <a:cubicBezTo>
                      <a:pt x="9122" y="10591"/>
                      <a:pt x="9306" y="10396"/>
                      <a:pt x="9490" y="10187"/>
                    </a:cubicBezTo>
                    <a:cubicBezTo>
                      <a:pt x="9563" y="10114"/>
                      <a:pt x="9624" y="10040"/>
                      <a:pt x="9686" y="9967"/>
                    </a:cubicBezTo>
                    <a:cubicBezTo>
                      <a:pt x="10494" y="8841"/>
                      <a:pt x="11608" y="7310"/>
                      <a:pt x="11632" y="5192"/>
                    </a:cubicBezTo>
                    <a:cubicBezTo>
                      <a:pt x="11632" y="4665"/>
                      <a:pt x="11547" y="4225"/>
                      <a:pt x="11510" y="3906"/>
                    </a:cubicBezTo>
                    <a:lnTo>
                      <a:pt x="11510" y="3882"/>
                    </a:lnTo>
                    <a:cubicBezTo>
                      <a:pt x="11510" y="3869"/>
                      <a:pt x="11485" y="3845"/>
                      <a:pt x="11510" y="3821"/>
                    </a:cubicBezTo>
                    <a:cubicBezTo>
                      <a:pt x="11571" y="3637"/>
                      <a:pt x="11877" y="3478"/>
                      <a:pt x="12465" y="3306"/>
                    </a:cubicBezTo>
                    <a:cubicBezTo>
                      <a:pt x="13383" y="3049"/>
                      <a:pt x="14461" y="3012"/>
                      <a:pt x="15391" y="3012"/>
                    </a:cubicBezTo>
                    <a:cubicBezTo>
                      <a:pt x="15771" y="3012"/>
                      <a:pt x="16163" y="3012"/>
                      <a:pt x="16542" y="3025"/>
                    </a:cubicBezTo>
                    <a:lnTo>
                      <a:pt x="16567" y="3025"/>
                    </a:lnTo>
                    <a:cubicBezTo>
                      <a:pt x="16983" y="3025"/>
                      <a:pt x="17412" y="3049"/>
                      <a:pt x="17852" y="3049"/>
                    </a:cubicBezTo>
                    <a:cubicBezTo>
                      <a:pt x="18881" y="3049"/>
                      <a:pt x="20228" y="3012"/>
                      <a:pt x="21623" y="2743"/>
                    </a:cubicBezTo>
                    <a:cubicBezTo>
                      <a:pt x="23289" y="2400"/>
                      <a:pt x="24807" y="1776"/>
                      <a:pt x="26129" y="1225"/>
                    </a:cubicBezTo>
                    <a:cubicBezTo>
                      <a:pt x="26790" y="943"/>
                      <a:pt x="27415" y="686"/>
                      <a:pt x="28027" y="478"/>
                    </a:cubicBezTo>
                    <a:cubicBezTo>
                      <a:pt x="28921" y="172"/>
                      <a:pt x="29753" y="0"/>
                      <a:pt x="30402" y="0"/>
                    </a:cubicBezTo>
                    <a:cubicBezTo>
                      <a:pt x="30868" y="0"/>
                      <a:pt x="31247" y="74"/>
                      <a:pt x="31541" y="233"/>
                    </a:cubicBezTo>
                    <a:cubicBezTo>
                      <a:pt x="32043" y="490"/>
                      <a:pt x="32606" y="1115"/>
                      <a:pt x="33206" y="1788"/>
                    </a:cubicBezTo>
                    <a:cubicBezTo>
                      <a:pt x="33953" y="2621"/>
                      <a:pt x="34810" y="3563"/>
                      <a:pt x="35973" y="4347"/>
                    </a:cubicBezTo>
                    <a:cubicBezTo>
                      <a:pt x="37296" y="5216"/>
                      <a:pt x="38667" y="5657"/>
                      <a:pt x="39879" y="6024"/>
                    </a:cubicBezTo>
                    <a:cubicBezTo>
                      <a:pt x="39965" y="6061"/>
                      <a:pt x="40112" y="6073"/>
                      <a:pt x="40247" y="6073"/>
                    </a:cubicBezTo>
                    <a:cubicBezTo>
                      <a:pt x="40455" y="6086"/>
                      <a:pt x="40638" y="6110"/>
                      <a:pt x="40736" y="6196"/>
                    </a:cubicBezTo>
                    <a:cubicBezTo>
                      <a:pt x="40773" y="6233"/>
                      <a:pt x="40785" y="6269"/>
                      <a:pt x="40785" y="6331"/>
                    </a:cubicBezTo>
                    <a:cubicBezTo>
                      <a:pt x="40700" y="7335"/>
                      <a:pt x="39659" y="7665"/>
                      <a:pt x="38459" y="8045"/>
                    </a:cubicBezTo>
                    <a:cubicBezTo>
                      <a:pt x="37186" y="8449"/>
                      <a:pt x="35741" y="8902"/>
                      <a:pt x="35275" y="10285"/>
                    </a:cubicBezTo>
                    <a:cubicBezTo>
                      <a:pt x="34663" y="12061"/>
                      <a:pt x="35153" y="13603"/>
                      <a:pt x="35471" y="14632"/>
                    </a:cubicBezTo>
                    <a:lnTo>
                      <a:pt x="35520" y="14718"/>
                    </a:lnTo>
                    <a:cubicBezTo>
                      <a:pt x="35557" y="14803"/>
                      <a:pt x="35594" y="14877"/>
                      <a:pt x="35582" y="14963"/>
                    </a:cubicBezTo>
                    <a:cubicBezTo>
                      <a:pt x="35582" y="14987"/>
                      <a:pt x="35557" y="14987"/>
                      <a:pt x="35557" y="14999"/>
                    </a:cubicBezTo>
                    <a:cubicBezTo>
                      <a:pt x="35178" y="15305"/>
                      <a:pt x="34602" y="15746"/>
                      <a:pt x="34088" y="16420"/>
                    </a:cubicBezTo>
                    <a:cubicBezTo>
                      <a:pt x="33170" y="17632"/>
                      <a:pt x="32949" y="18930"/>
                      <a:pt x="32778" y="19885"/>
                    </a:cubicBezTo>
                    <a:cubicBezTo>
                      <a:pt x="32778" y="19921"/>
                      <a:pt x="32765" y="19970"/>
                      <a:pt x="32765" y="20019"/>
                    </a:cubicBezTo>
                    <a:cubicBezTo>
                      <a:pt x="32765" y="20129"/>
                      <a:pt x="32765" y="20252"/>
                      <a:pt x="32680" y="20325"/>
                    </a:cubicBezTo>
                    <a:cubicBezTo>
                      <a:pt x="32582" y="20436"/>
                      <a:pt x="32361" y="20436"/>
                      <a:pt x="32055" y="20411"/>
                    </a:cubicBezTo>
                    <a:cubicBezTo>
                      <a:pt x="31921" y="20411"/>
                      <a:pt x="31761" y="20399"/>
                      <a:pt x="31615" y="20411"/>
                    </a:cubicBezTo>
                    <a:cubicBezTo>
                      <a:pt x="31272" y="20436"/>
                      <a:pt x="30929" y="20436"/>
                      <a:pt x="30574" y="20436"/>
                    </a:cubicBezTo>
                    <a:cubicBezTo>
                      <a:pt x="29925" y="20436"/>
                      <a:pt x="29031" y="20399"/>
                      <a:pt x="28541" y="20105"/>
                    </a:cubicBezTo>
                    <a:cubicBezTo>
                      <a:pt x="28443" y="20044"/>
                      <a:pt x="28296" y="19946"/>
                      <a:pt x="28137" y="19836"/>
                    </a:cubicBezTo>
                    <a:cubicBezTo>
                      <a:pt x="27758" y="19554"/>
                      <a:pt x="27280" y="19223"/>
                      <a:pt x="26680" y="18930"/>
                    </a:cubicBezTo>
                    <a:cubicBezTo>
                      <a:pt x="25799" y="18501"/>
                      <a:pt x="24819" y="18293"/>
                      <a:pt x="23791" y="18293"/>
                    </a:cubicBezTo>
                    <a:cubicBezTo>
                      <a:pt x="21562" y="18293"/>
                      <a:pt x="19554" y="19334"/>
                      <a:pt x="18269" y="20215"/>
                    </a:cubicBezTo>
                    <a:cubicBezTo>
                      <a:pt x="17865" y="20497"/>
                      <a:pt x="17485" y="20766"/>
                      <a:pt x="17130" y="21023"/>
                    </a:cubicBezTo>
                    <a:cubicBezTo>
                      <a:pt x="16261" y="21672"/>
                      <a:pt x="15440" y="22284"/>
                      <a:pt x="14767" y="22431"/>
                    </a:cubicBezTo>
                    <a:cubicBezTo>
                      <a:pt x="14595" y="22468"/>
                      <a:pt x="14412" y="22493"/>
                      <a:pt x="14179" y="22493"/>
                    </a:cubicBezTo>
                    <a:cubicBezTo>
                      <a:pt x="13493" y="22493"/>
                      <a:pt x="12636" y="22333"/>
                      <a:pt x="11743" y="22150"/>
                    </a:cubicBezTo>
                    <a:cubicBezTo>
                      <a:pt x="10641" y="21917"/>
                      <a:pt x="9392" y="21672"/>
                      <a:pt x="8069" y="21672"/>
                    </a:cubicBezTo>
                    <a:cubicBezTo>
                      <a:pt x="6637" y="21672"/>
                      <a:pt x="5376" y="21978"/>
                      <a:pt x="4213" y="22591"/>
                    </a:cubicBezTo>
                    <a:cubicBezTo>
                      <a:pt x="3209" y="23129"/>
                      <a:pt x="2462" y="23827"/>
                      <a:pt x="1849" y="24390"/>
                    </a:cubicBezTo>
                    <a:cubicBezTo>
                      <a:pt x="1764" y="24452"/>
                      <a:pt x="1690" y="24537"/>
                      <a:pt x="1617" y="24623"/>
                    </a:cubicBezTo>
                    <a:cubicBezTo>
                      <a:pt x="1372" y="24868"/>
                      <a:pt x="1127" y="25113"/>
                      <a:pt x="956" y="25162"/>
                    </a:cubicBezTo>
                    <a:lnTo>
                      <a:pt x="956" y="25125"/>
                    </a:lnTo>
                    <a:lnTo>
                      <a:pt x="956" y="25162"/>
                    </a:lnTo>
                    <a:cubicBezTo>
                      <a:pt x="943" y="25162"/>
                      <a:pt x="943" y="25162"/>
                      <a:pt x="931" y="25174"/>
                    </a:cubicBezTo>
                    <a:cubicBezTo>
                      <a:pt x="809" y="25113"/>
                      <a:pt x="698" y="25149"/>
                      <a:pt x="576" y="2514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3"/>
              <p:cNvSpPr/>
              <p:nvPr/>
            </p:nvSpPr>
            <p:spPr>
              <a:xfrm>
                <a:off x="1395775" y="1654988"/>
                <a:ext cx="560500" cy="394900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15796" fill="none" extrusionOk="0">
                    <a:moveTo>
                      <a:pt x="2548" y="15783"/>
                    </a:moveTo>
                    <a:cubicBezTo>
                      <a:pt x="2290" y="15783"/>
                      <a:pt x="1972" y="15685"/>
                      <a:pt x="1654" y="15612"/>
                    </a:cubicBezTo>
                    <a:cubicBezTo>
                      <a:pt x="1482" y="15563"/>
                      <a:pt x="1311" y="15526"/>
                      <a:pt x="1164" y="15489"/>
                    </a:cubicBezTo>
                    <a:cubicBezTo>
                      <a:pt x="1103" y="15477"/>
                      <a:pt x="1005" y="15477"/>
                      <a:pt x="919" y="15489"/>
                    </a:cubicBezTo>
                    <a:cubicBezTo>
                      <a:pt x="735" y="15501"/>
                      <a:pt x="527" y="15501"/>
                      <a:pt x="454" y="15342"/>
                    </a:cubicBezTo>
                    <a:cubicBezTo>
                      <a:pt x="1" y="14265"/>
                      <a:pt x="503" y="13212"/>
                      <a:pt x="1042" y="12110"/>
                    </a:cubicBezTo>
                    <a:cubicBezTo>
                      <a:pt x="1482" y="11179"/>
                      <a:pt x="1960" y="10224"/>
                      <a:pt x="1837" y="9220"/>
                    </a:cubicBezTo>
                    <a:cubicBezTo>
                      <a:pt x="1813" y="9049"/>
                      <a:pt x="1776" y="8890"/>
                      <a:pt x="1727" y="8743"/>
                    </a:cubicBezTo>
                    <a:cubicBezTo>
                      <a:pt x="1654" y="8498"/>
                      <a:pt x="1593" y="8265"/>
                      <a:pt x="1629" y="8057"/>
                    </a:cubicBezTo>
                    <a:cubicBezTo>
                      <a:pt x="1666" y="7898"/>
                      <a:pt x="1690" y="7726"/>
                      <a:pt x="1727" y="7555"/>
                    </a:cubicBezTo>
                    <a:cubicBezTo>
                      <a:pt x="1960" y="6220"/>
                      <a:pt x="2266" y="4384"/>
                      <a:pt x="3711" y="3074"/>
                    </a:cubicBezTo>
                    <a:cubicBezTo>
                      <a:pt x="3821" y="2988"/>
                      <a:pt x="3956" y="3013"/>
                      <a:pt x="4066" y="3049"/>
                    </a:cubicBezTo>
                    <a:cubicBezTo>
                      <a:pt x="4115" y="3062"/>
                      <a:pt x="4139" y="3062"/>
                      <a:pt x="4176" y="3062"/>
                    </a:cubicBezTo>
                    <a:cubicBezTo>
                      <a:pt x="4543" y="3062"/>
                      <a:pt x="4923" y="3062"/>
                      <a:pt x="5266" y="3074"/>
                    </a:cubicBezTo>
                    <a:lnTo>
                      <a:pt x="5290" y="3074"/>
                    </a:lnTo>
                    <a:cubicBezTo>
                      <a:pt x="5768" y="3098"/>
                      <a:pt x="6184" y="3098"/>
                      <a:pt x="6637" y="3098"/>
                    </a:cubicBezTo>
                    <a:cubicBezTo>
                      <a:pt x="7812" y="3098"/>
                      <a:pt x="9380" y="3049"/>
                      <a:pt x="11057" y="2706"/>
                    </a:cubicBezTo>
                    <a:cubicBezTo>
                      <a:pt x="13065" y="2315"/>
                      <a:pt x="14816" y="1580"/>
                      <a:pt x="16224" y="992"/>
                    </a:cubicBezTo>
                    <a:cubicBezTo>
                      <a:pt x="16836" y="735"/>
                      <a:pt x="17412" y="490"/>
                      <a:pt x="17938" y="307"/>
                    </a:cubicBezTo>
                    <a:cubicBezTo>
                      <a:pt x="18036" y="270"/>
                      <a:pt x="18134" y="233"/>
                      <a:pt x="18220" y="196"/>
                    </a:cubicBezTo>
                    <a:cubicBezTo>
                      <a:pt x="18514" y="86"/>
                      <a:pt x="18746" y="1"/>
                      <a:pt x="18893" y="62"/>
                    </a:cubicBezTo>
                    <a:cubicBezTo>
                      <a:pt x="19077" y="123"/>
                      <a:pt x="19224" y="319"/>
                      <a:pt x="19346" y="490"/>
                    </a:cubicBezTo>
                    <a:cubicBezTo>
                      <a:pt x="19408" y="564"/>
                      <a:pt x="19444" y="637"/>
                      <a:pt x="19493" y="698"/>
                    </a:cubicBezTo>
                    <a:cubicBezTo>
                      <a:pt x="19738" y="980"/>
                      <a:pt x="20154" y="1213"/>
                      <a:pt x="20583" y="1458"/>
                    </a:cubicBezTo>
                    <a:cubicBezTo>
                      <a:pt x="21403" y="1911"/>
                      <a:pt x="22322" y="2437"/>
                      <a:pt x="22383" y="3478"/>
                    </a:cubicBezTo>
                    <a:cubicBezTo>
                      <a:pt x="22420" y="3968"/>
                      <a:pt x="22052" y="4335"/>
                      <a:pt x="21660" y="4727"/>
                    </a:cubicBezTo>
                    <a:cubicBezTo>
                      <a:pt x="21342" y="5070"/>
                      <a:pt x="21011" y="5400"/>
                      <a:pt x="20852" y="5841"/>
                    </a:cubicBezTo>
                    <a:cubicBezTo>
                      <a:pt x="20509" y="6869"/>
                      <a:pt x="20571" y="7861"/>
                      <a:pt x="20632" y="8743"/>
                    </a:cubicBezTo>
                    <a:cubicBezTo>
                      <a:pt x="20669" y="9392"/>
                      <a:pt x="20705" y="10028"/>
                      <a:pt x="20571" y="10555"/>
                    </a:cubicBezTo>
                    <a:cubicBezTo>
                      <a:pt x="20534" y="10702"/>
                      <a:pt x="20424" y="10787"/>
                      <a:pt x="20326" y="10898"/>
                    </a:cubicBezTo>
                    <a:cubicBezTo>
                      <a:pt x="20265" y="10959"/>
                      <a:pt x="20203" y="11008"/>
                      <a:pt x="20154" y="11069"/>
                    </a:cubicBezTo>
                    <a:cubicBezTo>
                      <a:pt x="19873" y="11436"/>
                      <a:pt x="19738" y="11914"/>
                      <a:pt x="19603" y="12355"/>
                    </a:cubicBezTo>
                    <a:cubicBezTo>
                      <a:pt x="19420" y="12942"/>
                      <a:pt x="19248" y="13518"/>
                      <a:pt x="18759" y="13689"/>
                    </a:cubicBezTo>
                    <a:cubicBezTo>
                      <a:pt x="18440" y="13775"/>
                      <a:pt x="18134" y="13518"/>
                      <a:pt x="17767" y="13187"/>
                    </a:cubicBezTo>
                    <a:cubicBezTo>
                      <a:pt x="17497" y="12979"/>
                      <a:pt x="17216" y="12722"/>
                      <a:pt x="16885" y="12563"/>
                    </a:cubicBezTo>
                    <a:cubicBezTo>
                      <a:pt x="15538" y="11926"/>
                      <a:pt x="14069" y="11608"/>
                      <a:pt x="12563" y="11608"/>
                    </a:cubicBezTo>
                    <a:cubicBezTo>
                      <a:pt x="9465" y="11608"/>
                      <a:pt x="6821" y="12967"/>
                      <a:pt x="5131" y="14106"/>
                    </a:cubicBezTo>
                    <a:cubicBezTo>
                      <a:pt x="4690" y="14412"/>
                      <a:pt x="4262" y="14718"/>
                      <a:pt x="3894" y="14999"/>
                    </a:cubicBezTo>
                    <a:cubicBezTo>
                      <a:pt x="3784" y="15073"/>
                      <a:pt x="3686" y="15171"/>
                      <a:pt x="3576" y="15256"/>
                    </a:cubicBezTo>
                    <a:cubicBezTo>
                      <a:pt x="3294" y="15489"/>
                      <a:pt x="3013" y="15734"/>
                      <a:pt x="2768" y="15795"/>
                    </a:cubicBezTo>
                    <a:lnTo>
                      <a:pt x="2768" y="15795"/>
                    </a:lnTo>
                    <a:cubicBezTo>
                      <a:pt x="2695" y="15783"/>
                      <a:pt x="2633" y="15783"/>
                      <a:pt x="2548" y="1578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3"/>
              <p:cNvSpPr/>
              <p:nvPr/>
            </p:nvSpPr>
            <p:spPr>
              <a:xfrm>
                <a:off x="1520375" y="1749563"/>
                <a:ext cx="329375" cy="164400"/>
              </a:xfrm>
              <a:custGeom>
                <a:avLst/>
                <a:gdLst/>
                <a:ahLst/>
                <a:cxnLst/>
                <a:rect l="l" t="t" r="r" b="b"/>
                <a:pathLst>
                  <a:path w="13175" h="6576" fill="none" extrusionOk="0">
                    <a:moveTo>
                      <a:pt x="1212" y="6576"/>
                    </a:moveTo>
                    <a:cubicBezTo>
                      <a:pt x="857" y="6576"/>
                      <a:pt x="539" y="6490"/>
                      <a:pt x="233" y="6294"/>
                    </a:cubicBezTo>
                    <a:lnTo>
                      <a:pt x="233" y="6294"/>
                    </a:lnTo>
                    <a:cubicBezTo>
                      <a:pt x="0" y="6135"/>
                      <a:pt x="61" y="5841"/>
                      <a:pt x="135" y="5535"/>
                    </a:cubicBezTo>
                    <a:cubicBezTo>
                      <a:pt x="184" y="5352"/>
                      <a:pt x="221" y="5168"/>
                      <a:pt x="196" y="5021"/>
                    </a:cubicBezTo>
                    <a:cubicBezTo>
                      <a:pt x="184" y="4886"/>
                      <a:pt x="147" y="4764"/>
                      <a:pt x="123" y="4654"/>
                    </a:cubicBezTo>
                    <a:cubicBezTo>
                      <a:pt x="98" y="4531"/>
                      <a:pt x="61" y="4409"/>
                      <a:pt x="61" y="4286"/>
                    </a:cubicBezTo>
                    <a:cubicBezTo>
                      <a:pt x="37" y="3748"/>
                      <a:pt x="0" y="2952"/>
                      <a:pt x="441" y="2646"/>
                    </a:cubicBezTo>
                    <a:cubicBezTo>
                      <a:pt x="674" y="2499"/>
                      <a:pt x="955" y="2535"/>
                      <a:pt x="1225" y="2597"/>
                    </a:cubicBezTo>
                    <a:cubicBezTo>
                      <a:pt x="1359" y="2633"/>
                      <a:pt x="1506" y="2658"/>
                      <a:pt x="1641" y="2658"/>
                    </a:cubicBezTo>
                    <a:cubicBezTo>
                      <a:pt x="2975" y="2658"/>
                      <a:pt x="4751" y="2621"/>
                      <a:pt x="6722" y="2217"/>
                    </a:cubicBezTo>
                    <a:cubicBezTo>
                      <a:pt x="9061" y="1764"/>
                      <a:pt x="11056" y="919"/>
                      <a:pt x="12526" y="307"/>
                    </a:cubicBezTo>
                    <a:cubicBezTo>
                      <a:pt x="12562" y="295"/>
                      <a:pt x="12624" y="246"/>
                      <a:pt x="12685" y="197"/>
                    </a:cubicBezTo>
                    <a:cubicBezTo>
                      <a:pt x="12807" y="111"/>
                      <a:pt x="12954" y="1"/>
                      <a:pt x="13040" y="111"/>
                    </a:cubicBezTo>
                    <a:cubicBezTo>
                      <a:pt x="13175" y="258"/>
                      <a:pt x="13028" y="442"/>
                      <a:pt x="12893" y="613"/>
                    </a:cubicBezTo>
                    <a:cubicBezTo>
                      <a:pt x="12807" y="723"/>
                      <a:pt x="12722" y="821"/>
                      <a:pt x="12685" y="931"/>
                    </a:cubicBezTo>
                    <a:cubicBezTo>
                      <a:pt x="12367" y="1850"/>
                      <a:pt x="12379" y="2744"/>
                      <a:pt x="12416" y="3515"/>
                    </a:cubicBezTo>
                    <a:cubicBezTo>
                      <a:pt x="12428" y="4152"/>
                      <a:pt x="12440" y="4703"/>
                      <a:pt x="12281" y="5156"/>
                    </a:cubicBezTo>
                    <a:cubicBezTo>
                      <a:pt x="12097" y="5682"/>
                      <a:pt x="11118" y="5352"/>
                      <a:pt x="9979" y="4972"/>
                    </a:cubicBezTo>
                    <a:cubicBezTo>
                      <a:pt x="9171" y="4703"/>
                      <a:pt x="8253" y="4409"/>
                      <a:pt x="7567" y="4409"/>
                    </a:cubicBezTo>
                    <a:cubicBezTo>
                      <a:pt x="6294" y="4409"/>
                      <a:pt x="5020" y="5045"/>
                      <a:pt x="3906" y="5609"/>
                    </a:cubicBezTo>
                    <a:cubicBezTo>
                      <a:pt x="2914" y="6123"/>
                      <a:pt x="2008" y="6576"/>
                      <a:pt x="1212" y="65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3"/>
              <p:cNvSpPr/>
              <p:nvPr/>
            </p:nvSpPr>
            <p:spPr>
              <a:xfrm>
                <a:off x="965100" y="1428788"/>
                <a:ext cx="1354200" cy="913425"/>
              </a:xfrm>
              <a:custGeom>
                <a:avLst/>
                <a:gdLst/>
                <a:ahLst/>
                <a:cxnLst/>
                <a:rect l="l" t="t" r="r" b="b"/>
                <a:pathLst>
                  <a:path w="54168" h="36537" fill="none" extrusionOk="0">
                    <a:moveTo>
                      <a:pt x="52613" y="9416"/>
                    </a:moveTo>
                    <a:cubicBezTo>
                      <a:pt x="51670" y="8228"/>
                      <a:pt x="50409" y="7285"/>
                      <a:pt x="49025" y="6783"/>
                    </a:cubicBezTo>
                    <a:cubicBezTo>
                      <a:pt x="48536" y="6600"/>
                      <a:pt x="48046" y="6441"/>
                      <a:pt x="47568" y="6294"/>
                    </a:cubicBezTo>
                    <a:cubicBezTo>
                      <a:pt x="46638" y="6000"/>
                      <a:pt x="45769" y="5730"/>
                      <a:pt x="45120" y="5302"/>
                    </a:cubicBezTo>
                    <a:cubicBezTo>
                      <a:pt x="44556" y="4910"/>
                      <a:pt x="44005" y="4322"/>
                      <a:pt x="43430" y="3673"/>
                    </a:cubicBezTo>
                    <a:cubicBezTo>
                      <a:pt x="42548" y="2706"/>
                      <a:pt x="41569" y="1629"/>
                      <a:pt x="40161" y="894"/>
                    </a:cubicBezTo>
                    <a:cubicBezTo>
                      <a:pt x="39047" y="306"/>
                      <a:pt x="37773" y="0"/>
                      <a:pt x="36390" y="0"/>
                    </a:cubicBezTo>
                    <a:cubicBezTo>
                      <a:pt x="35067" y="0"/>
                      <a:pt x="33647" y="282"/>
                      <a:pt x="32129" y="796"/>
                    </a:cubicBezTo>
                    <a:cubicBezTo>
                      <a:pt x="31370" y="1078"/>
                      <a:pt x="30635" y="1384"/>
                      <a:pt x="29913" y="1665"/>
                    </a:cubicBezTo>
                    <a:cubicBezTo>
                      <a:pt x="28713" y="2167"/>
                      <a:pt x="27598" y="2633"/>
                      <a:pt x="26497" y="2853"/>
                    </a:cubicBezTo>
                    <a:cubicBezTo>
                      <a:pt x="25590" y="3037"/>
                      <a:pt x="24586" y="3049"/>
                      <a:pt x="23815" y="3049"/>
                    </a:cubicBezTo>
                    <a:cubicBezTo>
                      <a:pt x="23423" y="3049"/>
                      <a:pt x="23019" y="3049"/>
                      <a:pt x="22640" y="3037"/>
                    </a:cubicBezTo>
                    <a:cubicBezTo>
                      <a:pt x="22248" y="3037"/>
                      <a:pt x="21819" y="3012"/>
                      <a:pt x="21391" y="3012"/>
                    </a:cubicBezTo>
                    <a:cubicBezTo>
                      <a:pt x="20056" y="3012"/>
                      <a:pt x="18477" y="3073"/>
                      <a:pt x="16885" y="3539"/>
                    </a:cubicBezTo>
                    <a:cubicBezTo>
                      <a:pt x="15612" y="3894"/>
                      <a:pt x="14436" y="4567"/>
                      <a:pt x="13555" y="5424"/>
                    </a:cubicBezTo>
                    <a:cubicBezTo>
                      <a:pt x="12367" y="6551"/>
                      <a:pt x="11730" y="8008"/>
                      <a:pt x="11779" y="9489"/>
                    </a:cubicBezTo>
                    <a:cubicBezTo>
                      <a:pt x="11792" y="9893"/>
                      <a:pt x="11840" y="10224"/>
                      <a:pt x="11877" y="10506"/>
                    </a:cubicBezTo>
                    <a:cubicBezTo>
                      <a:pt x="11902" y="10640"/>
                      <a:pt x="11926" y="10824"/>
                      <a:pt x="11926" y="10897"/>
                    </a:cubicBezTo>
                    <a:cubicBezTo>
                      <a:pt x="11926" y="11179"/>
                      <a:pt x="11424" y="11877"/>
                      <a:pt x="11081" y="12342"/>
                    </a:cubicBezTo>
                    <a:cubicBezTo>
                      <a:pt x="10285" y="13420"/>
                      <a:pt x="9208" y="14913"/>
                      <a:pt x="9367" y="16897"/>
                    </a:cubicBezTo>
                    <a:cubicBezTo>
                      <a:pt x="9428" y="17644"/>
                      <a:pt x="9673" y="18293"/>
                      <a:pt x="9857" y="18746"/>
                    </a:cubicBezTo>
                    <a:cubicBezTo>
                      <a:pt x="9943" y="18954"/>
                      <a:pt x="10041" y="19223"/>
                      <a:pt x="10065" y="19333"/>
                    </a:cubicBezTo>
                    <a:cubicBezTo>
                      <a:pt x="10090" y="19542"/>
                      <a:pt x="9453" y="20301"/>
                      <a:pt x="8082" y="20790"/>
                    </a:cubicBezTo>
                    <a:cubicBezTo>
                      <a:pt x="7824" y="20876"/>
                      <a:pt x="7567" y="20974"/>
                      <a:pt x="7286" y="21060"/>
                    </a:cubicBezTo>
                    <a:cubicBezTo>
                      <a:pt x="5498" y="21660"/>
                      <a:pt x="3270" y="22394"/>
                      <a:pt x="1947" y="24488"/>
                    </a:cubicBezTo>
                    <a:cubicBezTo>
                      <a:pt x="1262" y="25602"/>
                      <a:pt x="1029" y="26802"/>
                      <a:pt x="858" y="27770"/>
                    </a:cubicBezTo>
                    <a:cubicBezTo>
                      <a:pt x="796" y="28100"/>
                      <a:pt x="735" y="28406"/>
                      <a:pt x="674" y="28688"/>
                    </a:cubicBezTo>
                    <a:cubicBezTo>
                      <a:pt x="649" y="28810"/>
                      <a:pt x="613" y="28945"/>
                      <a:pt x="576" y="29067"/>
                    </a:cubicBezTo>
                    <a:cubicBezTo>
                      <a:pt x="331" y="29924"/>
                      <a:pt x="1" y="31088"/>
                      <a:pt x="392" y="32386"/>
                    </a:cubicBezTo>
                    <a:cubicBezTo>
                      <a:pt x="796" y="33794"/>
                      <a:pt x="1898" y="34908"/>
                      <a:pt x="3674" y="35728"/>
                    </a:cubicBezTo>
                    <a:cubicBezTo>
                      <a:pt x="4886" y="36279"/>
                      <a:pt x="5963" y="36536"/>
                      <a:pt x="6980" y="36536"/>
                    </a:cubicBezTo>
                    <a:cubicBezTo>
                      <a:pt x="7469" y="36536"/>
                      <a:pt x="7947" y="36475"/>
                      <a:pt x="8412" y="36353"/>
                    </a:cubicBezTo>
                    <a:cubicBezTo>
                      <a:pt x="9894" y="35948"/>
                      <a:pt x="10898" y="35006"/>
                      <a:pt x="11730" y="34259"/>
                    </a:cubicBezTo>
                    <a:cubicBezTo>
                      <a:pt x="12159" y="33855"/>
                      <a:pt x="12551" y="33487"/>
                      <a:pt x="12893" y="33304"/>
                    </a:cubicBezTo>
                    <a:cubicBezTo>
                      <a:pt x="13212" y="33132"/>
                      <a:pt x="13579" y="33059"/>
                      <a:pt x="14069" y="33059"/>
                    </a:cubicBezTo>
                    <a:cubicBezTo>
                      <a:pt x="14791" y="33059"/>
                      <a:pt x="15673" y="33243"/>
                      <a:pt x="16616" y="33426"/>
                    </a:cubicBezTo>
                    <a:cubicBezTo>
                      <a:pt x="17693" y="33647"/>
                      <a:pt x="18917" y="33904"/>
                      <a:pt x="20191" y="33904"/>
                    </a:cubicBezTo>
                    <a:cubicBezTo>
                      <a:pt x="20852" y="33904"/>
                      <a:pt x="21452" y="33843"/>
                      <a:pt x="22027" y="33708"/>
                    </a:cubicBezTo>
                    <a:cubicBezTo>
                      <a:pt x="23864" y="33292"/>
                      <a:pt x="25284" y="32239"/>
                      <a:pt x="26545" y="31320"/>
                    </a:cubicBezTo>
                    <a:cubicBezTo>
                      <a:pt x="26864" y="31088"/>
                      <a:pt x="27182" y="30843"/>
                      <a:pt x="27513" y="30622"/>
                    </a:cubicBezTo>
                    <a:cubicBezTo>
                      <a:pt x="28370" y="30047"/>
                      <a:pt x="29227" y="29692"/>
                      <a:pt x="29815" y="29692"/>
                    </a:cubicBezTo>
                    <a:cubicBezTo>
                      <a:pt x="29986" y="29692"/>
                      <a:pt x="30121" y="29729"/>
                      <a:pt x="30268" y="29790"/>
                    </a:cubicBezTo>
                    <a:cubicBezTo>
                      <a:pt x="30402" y="29851"/>
                      <a:pt x="30635" y="30010"/>
                      <a:pt x="30843" y="30169"/>
                    </a:cubicBezTo>
                    <a:cubicBezTo>
                      <a:pt x="31088" y="30341"/>
                      <a:pt x="31345" y="30537"/>
                      <a:pt x="31676" y="30720"/>
                    </a:cubicBezTo>
                    <a:cubicBezTo>
                      <a:pt x="33353" y="31712"/>
                      <a:pt x="35190" y="31835"/>
                      <a:pt x="36598" y="31835"/>
                    </a:cubicBezTo>
                    <a:lnTo>
                      <a:pt x="36598" y="31835"/>
                    </a:lnTo>
                    <a:cubicBezTo>
                      <a:pt x="37039" y="31835"/>
                      <a:pt x="37455" y="31822"/>
                      <a:pt x="37834" y="31810"/>
                    </a:cubicBezTo>
                    <a:cubicBezTo>
                      <a:pt x="39096" y="31761"/>
                      <a:pt x="41679" y="31688"/>
                      <a:pt x="43246" y="29692"/>
                    </a:cubicBezTo>
                    <a:cubicBezTo>
                      <a:pt x="44054" y="28651"/>
                      <a:pt x="44263" y="27463"/>
                      <a:pt x="44422" y="26582"/>
                    </a:cubicBezTo>
                    <a:cubicBezTo>
                      <a:pt x="44483" y="26251"/>
                      <a:pt x="44569" y="25700"/>
                      <a:pt x="44679" y="25541"/>
                    </a:cubicBezTo>
                    <a:cubicBezTo>
                      <a:pt x="44740" y="25468"/>
                      <a:pt x="44973" y="25284"/>
                      <a:pt x="45120" y="25162"/>
                    </a:cubicBezTo>
                    <a:cubicBezTo>
                      <a:pt x="45462" y="24904"/>
                      <a:pt x="45891" y="24562"/>
                      <a:pt x="46271" y="24109"/>
                    </a:cubicBezTo>
                    <a:cubicBezTo>
                      <a:pt x="48046" y="21990"/>
                      <a:pt x="47348" y="19774"/>
                      <a:pt x="46956" y="18599"/>
                    </a:cubicBezTo>
                    <a:cubicBezTo>
                      <a:pt x="46895" y="18403"/>
                      <a:pt x="46809" y="18134"/>
                      <a:pt x="46760" y="17938"/>
                    </a:cubicBezTo>
                    <a:cubicBezTo>
                      <a:pt x="47324" y="17681"/>
                      <a:pt x="48695" y="17546"/>
                      <a:pt x="49160" y="17497"/>
                    </a:cubicBezTo>
                    <a:lnTo>
                      <a:pt x="49442" y="17460"/>
                    </a:lnTo>
                    <a:cubicBezTo>
                      <a:pt x="52062" y="17203"/>
                      <a:pt x="53788" y="15770"/>
                      <a:pt x="54045" y="13640"/>
                    </a:cubicBezTo>
                    <a:cubicBezTo>
                      <a:pt x="54168" y="12281"/>
                      <a:pt x="53678" y="10775"/>
                      <a:pt x="52613" y="94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5" name="Google Shape;605;p23"/>
            <p:cNvSpPr/>
            <p:nvPr/>
          </p:nvSpPr>
          <p:spPr>
            <a:xfrm rot="10620205">
              <a:off x="-1539537" y="-577621"/>
              <a:ext cx="3514722" cy="1088935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 rot="240955">
              <a:off x="7530858" y="4027551"/>
              <a:ext cx="3514632" cy="1088907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7" name="Google Shape;607;p23"/>
          <p:cNvSpPr txBox="1">
            <a:spLocks noGrp="1"/>
          </p:cNvSpPr>
          <p:nvPr>
            <p:ph type="title" hasCustomPrompt="1"/>
          </p:nvPr>
        </p:nvSpPr>
        <p:spPr>
          <a:xfrm>
            <a:off x="3955364" y="1780598"/>
            <a:ext cx="1233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8" name="Google Shape;608;p23"/>
          <p:cNvSpPr txBox="1">
            <a:spLocks noGrp="1"/>
          </p:cNvSpPr>
          <p:nvPr>
            <p:ph type="title" idx="2"/>
          </p:nvPr>
        </p:nvSpPr>
        <p:spPr>
          <a:xfrm>
            <a:off x="3423613" y="2998000"/>
            <a:ext cx="2296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09" name="Google Shape;609;p23"/>
          <p:cNvSpPr txBox="1">
            <a:spLocks noGrp="1"/>
          </p:cNvSpPr>
          <p:nvPr>
            <p:ph type="title" idx="3"/>
          </p:nvPr>
        </p:nvSpPr>
        <p:spPr>
          <a:xfrm>
            <a:off x="3423612" y="3429309"/>
            <a:ext cx="2296800" cy="9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10" name="Google Shape;610;p23"/>
          <p:cNvSpPr txBox="1">
            <a:spLocks noGrp="1"/>
          </p:cNvSpPr>
          <p:nvPr>
            <p:ph type="title" idx="4" hasCustomPrompt="1"/>
          </p:nvPr>
        </p:nvSpPr>
        <p:spPr>
          <a:xfrm>
            <a:off x="1282480" y="1780598"/>
            <a:ext cx="1233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1" name="Google Shape;611;p23"/>
          <p:cNvSpPr txBox="1">
            <a:spLocks noGrp="1"/>
          </p:cNvSpPr>
          <p:nvPr>
            <p:ph type="title" idx="5"/>
          </p:nvPr>
        </p:nvSpPr>
        <p:spPr>
          <a:xfrm>
            <a:off x="750775" y="2998000"/>
            <a:ext cx="2296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12" name="Google Shape;612;p23"/>
          <p:cNvSpPr txBox="1">
            <a:spLocks noGrp="1"/>
          </p:cNvSpPr>
          <p:nvPr>
            <p:ph type="title" idx="6"/>
          </p:nvPr>
        </p:nvSpPr>
        <p:spPr>
          <a:xfrm>
            <a:off x="750700" y="3429309"/>
            <a:ext cx="2296800" cy="9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13" name="Google Shape;613;p23"/>
          <p:cNvSpPr txBox="1">
            <a:spLocks noGrp="1"/>
          </p:cNvSpPr>
          <p:nvPr>
            <p:ph type="title" idx="7" hasCustomPrompt="1"/>
          </p:nvPr>
        </p:nvSpPr>
        <p:spPr>
          <a:xfrm>
            <a:off x="6628247" y="1780598"/>
            <a:ext cx="12333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4" name="Google Shape;614;p23"/>
          <p:cNvSpPr txBox="1">
            <a:spLocks noGrp="1"/>
          </p:cNvSpPr>
          <p:nvPr>
            <p:ph type="title" idx="8"/>
          </p:nvPr>
        </p:nvSpPr>
        <p:spPr>
          <a:xfrm>
            <a:off x="6096425" y="2998000"/>
            <a:ext cx="2296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15" name="Google Shape;615;p23"/>
          <p:cNvSpPr txBox="1">
            <a:spLocks noGrp="1"/>
          </p:cNvSpPr>
          <p:nvPr>
            <p:ph type="title" idx="9"/>
          </p:nvPr>
        </p:nvSpPr>
        <p:spPr>
          <a:xfrm>
            <a:off x="6096500" y="3429309"/>
            <a:ext cx="2296800" cy="9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16" name="Google Shape;616;p23"/>
          <p:cNvSpPr txBox="1">
            <a:spLocks noGrp="1"/>
          </p:cNvSpPr>
          <p:nvPr>
            <p:ph type="title" idx="13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3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24"/>
          <p:cNvGrpSpPr/>
          <p:nvPr/>
        </p:nvGrpSpPr>
        <p:grpSpPr>
          <a:xfrm>
            <a:off x="-2471461" y="-584781"/>
            <a:ext cx="15514944" cy="8915340"/>
            <a:chOff x="-2471461" y="-584781"/>
            <a:chExt cx="15514944" cy="8915340"/>
          </a:xfrm>
        </p:grpSpPr>
        <p:sp>
          <p:nvSpPr>
            <p:cNvPr id="619" name="Google Shape;619;p24"/>
            <p:cNvSpPr/>
            <p:nvPr/>
          </p:nvSpPr>
          <p:spPr>
            <a:xfrm rot="-9878429">
              <a:off x="-2319388" y="-138503"/>
              <a:ext cx="3589865" cy="1632149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0" name="Google Shape;620;p24"/>
            <p:cNvGrpSpPr/>
            <p:nvPr/>
          </p:nvGrpSpPr>
          <p:grpSpPr>
            <a:xfrm rot="-10799910">
              <a:off x="216141" y="4198632"/>
              <a:ext cx="289982" cy="530948"/>
              <a:chOff x="5850477" y="3901125"/>
              <a:chExt cx="76223" cy="139565"/>
            </a:xfrm>
          </p:grpSpPr>
          <p:sp>
            <p:nvSpPr>
              <p:cNvPr id="621" name="Google Shape;621;p24"/>
              <p:cNvSpPr/>
              <p:nvPr/>
            </p:nvSpPr>
            <p:spPr>
              <a:xfrm>
                <a:off x="5892700" y="3901125"/>
                <a:ext cx="340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005" extrusionOk="0">
                    <a:moveTo>
                      <a:pt x="0" y="0"/>
                    </a:moveTo>
                    <a:lnTo>
                      <a:pt x="0" y="1004"/>
                    </a:lnTo>
                    <a:lnTo>
                      <a:pt x="1359" y="1004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4"/>
              <p:cNvSpPr/>
              <p:nvPr/>
            </p:nvSpPr>
            <p:spPr>
              <a:xfrm>
                <a:off x="5870044" y="3987386"/>
                <a:ext cx="28800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845" extrusionOk="0">
                    <a:moveTo>
                      <a:pt x="0" y="0"/>
                    </a:moveTo>
                    <a:lnTo>
                      <a:pt x="0" y="845"/>
                    </a:lnTo>
                    <a:lnTo>
                      <a:pt x="1151" y="845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4"/>
              <p:cNvSpPr/>
              <p:nvPr/>
            </p:nvSpPr>
            <p:spPr>
              <a:xfrm>
                <a:off x="5850477" y="3936641"/>
                <a:ext cx="1440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05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576" y="405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4"/>
              <p:cNvSpPr/>
              <p:nvPr/>
            </p:nvSpPr>
            <p:spPr>
              <a:xfrm>
                <a:off x="5877394" y="4030265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4"/>
              <p:cNvSpPr/>
              <p:nvPr/>
            </p:nvSpPr>
            <p:spPr>
              <a:xfrm>
                <a:off x="5898840" y="3951591"/>
                <a:ext cx="1410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8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4"/>
              <p:cNvSpPr/>
              <p:nvPr/>
            </p:nvSpPr>
            <p:spPr>
              <a:xfrm>
                <a:off x="5863291" y="3901125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1" y="1"/>
                    </a:moveTo>
                    <a:lnTo>
                      <a:pt x="1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7" name="Google Shape;627;p24"/>
            <p:cNvGrpSpPr/>
            <p:nvPr/>
          </p:nvGrpSpPr>
          <p:grpSpPr>
            <a:xfrm rot="-2023058">
              <a:off x="4111659" y="3821522"/>
              <a:ext cx="4155021" cy="3663981"/>
              <a:chOff x="3141775" y="2797950"/>
              <a:chExt cx="2059150" cy="1815800"/>
            </a:xfrm>
          </p:grpSpPr>
          <p:sp>
            <p:nvSpPr>
              <p:cNvPr id="628" name="Google Shape;628;p24"/>
              <p:cNvSpPr/>
              <p:nvPr/>
            </p:nvSpPr>
            <p:spPr>
              <a:xfrm>
                <a:off x="3202075" y="2853350"/>
                <a:ext cx="1939775" cy="1703775"/>
              </a:xfrm>
              <a:custGeom>
                <a:avLst/>
                <a:gdLst/>
                <a:ahLst/>
                <a:cxnLst/>
                <a:rect l="l" t="t" r="r" b="b"/>
                <a:pathLst>
                  <a:path w="77591" h="68151" fill="none" extrusionOk="0">
                    <a:moveTo>
                      <a:pt x="67857" y="68150"/>
                    </a:moveTo>
                    <a:cubicBezTo>
                      <a:pt x="66400" y="68150"/>
                      <a:pt x="64967" y="67575"/>
                      <a:pt x="63559" y="66987"/>
                    </a:cubicBezTo>
                    <a:cubicBezTo>
                      <a:pt x="63032" y="66779"/>
                      <a:pt x="62518" y="66558"/>
                      <a:pt x="61992" y="66375"/>
                    </a:cubicBezTo>
                    <a:cubicBezTo>
                      <a:pt x="57694" y="64881"/>
                      <a:pt x="52833" y="65481"/>
                      <a:pt x="48548" y="65995"/>
                    </a:cubicBezTo>
                    <a:cubicBezTo>
                      <a:pt x="46417" y="66252"/>
                      <a:pt x="43993" y="66558"/>
                      <a:pt x="41728" y="66056"/>
                    </a:cubicBezTo>
                    <a:cubicBezTo>
                      <a:pt x="39818" y="65640"/>
                      <a:pt x="38091" y="64697"/>
                      <a:pt x="36402" y="63779"/>
                    </a:cubicBezTo>
                    <a:lnTo>
                      <a:pt x="25003" y="57547"/>
                    </a:lnTo>
                    <a:cubicBezTo>
                      <a:pt x="23999" y="56996"/>
                      <a:pt x="23533" y="56420"/>
                      <a:pt x="23607" y="55784"/>
                    </a:cubicBezTo>
                    <a:cubicBezTo>
                      <a:pt x="23644" y="55502"/>
                      <a:pt x="23791" y="55257"/>
                      <a:pt x="23950" y="55025"/>
                    </a:cubicBezTo>
                    <a:cubicBezTo>
                      <a:pt x="24060" y="54853"/>
                      <a:pt x="24158" y="54682"/>
                      <a:pt x="24219" y="54498"/>
                    </a:cubicBezTo>
                    <a:cubicBezTo>
                      <a:pt x="24403" y="53972"/>
                      <a:pt x="24244" y="53421"/>
                      <a:pt x="24035" y="52833"/>
                    </a:cubicBezTo>
                    <a:cubicBezTo>
                      <a:pt x="23888" y="52355"/>
                      <a:pt x="23717" y="51853"/>
                      <a:pt x="23778" y="51364"/>
                    </a:cubicBezTo>
                    <a:cubicBezTo>
                      <a:pt x="23950" y="49833"/>
                      <a:pt x="25725" y="49429"/>
                      <a:pt x="27280" y="49086"/>
                    </a:cubicBezTo>
                    <a:cubicBezTo>
                      <a:pt x="27623" y="49001"/>
                      <a:pt x="27929" y="48939"/>
                      <a:pt x="28235" y="48854"/>
                    </a:cubicBezTo>
                    <a:cubicBezTo>
                      <a:pt x="29839" y="48425"/>
                      <a:pt x="31247" y="47225"/>
                      <a:pt x="32080" y="45572"/>
                    </a:cubicBezTo>
                    <a:cubicBezTo>
                      <a:pt x="32900" y="43932"/>
                      <a:pt x="33022" y="42095"/>
                      <a:pt x="32410" y="40540"/>
                    </a:cubicBezTo>
                    <a:cubicBezTo>
                      <a:pt x="32031" y="39560"/>
                      <a:pt x="31370" y="38667"/>
                      <a:pt x="30757" y="37773"/>
                    </a:cubicBezTo>
                    <a:cubicBezTo>
                      <a:pt x="29778" y="36389"/>
                      <a:pt x="28774" y="34981"/>
                      <a:pt x="28798" y="33292"/>
                    </a:cubicBezTo>
                    <a:cubicBezTo>
                      <a:pt x="28798" y="32863"/>
                      <a:pt x="28896" y="32520"/>
                      <a:pt x="29055" y="32263"/>
                    </a:cubicBezTo>
                    <a:cubicBezTo>
                      <a:pt x="29288" y="31945"/>
                      <a:pt x="29643" y="31761"/>
                      <a:pt x="29998" y="31590"/>
                    </a:cubicBezTo>
                    <a:cubicBezTo>
                      <a:pt x="30096" y="31541"/>
                      <a:pt x="30194" y="31479"/>
                      <a:pt x="30280" y="31430"/>
                    </a:cubicBezTo>
                    <a:cubicBezTo>
                      <a:pt x="32447" y="30231"/>
                      <a:pt x="32839" y="27231"/>
                      <a:pt x="32508" y="24819"/>
                    </a:cubicBezTo>
                    <a:cubicBezTo>
                      <a:pt x="32349" y="23815"/>
                      <a:pt x="32092" y="22529"/>
                      <a:pt x="31259" y="21562"/>
                    </a:cubicBezTo>
                    <a:cubicBezTo>
                      <a:pt x="30561" y="20741"/>
                      <a:pt x="29264" y="20154"/>
                      <a:pt x="28137" y="20644"/>
                    </a:cubicBezTo>
                    <a:cubicBezTo>
                      <a:pt x="27696" y="20839"/>
                      <a:pt x="27329" y="21195"/>
                      <a:pt x="26974" y="21537"/>
                    </a:cubicBezTo>
                    <a:cubicBezTo>
                      <a:pt x="26533" y="21966"/>
                      <a:pt x="26080" y="22394"/>
                      <a:pt x="25468" y="22541"/>
                    </a:cubicBezTo>
                    <a:cubicBezTo>
                      <a:pt x="24709" y="22725"/>
                      <a:pt x="23950" y="22419"/>
                      <a:pt x="23203" y="22113"/>
                    </a:cubicBezTo>
                    <a:cubicBezTo>
                      <a:pt x="22382" y="21782"/>
                      <a:pt x="21611" y="21476"/>
                      <a:pt x="20852" y="21782"/>
                    </a:cubicBezTo>
                    <a:cubicBezTo>
                      <a:pt x="20289" y="22027"/>
                      <a:pt x="19970" y="22541"/>
                      <a:pt x="19615" y="23117"/>
                    </a:cubicBezTo>
                    <a:cubicBezTo>
                      <a:pt x="19383" y="23472"/>
                      <a:pt x="19162" y="23839"/>
                      <a:pt x="18856" y="24133"/>
                    </a:cubicBezTo>
                    <a:cubicBezTo>
                      <a:pt x="17693" y="25272"/>
                      <a:pt x="15734" y="24966"/>
                      <a:pt x="14399" y="24096"/>
                    </a:cubicBezTo>
                    <a:cubicBezTo>
                      <a:pt x="13591" y="23558"/>
                      <a:pt x="12893" y="22835"/>
                      <a:pt x="12244" y="22137"/>
                    </a:cubicBezTo>
                    <a:cubicBezTo>
                      <a:pt x="11828" y="21709"/>
                      <a:pt x="11400" y="21243"/>
                      <a:pt x="10934" y="20852"/>
                    </a:cubicBezTo>
                    <a:cubicBezTo>
                      <a:pt x="10530" y="20484"/>
                      <a:pt x="9881" y="19995"/>
                      <a:pt x="9159" y="19958"/>
                    </a:cubicBezTo>
                    <a:cubicBezTo>
                      <a:pt x="8694" y="19946"/>
                      <a:pt x="8216" y="20129"/>
                      <a:pt x="7788" y="20301"/>
                    </a:cubicBezTo>
                    <a:cubicBezTo>
                      <a:pt x="7286" y="20497"/>
                      <a:pt x="6759" y="20815"/>
                      <a:pt x="6257" y="21133"/>
                    </a:cubicBezTo>
                    <a:cubicBezTo>
                      <a:pt x="5241" y="21782"/>
                      <a:pt x="4188" y="22443"/>
                      <a:pt x="3086" y="22137"/>
                    </a:cubicBezTo>
                    <a:cubicBezTo>
                      <a:pt x="1629" y="21733"/>
                      <a:pt x="1115" y="19884"/>
                      <a:pt x="686" y="18378"/>
                    </a:cubicBezTo>
                    <a:cubicBezTo>
                      <a:pt x="637" y="18195"/>
                      <a:pt x="576" y="18011"/>
                      <a:pt x="527" y="17852"/>
                    </a:cubicBezTo>
                    <a:cubicBezTo>
                      <a:pt x="0" y="16052"/>
                      <a:pt x="368" y="14215"/>
                      <a:pt x="1482" y="13162"/>
                    </a:cubicBezTo>
                    <a:cubicBezTo>
                      <a:pt x="2143" y="12538"/>
                      <a:pt x="3000" y="12220"/>
                      <a:pt x="3833" y="11889"/>
                    </a:cubicBezTo>
                    <a:cubicBezTo>
                      <a:pt x="4200" y="11754"/>
                      <a:pt x="4567" y="11620"/>
                      <a:pt x="4923" y="11448"/>
                    </a:cubicBezTo>
                    <a:cubicBezTo>
                      <a:pt x="6098" y="10897"/>
                      <a:pt x="7175" y="9795"/>
                      <a:pt x="6943" y="8583"/>
                    </a:cubicBezTo>
                    <a:cubicBezTo>
                      <a:pt x="6918" y="8436"/>
                      <a:pt x="6857" y="8265"/>
                      <a:pt x="6808" y="8118"/>
                    </a:cubicBezTo>
                    <a:cubicBezTo>
                      <a:pt x="6698" y="7787"/>
                      <a:pt x="6588" y="7457"/>
                      <a:pt x="6673" y="7114"/>
                    </a:cubicBezTo>
                    <a:cubicBezTo>
                      <a:pt x="6857" y="6281"/>
                      <a:pt x="7726" y="6245"/>
                      <a:pt x="8645" y="6232"/>
                    </a:cubicBezTo>
                    <a:cubicBezTo>
                      <a:pt x="9245" y="6220"/>
                      <a:pt x="9857" y="6196"/>
                      <a:pt x="10322" y="5951"/>
                    </a:cubicBezTo>
                    <a:cubicBezTo>
                      <a:pt x="11228" y="5498"/>
                      <a:pt x="11302" y="4420"/>
                      <a:pt x="11387" y="3294"/>
                    </a:cubicBezTo>
                    <a:cubicBezTo>
                      <a:pt x="11449" y="2278"/>
                      <a:pt x="11522" y="1237"/>
                      <a:pt x="12208" y="563"/>
                    </a:cubicBezTo>
                    <a:cubicBezTo>
                      <a:pt x="12636" y="159"/>
                      <a:pt x="13224" y="0"/>
                      <a:pt x="13873" y="110"/>
                    </a:cubicBezTo>
                    <a:cubicBezTo>
                      <a:pt x="14852" y="294"/>
                      <a:pt x="15856" y="1078"/>
                      <a:pt x="16297" y="2020"/>
                    </a:cubicBezTo>
                    <a:cubicBezTo>
                      <a:pt x="16665" y="2792"/>
                      <a:pt x="16836" y="3649"/>
                      <a:pt x="16995" y="4457"/>
                    </a:cubicBezTo>
                    <a:cubicBezTo>
                      <a:pt x="17154" y="5241"/>
                      <a:pt x="17326" y="6049"/>
                      <a:pt x="17656" y="6771"/>
                    </a:cubicBezTo>
                    <a:cubicBezTo>
                      <a:pt x="18697" y="9061"/>
                      <a:pt x="21550" y="10457"/>
                      <a:pt x="24133" y="9955"/>
                    </a:cubicBezTo>
                    <a:cubicBezTo>
                      <a:pt x="26607" y="9477"/>
                      <a:pt x="28749" y="7408"/>
                      <a:pt x="29472" y="4812"/>
                    </a:cubicBezTo>
                    <a:cubicBezTo>
                      <a:pt x="29508" y="4702"/>
                      <a:pt x="29533" y="4579"/>
                      <a:pt x="29570" y="4469"/>
                    </a:cubicBezTo>
                    <a:cubicBezTo>
                      <a:pt x="29729" y="3796"/>
                      <a:pt x="29913" y="3098"/>
                      <a:pt x="30463" y="2669"/>
                    </a:cubicBezTo>
                    <a:cubicBezTo>
                      <a:pt x="31406" y="1910"/>
                      <a:pt x="32827" y="2437"/>
                      <a:pt x="33720" y="3318"/>
                    </a:cubicBezTo>
                    <a:cubicBezTo>
                      <a:pt x="34002" y="3600"/>
                      <a:pt x="34259" y="3894"/>
                      <a:pt x="34504" y="4175"/>
                    </a:cubicBezTo>
                    <a:cubicBezTo>
                      <a:pt x="35030" y="4775"/>
                      <a:pt x="35557" y="5400"/>
                      <a:pt x="36267" y="5755"/>
                    </a:cubicBezTo>
                    <a:cubicBezTo>
                      <a:pt x="36745" y="5988"/>
                      <a:pt x="37283" y="6098"/>
                      <a:pt x="37785" y="6196"/>
                    </a:cubicBezTo>
                    <a:cubicBezTo>
                      <a:pt x="38447" y="6318"/>
                      <a:pt x="39108" y="6465"/>
                      <a:pt x="39671" y="6857"/>
                    </a:cubicBezTo>
                    <a:cubicBezTo>
                      <a:pt x="41030" y="7824"/>
                      <a:pt x="40993" y="9857"/>
                      <a:pt x="40553" y="11314"/>
                    </a:cubicBezTo>
                    <a:cubicBezTo>
                      <a:pt x="40418" y="11754"/>
                      <a:pt x="40246" y="12195"/>
                      <a:pt x="40087" y="12624"/>
                    </a:cubicBezTo>
                    <a:cubicBezTo>
                      <a:pt x="39695" y="13689"/>
                      <a:pt x="39291" y="14766"/>
                      <a:pt x="39340" y="15893"/>
                    </a:cubicBezTo>
                    <a:cubicBezTo>
                      <a:pt x="39389" y="17154"/>
                      <a:pt x="40014" y="18354"/>
                      <a:pt x="40614" y="19517"/>
                    </a:cubicBezTo>
                    <a:cubicBezTo>
                      <a:pt x="41336" y="20913"/>
                      <a:pt x="42083" y="22345"/>
                      <a:pt x="41801" y="23876"/>
                    </a:cubicBezTo>
                    <a:cubicBezTo>
                      <a:pt x="41765" y="24170"/>
                      <a:pt x="41667" y="24464"/>
                      <a:pt x="41581" y="24733"/>
                    </a:cubicBezTo>
                    <a:cubicBezTo>
                      <a:pt x="41483" y="25039"/>
                      <a:pt x="41373" y="25357"/>
                      <a:pt x="41336" y="25688"/>
                    </a:cubicBezTo>
                    <a:cubicBezTo>
                      <a:pt x="41214" y="26521"/>
                      <a:pt x="41422" y="27463"/>
                      <a:pt x="42010" y="28590"/>
                    </a:cubicBezTo>
                    <a:cubicBezTo>
                      <a:pt x="43087" y="30720"/>
                      <a:pt x="44752" y="32030"/>
                      <a:pt x="46430" y="32116"/>
                    </a:cubicBezTo>
                    <a:cubicBezTo>
                      <a:pt x="47972" y="32177"/>
                      <a:pt x="48340" y="30867"/>
                      <a:pt x="48768" y="29373"/>
                    </a:cubicBezTo>
                    <a:cubicBezTo>
                      <a:pt x="48878" y="28994"/>
                      <a:pt x="48989" y="28590"/>
                      <a:pt x="49123" y="28210"/>
                    </a:cubicBezTo>
                    <a:cubicBezTo>
                      <a:pt x="49809" y="26264"/>
                      <a:pt x="50703" y="24917"/>
                      <a:pt x="51719" y="23374"/>
                    </a:cubicBezTo>
                    <a:cubicBezTo>
                      <a:pt x="52013" y="22933"/>
                      <a:pt x="52319" y="22468"/>
                      <a:pt x="52625" y="21978"/>
                    </a:cubicBezTo>
                    <a:cubicBezTo>
                      <a:pt x="53286" y="20937"/>
                      <a:pt x="54890" y="21354"/>
                      <a:pt x="56200" y="21684"/>
                    </a:cubicBezTo>
                    <a:cubicBezTo>
                      <a:pt x="56360" y="21733"/>
                      <a:pt x="56519" y="21770"/>
                      <a:pt x="56653" y="21807"/>
                    </a:cubicBezTo>
                    <a:cubicBezTo>
                      <a:pt x="57841" y="22101"/>
                      <a:pt x="59212" y="23056"/>
                      <a:pt x="59372" y="24488"/>
                    </a:cubicBezTo>
                    <a:cubicBezTo>
                      <a:pt x="59420" y="24917"/>
                      <a:pt x="59359" y="25345"/>
                      <a:pt x="59298" y="25774"/>
                    </a:cubicBezTo>
                    <a:cubicBezTo>
                      <a:pt x="59286" y="25933"/>
                      <a:pt x="59261" y="26080"/>
                      <a:pt x="59237" y="26251"/>
                    </a:cubicBezTo>
                    <a:cubicBezTo>
                      <a:pt x="58992" y="28541"/>
                      <a:pt x="59959" y="30794"/>
                      <a:pt x="60816" y="32765"/>
                    </a:cubicBezTo>
                    <a:cubicBezTo>
                      <a:pt x="61024" y="33279"/>
                      <a:pt x="61294" y="33855"/>
                      <a:pt x="61735" y="34234"/>
                    </a:cubicBezTo>
                    <a:cubicBezTo>
                      <a:pt x="62151" y="34589"/>
                      <a:pt x="62714" y="34761"/>
                      <a:pt x="63216" y="34883"/>
                    </a:cubicBezTo>
                    <a:cubicBezTo>
                      <a:pt x="64024" y="35079"/>
                      <a:pt x="64930" y="35116"/>
                      <a:pt x="65800" y="35153"/>
                    </a:cubicBezTo>
                    <a:cubicBezTo>
                      <a:pt x="67306" y="35214"/>
                      <a:pt x="68861" y="35275"/>
                      <a:pt x="69999" y="36157"/>
                    </a:cubicBezTo>
                    <a:cubicBezTo>
                      <a:pt x="71946" y="37638"/>
                      <a:pt x="73256" y="40099"/>
                      <a:pt x="74419" y="42291"/>
                    </a:cubicBezTo>
                    <a:cubicBezTo>
                      <a:pt x="74579" y="42560"/>
                      <a:pt x="74713" y="42842"/>
                      <a:pt x="74872" y="43111"/>
                    </a:cubicBezTo>
                    <a:cubicBezTo>
                      <a:pt x="75815" y="44862"/>
                      <a:pt x="76795" y="46662"/>
                      <a:pt x="77162" y="48670"/>
                    </a:cubicBezTo>
                    <a:cubicBezTo>
                      <a:pt x="77591" y="51045"/>
                      <a:pt x="77101" y="53457"/>
                      <a:pt x="76611" y="55331"/>
                    </a:cubicBezTo>
                    <a:cubicBezTo>
                      <a:pt x="75889" y="58086"/>
                      <a:pt x="74897" y="60767"/>
                      <a:pt x="73648" y="63301"/>
                    </a:cubicBezTo>
                    <a:cubicBezTo>
                      <a:pt x="72730" y="65175"/>
                      <a:pt x="71383" y="67391"/>
                      <a:pt x="69118" y="67991"/>
                    </a:cubicBezTo>
                    <a:cubicBezTo>
                      <a:pt x="68701" y="68113"/>
                      <a:pt x="68285" y="68150"/>
                      <a:pt x="67857" y="6815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4"/>
              <p:cNvSpPr/>
              <p:nvPr/>
            </p:nvSpPr>
            <p:spPr>
              <a:xfrm>
                <a:off x="3291150" y="3022000"/>
                <a:ext cx="1763775" cy="1450325"/>
              </a:xfrm>
              <a:custGeom>
                <a:avLst/>
                <a:gdLst/>
                <a:ahLst/>
                <a:cxnLst/>
                <a:rect l="l" t="t" r="r" b="b"/>
                <a:pathLst>
                  <a:path w="70551" h="58013" fill="none" extrusionOk="0">
                    <a:moveTo>
                      <a:pt x="64294" y="58013"/>
                    </a:moveTo>
                    <a:lnTo>
                      <a:pt x="64294" y="58013"/>
                    </a:lnTo>
                    <a:cubicBezTo>
                      <a:pt x="63510" y="58013"/>
                      <a:pt x="62371" y="57547"/>
                      <a:pt x="61269" y="57094"/>
                    </a:cubicBezTo>
                    <a:cubicBezTo>
                      <a:pt x="60718" y="56862"/>
                      <a:pt x="60143" y="56629"/>
                      <a:pt x="59555" y="56433"/>
                    </a:cubicBezTo>
                    <a:cubicBezTo>
                      <a:pt x="57339" y="55649"/>
                      <a:pt x="54890" y="55282"/>
                      <a:pt x="52086" y="55282"/>
                    </a:cubicBezTo>
                    <a:cubicBezTo>
                      <a:pt x="49478" y="55282"/>
                      <a:pt x="46858" y="55600"/>
                      <a:pt x="44569" y="55894"/>
                    </a:cubicBezTo>
                    <a:cubicBezTo>
                      <a:pt x="43405" y="56041"/>
                      <a:pt x="42071" y="56200"/>
                      <a:pt x="40883" y="56200"/>
                    </a:cubicBezTo>
                    <a:cubicBezTo>
                      <a:pt x="40124" y="56200"/>
                      <a:pt x="39475" y="56139"/>
                      <a:pt x="38887" y="56017"/>
                    </a:cubicBezTo>
                    <a:cubicBezTo>
                      <a:pt x="37455" y="55711"/>
                      <a:pt x="35998" y="54915"/>
                      <a:pt x="34467" y="54070"/>
                    </a:cubicBezTo>
                    <a:cubicBezTo>
                      <a:pt x="33684" y="53654"/>
                      <a:pt x="32508" y="53188"/>
                      <a:pt x="31272" y="52711"/>
                    </a:cubicBezTo>
                    <a:cubicBezTo>
                      <a:pt x="28419" y="51621"/>
                      <a:pt x="24905" y="50262"/>
                      <a:pt x="24023" y="48364"/>
                    </a:cubicBezTo>
                    <a:cubicBezTo>
                      <a:pt x="23619" y="47446"/>
                      <a:pt x="23570" y="46405"/>
                      <a:pt x="23950" y="45793"/>
                    </a:cubicBezTo>
                    <a:cubicBezTo>
                      <a:pt x="24023" y="45671"/>
                      <a:pt x="24182" y="45671"/>
                      <a:pt x="24317" y="45671"/>
                    </a:cubicBezTo>
                    <a:cubicBezTo>
                      <a:pt x="24378" y="45671"/>
                      <a:pt x="24439" y="45671"/>
                      <a:pt x="24476" y="45658"/>
                    </a:cubicBezTo>
                    <a:lnTo>
                      <a:pt x="24488" y="45658"/>
                    </a:lnTo>
                    <a:cubicBezTo>
                      <a:pt x="24819" y="45585"/>
                      <a:pt x="25186" y="45499"/>
                      <a:pt x="25541" y="45401"/>
                    </a:cubicBezTo>
                    <a:cubicBezTo>
                      <a:pt x="28088" y="44703"/>
                      <a:pt x="30268" y="42891"/>
                      <a:pt x="31541" y="40357"/>
                    </a:cubicBezTo>
                    <a:cubicBezTo>
                      <a:pt x="32814" y="37847"/>
                      <a:pt x="32986" y="35006"/>
                      <a:pt x="32006" y="32545"/>
                    </a:cubicBezTo>
                    <a:cubicBezTo>
                      <a:pt x="31467" y="31174"/>
                      <a:pt x="30659" y="30047"/>
                      <a:pt x="29949" y="29056"/>
                    </a:cubicBezTo>
                    <a:cubicBezTo>
                      <a:pt x="29827" y="28872"/>
                      <a:pt x="29655" y="28700"/>
                      <a:pt x="29496" y="28517"/>
                    </a:cubicBezTo>
                    <a:cubicBezTo>
                      <a:pt x="29104" y="28113"/>
                      <a:pt x="28762" y="27745"/>
                      <a:pt x="28860" y="27354"/>
                    </a:cubicBezTo>
                    <a:cubicBezTo>
                      <a:pt x="29166" y="26178"/>
                      <a:pt x="29778" y="25137"/>
                      <a:pt x="30439" y="24011"/>
                    </a:cubicBezTo>
                    <a:cubicBezTo>
                      <a:pt x="31541" y="22162"/>
                      <a:pt x="32680" y="20252"/>
                      <a:pt x="32288" y="17571"/>
                    </a:cubicBezTo>
                    <a:cubicBezTo>
                      <a:pt x="32092" y="16224"/>
                      <a:pt x="31676" y="14240"/>
                      <a:pt x="30292" y="12600"/>
                    </a:cubicBezTo>
                    <a:cubicBezTo>
                      <a:pt x="29068" y="11155"/>
                      <a:pt x="27256" y="10298"/>
                      <a:pt x="25456" y="10298"/>
                    </a:cubicBezTo>
                    <a:cubicBezTo>
                      <a:pt x="24660" y="10298"/>
                      <a:pt x="23888" y="10469"/>
                      <a:pt x="23166" y="10788"/>
                    </a:cubicBezTo>
                    <a:cubicBezTo>
                      <a:pt x="22713" y="11008"/>
                      <a:pt x="22358" y="11339"/>
                      <a:pt x="22040" y="11632"/>
                    </a:cubicBezTo>
                    <a:cubicBezTo>
                      <a:pt x="21697" y="11951"/>
                      <a:pt x="21427" y="12220"/>
                      <a:pt x="21072" y="12294"/>
                    </a:cubicBezTo>
                    <a:cubicBezTo>
                      <a:pt x="21023" y="12306"/>
                      <a:pt x="20987" y="12281"/>
                      <a:pt x="20938" y="12245"/>
                    </a:cubicBezTo>
                    <a:cubicBezTo>
                      <a:pt x="20925" y="12232"/>
                      <a:pt x="20901" y="12232"/>
                      <a:pt x="20889" y="12220"/>
                    </a:cubicBezTo>
                    <a:cubicBezTo>
                      <a:pt x="20154" y="11914"/>
                      <a:pt x="19150" y="11498"/>
                      <a:pt x="17938" y="11498"/>
                    </a:cubicBezTo>
                    <a:cubicBezTo>
                      <a:pt x="17228" y="11498"/>
                      <a:pt x="16554" y="11632"/>
                      <a:pt x="15930" y="11914"/>
                    </a:cubicBezTo>
                    <a:cubicBezTo>
                      <a:pt x="14387" y="12563"/>
                      <a:pt x="13604" y="13824"/>
                      <a:pt x="13150" y="14559"/>
                    </a:cubicBezTo>
                    <a:cubicBezTo>
                      <a:pt x="13150" y="14571"/>
                      <a:pt x="13126" y="14571"/>
                      <a:pt x="13126" y="14583"/>
                    </a:cubicBezTo>
                    <a:cubicBezTo>
                      <a:pt x="13114" y="14620"/>
                      <a:pt x="13102" y="14644"/>
                      <a:pt x="13065" y="14669"/>
                    </a:cubicBezTo>
                    <a:cubicBezTo>
                      <a:pt x="12967" y="14706"/>
                      <a:pt x="12857" y="14620"/>
                      <a:pt x="12746" y="14546"/>
                    </a:cubicBezTo>
                    <a:cubicBezTo>
                      <a:pt x="12722" y="14522"/>
                      <a:pt x="12697" y="14497"/>
                      <a:pt x="12673" y="14485"/>
                    </a:cubicBezTo>
                    <a:cubicBezTo>
                      <a:pt x="12183" y="14155"/>
                      <a:pt x="11657" y="13604"/>
                      <a:pt x="11106" y="13028"/>
                    </a:cubicBezTo>
                    <a:cubicBezTo>
                      <a:pt x="10665" y="12563"/>
                      <a:pt x="10163" y="12036"/>
                      <a:pt x="9600" y="11522"/>
                    </a:cubicBezTo>
                    <a:cubicBezTo>
                      <a:pt x="9134" y="11118"/>
                      <a:pt x="7714" y="9882"/>
                      <a:pt x="5694" y="9796"/>
                    </a:cubicBezTo>
                    <a:lnTo>
                      <a:pt x="5510" y="9796"/>
                    </a:lnTo>
                    <a:cubicBezTo>
                      <a:pt x="4408" y="9796"/>
                      <a:pt x="3539" y="10139"/>
                      <a:pt x="2951" y="10371"/>
                    </a:cubicBezTo>
                    <a:cubicBezTo>
                      <a:pt x="2143" y="10690"/>
                      <a:pt x="1470" y="11118"/>
                      <a:pt x="858" y="11485"/>
                    </a:cubicBezTo>
                    <a:lnTo>
                      <a:pt x="809" y="11522"/>
                    </a:lnTo>
                    <a:cubicBezTo>
                      <a:pt x="760" y="11571"/>
                      <a:pt x="723" y="11620"/>
                      <a:pt x="662" y="11608"/>
                    </a:cubicBezTo>
                    <a:cubicBezTo>
                      <a:pt x="429" y="11510"/>
                      <a:pt x="417" y="11216"/>
                      <a:pt x="392" y="10971"/>
                    </a:cubicBezTo>
                    <a:cubicBezTo>
                      <a:pt x="392" y="10873"/>
                      <a:pt x="380" y="10763"/>
                      <a:pt x="368" y="10690"/>
                    </a:cubicBezTo>
                    <a:cubicBezTo>
                      <a:pt x="307" y="10494"/>
                      <a:pt x="258" y="10286"/>
                      <a:pt x="196" y="10102"/>
                    </a:cubicBezTo>
                    <a:cubicBezTo>
                      <a:pt x="0" y="9453"/>
                      <a:pt x="135" y="8939"/>
                      <a:pt x="233" y="8853"/>
                    </a:cubicBezTo>
                    <a:cubicBezTo>
                      <a:pt x="368" y="8694"/>
                      <a:pt x="882" y="8510"/>
                      <a:pt x="1335" y="8327"/>
                    </a:cubicBezTo>
                    <a:lnTo>
                      <a:pt x="1457" y="8290"/>
                    </a:lnTo>
                    <a:cubicBezTo>
                      <a:pt x="1849" y="8131"/>
                      <a:pt x="2315" y="7959"/>
                      <a:pt x="2780" y="7739"/>
                    </a:cubicBezTo>
                    <a:cubicBezTo>
                      <a:pt x="4212" y="7065"/>
                      <a:pt x="4849" y="5853"/>
                      <a:pt x="5474" y="4678"/>
                    </a:cubicBezTo>
                    <a:cubicBezTo>
                      <a:pt x="5865" y="3955"/>
                      <a:pt x="6233" y="3258"/>
                      <a:pt x="6759" y="2694"/>
                    </a:cubicBezTo>
                    <a:cubicBezTo>
                      <a:pt x="6967" y="2486"/>
                      <a:pt x="7273" y="2437"/>
                      <a:pt x="7579" y="2376"/>
                    </a:cubicBezTo>
                    <a:cubicBezTo>
                      <a:pt x="7800" y="2327"/>
                      <a:pt x="8045" y="2302"/>
                      <a:pt x="8265" y="2192"/>
                    </a:cubicBezTo>
                    <a:cubicBezTo>
                      <a:pt x="8755" y="1947"/>
                      <a:pt x="9061" y="1445"/>
                      <a:pt x="9318" y="1005"/>
                    </a:cubicBezTo>
                    <a:cubicBezTo>
                      <a:pt x="9636" y="466"/>
                      <a:pt x="9918" y="1"/>
                      <a:pt x="10432" y="50"/>
                    </a:cubicBezTo>
                    <a:cubicBezTo>
                      <a:pt x="10738" y="86"/>
                      <a:pt x="10787" y="429"/>
                      <a:pt x="10824" y="796"/>
                    </a:cubicBezTo>
                    <a:cubicBezTo>
                      <a:pt x="10849" y="1017"/>
                      <a:pt x="10861" y="1225"/>
                      <a:pt x="10947" y="1396"/>
                    </a:cubicBezTo>
                    <a:cubicBezTo>
                      <a:pt x="12367" y="4568"/>
                      <a:pt x="15783" y="6686"/>
                      <a:pt x="19419" y="6686"/>
                    </a:cubicBezTo>
                    <a:cubicBezTo>
                      <a:pt x="20007" y="6686"/>
                      <a:pt x="20583" y="6625"/>
                      <a:pt x="21146" y="6527"/>
                    </a:cubicBezTo>
                    <a:cubicBezTo>
                      <a:pt x="22774" y="6196"/>
                      <a:pt x="23815" y="4776"/>
                      <a:pt x="24819" y="3380"/>
                    </a:cubicBezTo>
                    <a:cubicBezTo>
                      <a:pt x="25884" y="1947"/>
                      <a:pt x="26962" y="441"/>
                      <a:pt x="28725" y="135"/>
                    </a:cubicBezTo>
                    <a:cubicBezTo>
                      <a:pt x="29227" y="50"/>
                      <a:pt x="29582" y="490"/>
                      <a:pt x="30010" y="992"/>
                    </a:cubicBezTo>
                    <a:cubicBezTo>
                      <a:pt x="30329" y="1384"/>
                      <a:pt x="30684" y="1813"/>
                      <a:pt x="31125" y="2033"/>
                    </a:cubicBezTo>
                    <a:cubicBezTo>
                      <a:pt x="32006" y="2462"/>
                      <a:pt x="32827" y="2633"/>
                      <a:pt x="33488" y="2756"/>
                    </a:cubicBezTo>
                    <a:lnTo>
                      <a:pt x="33573" y="2756"/>
                    </a:lnTo>
                    <a:cubicBezTo>
                      <a:pt x="33659" y="2756"/>
                      <a:pt x="33745" y="2756"/>
                      <a:pt x="33794" y="2817"/>
                    </a:cubicBezTo>
                    <a:cubicBezTo>
                      <a:pt x="33880" y="2939"/>
                      <a:pt x="33818" y="3135"/>
                      <a:pt x="33745" y="3355"/>
                    </a:cubicBezTo>
                    <a:cubicBezTo>
                      <a:pt x="33720" y="3417"/>
                      <a:pt x="33696" y="3490"/>
                      <a:pt x="33684" y="3551"/>
                    </a:cubicBezTo>
                    <a:cubicBezTo>
                      <a:pt x="33573" y="3894"/>
                      <a:pt x="33439" y="4262"/>
                      <a:pt x="33304" y="4653"/>
                    </a:cubicBezTo>
                    <a:lnTo>
                      <a:pt x="33304" y="4666"/>
                    </a:lnTo>
                    <a:cubicBezTo>
                      <a:pt x="32839" y="5914"/>
                      <a:pt x="32276" y="7445"/>
                      <a:pt x="32337" y="9245"/>
                    </a:cubicBezTo>
                    <a:cubicBezTo>
                      <a:pt x="32410" y="11265"/>
                      <a:pt x="33292" y="12955"/>
                      <a:pt x="33990" y="14314"/>
                    </a:cubicBezTo>
                    <a:cubicBezTo>
                      <a:pt x="34406" y="15110"/>
                      <a:pt x="34920" y="16114"/>
                      <a:pt x="34847" y="16518"/>
                    </a:cubicBezTo>
                    <a:cubicBezTo>
                      <a:pt x="34835" y="16591"/>
                      <a:pt x="34773" y="16787"/>
                      <a:pt x="34724" y="16959"/>
                    </a:cubicBezTo>
                    <a:cubicBezTo>
                      <a:pt x="34602" y="17363"/>
                      <a:pt x="34455" y="17852"/>
                      <a:pt x="34357" y="18440"/>
                    </a:cubicBezTo>
                    <a:cubicBezTo>
                      <a:pt x="34124" y="20007"/>
                      <a:pt x="34467" y="21611"/>
                      <a:pt x="35386" y="23387"/>
                    </a:cubicBezTo>
                    <a:cubicBezTo>
                      <a:pt x="37063" y="26668"/>
                      <a:pt x="39708" y="28627"/>
                      <a:pt x="42683" y="28749"/>
                    </a:cubicBezTo>
                    <a:lnTo>
                      <a:pt x="42940" y="28749"/>
                    </a:lnTo>
                    <a:cubicBezTo>
                      <a:pt x="46956" y="28749"/>
                      <a:pt x="47997" y="25089"/>
                      <a:pt x="48438" y="23521"/>
                    </a:cubicBezTo>
                    <a:cubicBezTo>
                      <a:pt x="48548" y="23178"/>
                      <a:pt x="48634" y="22848"/>
                      <a:pt x="48732" y="22566"/>
                    </a:cubicBezTo>
                    <a:cubicBezTo>
                      <a:pt x="49282" y="21011"/>
                      <a:pt x="49980" y="19946"/>
                      <a:pt x="50960" y="18477"/>
                    </a:cubicBezTo>
                    <a:cubicBezTo>
                      <a:pt x="50997" y="18428"/>
                      <a:pt x="51009" y="18379"/>
                      <a:pt x="51021" y="18342"/>
                    </a:cubicBezTo>
                    <a:cubicBezTo>
                      <a:pt x="51070" y="18232"/>
                      <a:pt x="51119" y="18122"/>
                      <a:pt x="51229" y="18073"/>
                    </a:cubicBezTo>
                    <a:cubicBezTo>
                      <a:pt x="51364" y="18011"/>
                      <a:pt x="51499" y="18097"/>
                      <a:pt x="51621" y="18134"/>
                    </a:cubicBezTo>
                    <a:cubicBezTo>
                      <a:pt x="51670" y="18171"/>
                      <a:pt x="51731" y="18183"/>
                      <a:pt x="51756" y="18195"/>
                    </a:cubicBezTo>
                    <a:lnTo>
                      <a:pt x="51780" y="18195"/>
                    </a:lnTo>
                    <a:cubicBezTo>
                      <a:pt x="51939" y="18244"/>
                      <a:pt x="52111" y="18293"/>
                      <a:pt x="52282" y="18318"/>
                    </a:cubicBezTo>
                    <a:lnTo>
                      <a:pt x="52294" y="18318"/>
                    </a:lnTo>
                    <a:cubicBezTo>
                      <a:pt x="52307" y="18318"/>
                      <a:pt x="52343" y="18318"/>
                      <a:pt x="52368" y="18354"/>
                    </a:cubicBezTo>
                    <a:cubicBezTo>
                      <a:pt x="52380" y="18379"/>
                      <a:pt x="52368" y="18428"/>
                      <a:pt x="52368" y="18465"/>
                    </a:cubicBezTo>
                    <a:cubicBezTo>
                      <a:pt x="52368" y="18477"/>
                      <a:pt x="52368" y="18477"/>
                      <a:pt x="52356" y="18489"/>
                    </a:cubicBezTo>
                    <a:cubicBezTo>
                      <a:pt x="52343" y="18648"/>
                      <a:pt x="52307" y="18856"/>
                      <a:pt x="52282" y="19089"/>
                    </a:cubicBezTo>
                    <a:cubicBezTo>
                      <a:pt x="51927" y="22285"/>
                      <a:pt x="53201" y="25199"/>
                      <a:pt x="54119" y="27317"/>
                    </a:cubicBezTo>
                    <a:cubicBezTo>
                      <a:pt x="54413" y="27990"/>
                      <a:pt x="54890" y="29129"/>
                      <a:pt x="55955" y="30011"/>
                    </a:cubicBezTo>
                    <a:cubicBezTo>
                      <a:pt x="56886" y="30806"/>
                      <a:pt x="57927" y="31149"/>
                      <a:pt x="58821" y="31357"/>
                    </a:cubicBezTo>
                    <a:cubicBezTo>
                      <a:pt x="59959" y="31639"/>
                      <a:pt x="61086" y="31688"/>
                      <a:pt x="62090" y="31725"/>
                    </a:cubicBezTo>
                    <a:cubicBezTo>
                      <a:pt x="62824" y="31761"/>
                      <a:pt x="64061" y="31810"/>
                      <a:pt x="64355" y="32019"/>
                    </a:cubicBezTo>
                    <a:cubicBezTo>
                      <a:pt x="65714" y="33059"/>
                      <a:pt x="66853" y="35190"/>
                      <a:pt x="67844" y="37051"/>
                    </a:cubicBezTo>
                    <a:cubicBezTo>
                      <a:pt x="68004" y="37345"/>
                      <a:pt x="68150" y="37626"/>
                      <a:pt x="68310" y="37896"/>
                    </a:cubicBezTo>
                    <a:cubicBezTo>
                      <a:pt x="69130" y="39414"/>
                      <a:pt x="69975" y="40969"/>
                      <a:pt x="70244" y="42438"/>
                    </a:cubicBezTo>
                    <a:cubicBezTo>
                      <a:pt x="70550" y="44152"/>
                      <a:pt x="70146" y="46111"/>
                      <a:pt x="69754" y="47630"/>
                    </a:cubicBezTo>
                    <a:cubicBezTo>
                      <a:pt x="69105" y="50152"/>
                      <a:pt x="68187" y="52625"/>
                      <a:pt x="67036" y="54964"/>
                    </a:cubicBezTo>
                    <a:cubicBezTo>
                      <a:pt x="65959" y="57131"/>
                      <a:pt x="65151" y="57743"/>
                      <a:pt x="64661" y="57866"/>
                    </a:cubicBezTo>
                    <a:cubicBezTo>
                      <a:pt x="64575" y="58000"/>
                      <a:pt x="64428" y="58013"/>
                      <a:pt x="64294" y="5801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4"/>
              <p:cNvSpPr/>
              <p:nvPr/>
            </p:nvSpPr>
            <p:spPr>
              <a:xfrm>
                <a:off x="3494700" y="3128825"/>
                <a:ext cx="1476050" cy="1252600"/>
              </a:xfrm>
              <a:custGeom>
                <a:avLst/>
                <a:gdLst/>
                <a:ahLst/>
                <a:cxnLst/>
                <a:rect l="l" t="t" r="r" b="b"/>
                <a:pathLst>
                  <a:path w="59042" h="50104" fill="none" extrusionOk="0">
                    <a:moveTo>
                      <a:pt x="55454" y="50103"/>
                    </a:moveTo>
                    <a:lnTo>
                      <a:pt x="55417" y="50091"/>
                    </a:lnTo>
                    <a:cubicBezTo>
                      <a:pt x="55062" y="49956"/>
                      <a:pt x="54682" y="49797"/>
                      <a:pt x="54413" y="49699"/>
                    </a:cubicBezTo>
                    <a:lnTo>
                      <a:pt x="54388" y="49699"/>
                    </a:lnTo>
                    <a:cubicBezTo>
                      <a:pt x="53825" y="49466"/>
                      <a:pt x="53201" y="49209"/>
                      <a:pt x="52515" y="48977"/>
                    </a:cubicBezTo>
                    <a:cubicBezTo>
                      <a:pt x="49944" y="48071"/>
                      <a:pt x="47140" y="47642"/>
                      <a:pt x="43944" y="47642"/>
                    </a:cubicBezTo>
                    <a:cubicBezTo>
                      <a:pt x="41128" y="47642"/>
                      <a:pt x="38410" y="47985"/>
                      <a:pt x="36010" y="48266"/>
                    </a:cubicBezTo>
                    <a:cubicBezTo>
                      <a:pt x="34945" y="48413"/>
                      <a:pt x="33733" y="48548"/>
                      <a:pt x="32741" y="48548"/>
                    </a:cubicBezTo>
                    <a:cubicBezTo>
                      <a:pt x="32227" y="48548"/>
                      <a:pt x="31823" y="48511"/>
                      <a:pt x="31468" y="48438"/>
                    </a:cubicBezTo>
                    <a:cubicBezTo>
                      <a:pt x="30500" y="48230"/>
                      <a:pt x="29252" y="47556"/>
                      <a:pt x="27929" y="46834"/>
                    </a:cubicBezTo>
                    <a:cubicBezTo>
                      <a:pt x="26950" y="46295"/>
                      <a:pt x="25676" y="45805"/>
                      <a:pt x="24329" y="45291"/>
                    </a:cubicBezTo>
                    <a:cubicBezTo>
                      <a:pt x="23044" y="44801"/>
                      <a:pt x="21734" y="44287"/>
                      <a:pt x="20632" y="43724"/>
                    </a:cubicBezTo>
                    <a:cubicBezTo>
                      <a:pt x="20620" y="43712"/>
                      <a:pt x="20583" y="43712"/>
                      <a:pt x="20558" y="43712"/>
                    </a:cubicBezTo>
                    <a:cubicBezTo>
                      <a:pt x="20497" y="43699"/>
                      <a:pt x="20411" y="43675"/>
                      <a:pt x="20411" y="43602"/>
                    </a:cubicBezTo>
                    <a:cubicBezTo>
                      <a:pt x="20436" y="42034"/>
                      <a:pt x="21856" y="41189"/>
                      <a:pt x="23350" y="40283"/>
                    </a:cubicBezTo>
                    <a:cubicBezTo>
                      <a:pt x="24562" y="39549"/>
                      <a:pt x="25823" y="38802"/>
                      <a:pt x="26411" y="37614"/>
                    </a:cubicBezTo>
                    <a:cubicBezTo>
                      <a:pt x="28113" y="34247"/>
                      <a:pt x="28333" y="30390"/>
                      <a:pt x="27011" y="27048"/>
                    </a:cubicBezTo>
                    <a:cubicBezTo>
                      <a:pt x="26325" y="25297"/>
                      <a:pt x="25358" y="23938"/>
                      <a:pt x="24574" y="22848"/>
                    </a:cubicBezTo>
                    <a:cubicBezTo>
                      <a:pt x="24574" y="22836"/>
                      <a:pt x="24562" y="22836"/>
                      <a:pt x="24562" y="22824"/>
                    </a:cubicBezTo>
                    <a:cubicBezTo>
                      <a:pt x="24550" y="22799"/>
                      <a:pt x="24513" y="22775"/>
                      <a:pt x="24513" y="22738"/>
                    </a:cubicBezTo>
                    <a:cubicBezTo>
                      <a:pt x="24501" y="22542"/>
                      <a:pt x="24562" y="22236"/>
                      <a:pt x="24721" y="22064"/>
                    </a:cubicBezTo>
                    <a:cubicBezTo>
                      <a:pt x="24795" y="21991"/>
                      <a:pt x="24868" y="21942"/>
                      <a:pt x="24966" y="21942"/>
                    </a:cubicBezTo>
                    <a:lnTo>
                      <a:pt x="25040" y="21942"/>
                    </a:lnTo>
                    <a:cubicBezTo>
                      <a:pt x="27256" y="21942"/>
                      <a:pt x="28701" y="23521"/>
                      <a:pt x="30084" y="25052"/>
                    </a:cubicBezTo>
                    <a:cubicBezTo>
                      <a:pt x="31394" y="26472"/>
                      <a:pt x="32631" y="27844"/>
                      <a:pt x="34431" y="27917"/>
                    </a:cubicBezTo>
                    <a:cubicBezTo>
                      <a:pt x="34578" y="27917"/>
                      <a:pt x="34712" y="27929"/>
                      <a:pt x="34847" y="27929"/>
                    </a:cubicBezTo>
                    <a:cubicBezTo>
                      <a:pt x="36500" y="27929"/>
                      <a:pt x="37529" y="26754"/>
                      <a:pt x="38508" y="25615"/>
                    </a:cubicBezTo>
                    <a:cubicBezTo>
                      <a:pt x="39500" y="24476"/>
                      <a:pt x="40541" y="23289"/>
                      <a:pt x="42230" y="23289"/>
                    </a:cubicBezTo>
                    <a:lnTo>
                      <a:pt x="42414" y="23289"/>
                    </a:lnTo>
                    <a:cubicBezTo>
                      <a:pt x="42732" y="23313"/>
                      <a:pt x="42793" y="23693"/>
                      <a:pt x="42842" y="24048"/>
                    </a:cubicBezTo>
                    <a:cubicBezTo>
                      <a:pt x="42867" y="24207"/>
                      <a:pt x="42879" y="24366"/>
                      <a:pt x="42928" y="24489"/>
                    </a:cubicBezTo>
                    <a:cubicBezTo>
                      <a:pt x="43283" y="25309"/>
                      <a:pt x="44030" y="27011"/>
                      <a:pt x="45671" y="28407"/>
                    </a:cubicBezTo>
                    <a:cubicBezTo>
                      <a:pt x="47152" y="29656"/>
                      <a:pt x="48720" y="30170"/>
                      <a:pt x="49907" y="30452"/>
                    </a:cubicBezTo>
                    <a:cubicBezTo>
                      <a:pt x="51376" y="30819"/>
                      <a:pt x="52760" y="30868"/>
                      <a:pt x="53862" y="30917"/>
                    </a:cubicBezTo>
                    <a:cubicBezTo>
                      <a:pt x="54009" y="30917"/>
                      <a:pt x="54327" y="30929"/>
                      <a:pt x="54621" y="30941"/>
                    </a:cubicBezTo>
                    <a:lnTo>
                      <a:pt x="54633" y="30941"/>
                    </a:lnTo>
                    <a:lnTo>
                      <a:pt x="54658" y="30966"/>
                    </a:lnTo>
                    <a:cubicBezTo>
                      <a:pt x="55356" y="31798"/>
                      <a:pt x="56188" y="33353"/>
                      <a:pt x="56776" y="34468"/>
                    </a:cubicBezTo>
                    <a:cubicBezTo>
                      <a:pt x="56935" y="34761"/>
                      <a:pt x="57082" y="35043"/>
                      <a:pt x="57241" y="35325"/>
                    </a:cubicBezTo>
                    <a:cubicBezTo>
                      <a:pt x="57927" y="36610"/>
                      <a:pt x="58649" y="37920"/>
                      <a:pt x="58833" y="38863"/>
                    </a:cubicBezTo>
                    <a:cubicBezTo>
                      <a:pt x="59041" y="40051"/>
                      <a:pt x="58576" y="41912"/>
                      <a:pt x="58392" y="42598"/>
                    </a:cubicBezTo>
                    <a:cubicBezTo>
                      <a:pt x="57792" y="44887"/>
                      <a:pt x="56947" y="47140"/>
                      <a:pt x="55894" y="49270"/>
                    </a:cubicBezTo>
                    <a:cubicBezTo>
                      <a:pt x="55735" y="49577"/>
                      <a:pt x="55588" y="49846"/>
                      <a:pt x="55454" y="50079"/>
                    </a:cubicBezTo>
                    <a:close/>
                    <a:moveTo>
                      <a:pt x="4739" y="5645"/>
                    </a:moveTo>
                    <a:lnTo>
                      <a:pt x="4666" y="5645"/>
                    </a:lnTo>
                    <a:cubicBezTo>
                      <a:pt x="4396" y="5633"/>
                      <a:pt x="4225" y="5388"/>
                      <a:pt x="4041" y="5143"/>
                    </a:cubicBezTo>
                    <a:cubicBezTo>
                      <a:pt x="3943" y="5009"/>
                      <a:pt x="3845" y="4874"/>
                      <a:pt x="3723" y="4776"/>
                    </a:cubicBezTo>
                    <a:cubicBezTo>
                      <a:pt x="3233" y="4347"/>
                      <a:pt x="2584" y="4115"/>
                      <a:pt x="1960" y="3907"/>
                    </a:cubicBezTo>
                    <a:cubicBezTo>
                      <a:pt x="1127" y="3613"/>
                      <a:pt x="356" y="3343"/>
                      <a:pt x="62" y="2621"/>
                    </a:cubicBezTo>
                    <a:cubicBezTo>
                      <a:pt x="1" y="2462"/>
                      <a:pt x="123" y="2327"/>
                      <a:pt x="233" y="2217"/>
                    </a:cubicBezTo>
                    <a:cubicBezTo>
                      <a:pt x="270" y="2156"/>
                      <a:pt x="331" y="2119"/>
                      <a:pt x="356" y="2058"/>
                    </a:cubicBezTo>
                    <a:cubicBezTo>
                      <a:pt x="393" y="1972"/>
                      <a:pt x="429" y="1886"/>
                      <a:pt x="454" y="1813"/>
                    </a:cubicBezTo>
                    <a:cubicBezTo>
                      <a:pt x="539" y="1629"/>
                      <a:pt x="601" y="1458"/>
                      <a:pt x="735" y="1360"/>
                    </a:cubicBezTo>
                    <a:cubicBezTo>
                      <a:pt x="980" y="1176"/>
                      <a:pt x="1188" y="1103"/>
                      <a:pt x="1360" y="1152"/>
                    </a:cubicBezTo>
                    <a:cubicBezTo>
                      <a:pt x="3111" y="1592"/>
                      <a:pt x="6049" y="2645"/>
                      <a:pt x="6086" y="4751"/>
                    </a:cubicBezTo>
                    <a:cubicBezTo>
                      <a:pt x="6086" y="4935"/>
                      <a:pt x="6013" y="5094"/>
                      <a:pt x="5866" y="5241"/>
                    </a:cubicBezTo>
                    <a:cubicBezTo>
                      <a:pt x="5584" y="5511"/>
                      <a:pt x="5094" y="5645"/>
                      <a:pt x="4739" y="5645"/>
                    </a:cubicBezTo>
                    <a:close/>
                    <a:moveTo>
                      <a:pt x="20020" y="3625"/>
                    </a:moveTo>
                    <a:cubicBezTo>
                      <a:pt x="19762" y="3625"/>
                      <a:pt x="19481" y="3588"/>
                      <a:pt x="19224" y="3490"/>
                    </a:cubicBezTo>
                    <a:cubicBezTo>
                      <a:pt x="18758" y="3343"/>
                      <a:pt x="18428" y="3062"/>
                      <a:pt x="18281" y="2731"/>
                    </a:cubicBezTo>
                    <a:cubicBezTo>
                      <a:pt x="18097" y="2278"/>
                      <a:pt x="18550" y="1948"/>
                      <a:pt x="18954" y="1629"/>
                    </a:cubicBezTo>
                    <a:cubicBezTo>
                      <a:pt x="19163" y="1470"/>
                      <a:pt x="19358" y="1323"/>
                      <a:pt x="19481" y="1164"/>
                    </a:cubicBezTo>
                    <a:cubicBezTo>
                      <a:pt x="19554" y="1054"/>
                      <a:pt x="19616" y="919"/>
                      <a:pt x="19689" y="772"/>
                    </a:cubicBezTo>
                    <a:cubicBezTo>
                      <a:pt x="19848" y="429"/>
                      <a:pt x="20020" y="62"/>
                      <a:pt x="20350" y="38"/>
                    </a:cubicBezTo>
                    <a:cubicBezTo>
                      <a:pt x="20779" y="1"/>
                      <a:pt x="21330" y="368"/>
                      <a:pt x="21526" y="833"/>
                    </a:cubicBezTo>
                    <a:cubicBezTo>
                      <a:pt x="21856" y="1580"/>
                      <a:pt x="21771" y="2927"/>
                      <a:pt x="20962" y="3405"/>
                    </a:cubicBezTo>
                    <a:lnTo>
                      <a:pt x="20950" y="3368"/>
                    </a:lnTo>
                    <a:lnTo>
                      <a:pt x="20962" y="3405"/>
                    </a:lnTo>
                    <a:cubicBezTo>
                      <a:pt x="20693" y="3552"/>
                      <a:pt x="20350" y="3625"/>
                      <a:pt x="20020" y="362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4"/>
              <p:cNvSpPr/>
              <p:nvPr/>
            </p:nvSpPr>
            <p:spPr>
              <a:xfrm>
                <a:off x="4150375" y="3826750"/>
                <a:ext cx="732825" cy="448450"/>
              </a:xfrm>
              <a:custGeom>
                <a:avLst/>
                <a:gdLst/>
                <a:ahLst/>
                <a:cxnLst/>
                <a:rect l="l" t="t" r="r" b="b"/>
                <a:pathLst>
                  <a:path w="29313" h="17938" fill="none" extrusionOk="0">
                    <a:moveTo>
                      <a:pt x="27488" y="17925"/>
                    </a:moveTo>
                    <a:cubicBezTo>
                      <a:pt x="27464" y="17925"/>
                      <a:pt x="27451" y="17913"/>
                      <a:pt x="27427" y="17888"/>
                    </a:cubicBezTo>
                    <a:cubicBezTo>
                      <a:pt x="27415" y="17888"/>
                      <a:pt x="27415" y="17876"/>
                      <a:pt x="27402" y="17876"/>
                    </a:cubicBezTo>
                    <a:lnTo>
                      <a:pt x="27402" y="17876"/>
                    </a:lnTo>
                    <a:cubicBezTo>
                      <a:pt x="24464" y="16848"/>
                      <a:pt x="21293" y="16346"/>
                      <a:pt x="17705" y="16346"/>
                    </a:cubicBezTo>
                    <a:cubicBezTo>
                      <a:pt x="14693" y="16346"/>
                      <a:pt x="11865" y="16701"/>
                      <a:pt x="9367" y="17007"/>
                    </a:cubicBezTo>
                    <a:cubicBezTo>
                      <a:pt x="8387" y="17129"/>
                      <a:pt x="7285" y="17264"/>
                      <a:pt x="6502" y="17264"/>
                    </a:cubicBezTo>
                    <a:cubicBezTo>
                      <a:pt x="6135" y="17264"/>
                      <a:pt x="5975" y="17239"/>
                      <a:pt x="5951" y="17239"/>
                    </a:cubicBezTo>
                    <a:cubicBezTo>
                      <a:pt x="5461" y="17129"/>
                      <a:pt x="4224" y="16456"/>
                      <a:pt x="3318" y="15966"/>
                    </a:cubicBezTo>
                    <a:cubicBezTo>
                      <a:pt x="2988" y="15782"/>
                      <a:pt x="2486" y="15709"/>
                      <a:pt x="2008" y="15623"/>
                    </a:cubicBezTo>
                    <a:cubicBezTo>
                      <a:pt x="1102" y="15489"/>
                      <a:pt x="184" y="15342"/>
                      <a:pt x="98" y="14509"/>
                    </a:cubicBezTo>
                    <a:cubicBezTo>
                      <a:pt x="0" y="13725"/>
                      <a:pt x="735" y="13260"/>
                      <a:pt x="1519" y="12746"/>
                    </a:cubicBezTo>
                    <a:cubicBezTo>
                      <a:pt x="2180" y="12317"/>
                      <a:pt x="2865" y="11877"/>
                      <a:pt x="3196" y="11203"/>
                    </a:cubicBezTo>
                    <a:cubicBezTo>
                      <a:pt x="3796" y="10028"/>
                      <a:pt x="3747" y="8546"/>
                      <a:pt x="3686" y="7114"/>
                    </a:cubicBezTo>
                    <a:cubicBezTo>
                      <a:pt x="3625" y="5240"/>
                      <a:pt x="3576" y="3441"/>
                      <a:pt x="4984" y="2522"/>
                    </a:cubicBezTo>
                    <a:cubicBezTo>
                      <a:pt x="5473" y="2204"/>
                      <a:pt x="6024" y="2510"/>
                      <a:pt x="6612" y="2828"/>
                    </a:cubicBezTo>
                    <a:cubicBezTo>
                      <a:pt x="7077" y="3073"/>
                      <a:pt x="7530" y="3343"/>
                      <a:pt x="8045" y="3355"/>
                    </a:cubicBezTo>
                    <a:cubicBezTo>
                      <a:pt x="8228" y="3367"/>
                      <a:pt x="8424" y="3367"/>
                      <a:pt x="8608" y="3367"/>
                    </a:cubicBezTo>
                    <a:cubicBezTo>
                      <a:pt x="10285" y="3367"/>
                      <a:pt x="11412" y="2314"/>
                      <a:pt x="12391" y="1396"/>
                    </a:cubicBezTo>
                    <a:cubicBezTo>
                      <a:pt x="13187" y="649"/>
                      <a:pt x="13873" y="0"/>
                      <a:pt x="14693" y="61"/>
                    </a:cubicBezTo>
                    <a:cubicBezTo>
                      <a:pt x="15342" y="110"/>
                      <a:pt x="15709" y="771"/>
                      <a:pt x="16138" y="1506"/>
                    </a:cubicBezTo>
                    <a:cubicBezTo>
                      <a:pt x="16456" y="2057"/>
                      <a:pt x="16775" y="2632"/>
                      <a:pt x="17264" y="3049"/>
                    </a:cubicBezTo>
                    <a:cubicBezTo>
                      <a:pt x="19309" y="4775"/>
                      <a:pt x="21452" y="5449"/>
                      <a:pt x="22884" y="5804"/>
                    </a:cubicBezTo>
                    <a:cubicBezTo>
                      <a:pt x="23472" y="5938"/>
                      <a:pt x="24060" y="5951"/>
                      <a:pt x="24635" y="5975"/>
                    </a:cubicBezTo>
                    <a:cubicBezTo>
                      <a:pt x="25370" y="5987"/>
                      <a:pt x="26056" y="6000"/>
                      <a:pt x="26570" y="6318"/>
                    </a:cubicBezTo>
                    <a:cubicBezTo>
                      <a:pt x="27023" y="6599"/>
                      <a:pt x="27206" y="7138"/>
                      <a:pt x="27366" y="7628"/>
                    </a:cubicBezTo>
                    <a:cubicBezTo>
                      <a:pt x="27427" y="7824"/>
                      <a:pt x="27513" y="8008"/>
                      <a:pt x="27574" y="8142"/>
                    </a:cubicBezTo>
                    <a:cubicBezTo>
                      <a:pt x="27733" y="8448"/>
                      <a:pt x="27892" y="8742"/>
                      <a:pt x="28039" y="9024"/>
                    </a:cubicBezTo>
                    <a:cubicBezTo>
                      <a:pt x="28100" y="9134"/>
                      <a:pt x="28161" y="9244"/>
                      <a:pt x="28223" y="9367"/>
                    </a:cubicBezTo>
                    <a:cubicBezTo>
                      <a:pt x="28639" y="10114"/>
                      <a:pt x="29202" y="11142"/>
                      <a:pt x="29263" y="11571"/>
                    </a:cubicBezTo>
                    <a:cubicBezTo>
                      <a:pt x="29288" y="11693"/>
                      <a:pt x="29312" y="12195"/>
                      <a:pt x="28884" y="13860"/>
                    </a:cubicBezTo>
                    <a:cubicBezTo>
                      <a:pt x="28774" y="14264"/>
                      <a:pt x="28737" y="14754"/>
                      <a:pt x="28688" y="15207"/>
                    </a:cubicBezTo>
                    <a:cubicBezTo>
                      <a:pt x="28566" y="16346"/>
                      <a:pt x="28455" y="17521"/>
                      <a:pt x="27525" y="17937"/>
                    </a:cubicBezTo>
                    <a:cubicBezTo>
                      <a:pt x="27513" y="17925"/>
                      <a:pt x="27513" y="17925"/>
                      <a:pt x="27488" y="1792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4"/>
              <p:cNvSpPr/>
              <p:nvPr/>
            </p:nvSpPr>
            <p:spPr>
              <a:xfrm>
                <a:off x="4294225" y="3936625"/>
                <a:ext cx="503275" cy="246750"/>
              </a:xfrm>
              <a:custGeom>
                <a:avLst/>
                <a:gdLst/>
                <a:ahLst/>
                <a:cxnLst/>
                <a:rect l="l" t="t" r="r" b="b"/>
                <a:pathLst>
                  <a:path w="20131" h="9870" fill="none" extrusionOk="0">
                    <a:moveTo>
                      <a:pt x="18098" y="9869"/>
                    </a:moveTo>
                    <a:cubicBezTo>
                      <a:pt x="17204" y="9869"/>
                      <a:pt x="16249" y="9563"/>
                      <a:pt x="15232" y="9257"/>
                    </a:cubicBezTo>
                    <a:cubicBezTo>
                      <a:pt x="14155" y="8914"/>
                      <a:pt x="13053" y="8584"/>
                      <a:pt x="11976" y="8584"/>
                    </a:cubicBezTo>
                    <a:cubicBezTo>
                      <a:pt x="8743" y="8584"/>
                      <a:pt x="5817" y="8951"/>
                      <a:pt x="3233" y="9257"/>
                    </a:cubicBezTo>
                    <a:cubicBezTo>
                      <a:pt x="3001" y="9294"/>
                      <a:pt x="2756" y="9330"/>
                      <a:pt x="2511" y="9367"/>
                    </a:cubicBezTo>
                    <a:cubicBezTo>
                      <a:pt x="1936" y="9477"/>
                      <a:pt x="1323" y="9563"/>
                      <a:pt x="907" y="9490"/>
                    </a:cubicBezTo>
                    <a:cubicBezTo>
                      <a:pt x="883" y="9490"/>
                      <a:pt x="834" y="9477"/>
                      <a:pt x="797" y="9477"/>
                    </a:cubicBezTo>
                    <a:cubicBezTo>
                      <a:pt x="527" y="9428"/>
                      <a:pt x="111" y="9355"/>
                      <a:pt x="50" y="9049"/>
                    </a:cubicBezTo>
                    <a:cubicBezTo>
                      <a:pt x="1" y="8865"/>
                      <a:pt x="136" y="8718"/>
                      <a:pt x="283" y="8571"/>
                    </a:cubicBezTo>
                    <a:cubicBezTo>
                      <a:pt x="356" y="8498"/>
                      <a:pt x="430" y="8400"/>
                      <a:pt x="478" y="8314"/>
                    </a:cubicBezTo>
                    <a:cubicBezTo>
                      <a:pt x="1458" y="6355"/>
                      <a:pt x="1397" y="4274"/>
                      <a:pt x="1336" y="2584"/>
                    </a:cubicBezTo>
                    <a:cubicBezTo>
                      <a:pt x="1336" y="2560"/>
                      <a:pt x="1323" y="2511"/>
                      <a:pt x="1299" y="2474"/>
                    </a:cubicBezTo>
                    <a:cubicBezTo>
                      <a:pt x="1274" y="2388"/>
                      <a:pt x="1238" y="2278"/>
                      <a:pt x="1336" y="2217"/>
                    </a:cubicBezTo>
                    <a:cubicBezTo>
                      <a:pt x="1470" y="2107"/>
                      <a:pt x="1654" y="2168"/>
                      <a:pt x="1838" y="2229"/>
                    </a:cubicBezTo>
                    <a:cubicBezTo>
                      <a:pt x="1948" y="2266"/>
                      <a:pt x="2058" y="2315"/>
                      <a:pt x="2156" y="2315"/>
                    </a:cubicBezTo>
                    <a:cubicBezTo>
                      <a:pt x="2401" y="2327"/>
                      <a:pt x="2646" y="2327"/>
                      <a:pt x="2878" y="2327"/>
                    </a:cubicBezTo>
                    <a:cubicBezTo>
                      <a:pt x="4213" y="2327"/>
                      <a:pt x="5217" y="1617"/>
                      <a:pt x="6111" y="1005"/>
                    </a:cubicBezTo>
                    <a:cubicBezTo>
                      <a:pt x="6894" y="478"/>
                      <a:pt x="7568" y="1"/>
                      <a:pt x="8278" y="74"/>
                    </a:cubicBezTo>
                    <a:cubicBezTo>
                      <a:pt x="8572" y="111"/>
                      <a:pt x="8755" y="380"/>
                      <a:pt x="8927" y="674"/>
                    </a:cubicBezTo>
                    <a:cubicBezTo>
                      <a:pt x="9049" y="858"/>
                      <a:pt x="9172" y="1054"/>
                      <a:pt x="9319" y="1188"/>
                    </a:cubicBezTo>
                    <a:cubicBezTo>
                      <a:pt x="11914" y="3380"/>
                      <a:pt x="14559" y="4225"/>
                      <a:pt x="16322" y="4653"/>
                    </a:cubicBezTo>
                    <a:cubicBezTo>
                      <a:pt x="16702" y="4739"/>
                      <a:pt x="17081" y="4739"/>
                      <a:pt x="17461" y="4727"/>
                    </a:cubicBezTo>
                    <a:cubicBezTo>
                      <a:pt x="17926" y="4715"/>
                      <a:pt x="18355" y="4715"/>
                      <a:pt x="18673" y="4910"/>
                    </a:cubicBezTo>
                    <a:cubicBezTo>
                      <a:pt x="18747" y="4959"/>
                      <a:pt x="18783" y="5045"/>
                      <a:pt x="18808" y="5143"/>
                    </a:cubicBezTo>
                    <a:cubicBezTo>
                      <a:pt x="18832" y="5192"/>
                      <a:pt x="18844" y="5229"/>
                      <a:pt x="18869" y="5278"/>
                    </a:cubicBezTo>
                    <a:cubicBezTo>
                      <a:pt x="19040" y="5584"/>
                      <a:pt x="19200" y="5890"/>
                      <a:pt x="19359" y="6184"/>
                    </a:cubicBezTo>
                    <a:cubicBezTo>
                      <a:pt x="19432" y="6294"/>
                      <a:pt x="19481" y="6392"/>
                      <a:pt x="19555" y="6514"/>
                    </a:cubicBezTo>
                    <a:cubicBezTo>
                      <a:pt x="19591" y="6600"/>
                      <a:pt x="19653" y="6686"/>
                      <a:pt x="19714" y="6784"/>
                    </a:cubicBezTo>
                    <a:cubicBezTo>
                      <a:pt x="19885" y="7004"/>
                      <a:pt x="20081" y="7310"/>
                      <a:pt x="20118" y="7592"/>
                    </a:cubicBezTo>
                    <a:cubicBezTo>
                      <a:pt x="20130" y="7739"/>
                      <a:pt x="20081" y="7947"/>
                      <a:pt x="20008" y="8167"/>
                    </a:cubicBezTo>
                    <a:cubicBezTo>
                      <a:pt x="19971" y="8277"/>
                      <a:pt x="19934" y="8400"/>
                      <a:pt x="19897" y="8535"/>
                    </a:cubicBezTo>
                    <a:cubicBezTo>
                      <a:pt x="19873" y="8633"/>
                      <a:pt x="19873" y="8731"/>
                      <a:pt x="19873" y="8841"/>
                    </a:cubicBezTo>
                    <a:cubicBezTo>
                      <a:pt x="19873" y="9037"/>
                      <a:pt x="19873" y="9245"/>
                      <a:pt x="19714" y="9343"/>
                    </a:cubicBezTo>
                    <a:cubicBezTo>
                      <a:pt x="19212" y="9747"/>
                      <a:pt x="18661" y="9869"/>
                      <a:pt x="18098" y="986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4"/>
              <p:cNvSpPr/>
              <p:nvPr/>
            </p:nvSpPr>
            <p:spPr>
              <a:xfrm>
                <a:off x="4404425" y="4038250"/>
                <a:ext cx="119400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2438" fill="none" extrusionOk="0">
                    <a:moveTo>
                      <a:pt x="1752" y="2437"/>
                    </a:moveTo>
                    <a:cubicBezTo>
                      <a:pt x="968" y="2437"/>
                      <a:pt x="246" y="2290"/>
                      <a:pt x="74" y="1984"/>
                    </a:cubicBezTo>
                    <a:cubicBezTo>
                      <a:pt x="1" y="1837"/>
                      <a:pt x="38" y="1690"/>
                      <a:pt x="172" y="1519"/>
                    </a:cubicBezTo>
                    <a:lnTo>
                      <a:pt x="172" y="1519"/>
                    </a:lnTo>
                    <a:cubicBezTo>
                      <a:pt x="1042" y="454"/>
                      <a:pt x="2278" y="1"/>
                      <a:pt x="3135" y="50"/>
                    </a:cubicBezTo>
                    <a:cubicBezTo>
                      <a:pt x="3625" y="62"/>
                      <a:pt x="4335" y="343"/>
                      <a:pt x="4629" y="735"/>
                    </a:cubicBezTo>
                    <a:cubicBezTo>
                      <a:pt x="4751" y="894"/>
                      <a:pt x="4776" y="1066"/>
                      <a:pt x="4739" y="1225"/>
                    </a:cubicBezTo>
                    <a:cubicBezTo>
                      <a:pt x="4580" y="1813"/>
                      <a:pt x="3747" y="2253"/>
                      <a:pt x="2523" y="2413"/>
                    </a:cubicBezTo>
                    <a:cubicBezTo>
                      <a:pt x="2266" y="2425"/>
                      <a:pt x="2009" y="2437"/>
                      <a:pt x="1752" y="243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4"/>
              <p:cNvSpPr/>
              <p:nvPr/>
            </p:nvSpPr>
            <p:spPr>
              <a:xfrm>
                <a:off x="4278025" y="3400650"/>
                <a:ext cx="161025" cy="193175"/>
              </a:xfrm>
              <a:custGeom>
                <a:avLst/>
                <a:gdLst/>
                <a:ahLst/>
                <a:cxnLst/>
                <a:rect l="l" t="t" r="r" b="b"/>
                <a:pathLst>
                  <a:path w="6441" h="7727" fill="none" extrusionOk="0">
                    <a:moveTo>
                      <a:pt x="2535" y="7726"/>
                    </a:moveTo>
                    <a:cubicBezTo>
                      <a:pt x="2228" y="7726"/>
                      <a:pt x="1959" y="7592"/>
                      <a:pt x="1726" y="7347"/>
                    </a:cubicBezTo>
                    <a:lnTo>
                      <a:pt x="1714" y="7322"/>
                    </a:lnTo>
                    <a:cubicBezTo>
                      <a:pt x="1286" y="6833"/>
                      <a:pt x="465" y="5914"/>
                      <a:pt x="282" y="5510"/>
                    </a:cubicBezTo>
                    <a:cubicBezTo>
                      <a:pt x="0" y="4861"/>
                      <a:pt x="184" y="4127"/>
                      <a:pt x="331" y="3490"/>
                    </a:cubicBezTo>
                    <a:cubicBezTo>
                      <a:pt x="380" y="3282"/>
                      <a:pt x="429" y="3098"/>
                      <a:pt x="453" y="2914"/>
                    </a:cubicBezTo>
                    <a:lnTo>
                      <a:pt x="453" y="2914"/>
                    </a:lnTo>
                    <a:cubicBezTo>
                      <a:pt x="576" y="2229"/>
                      <a:pt x="490" y="1604"/>
                      <a:pt x="404" y="1102"/>
                    </a:cubicBezTo>
                    <a:cubicBezTo>
                      <a:pt x="343" y="625"/>
                      <a:pt x="282" y="270"/>
                      <a:pt x="465" y="135"/>
                    </a:cubicBezTo>
                    <a:cubicBezTo>
                      <a:pt x="649" y="0"/>
                      <a:pt x="1065" y="74"/>
                      <a:pt x="1861" y="404"/>
                    </a:cubicBezTo>
                    <a:cubicBezTo>
                      <a:pt x="2963" y="870"/>
                      <a:pt x="3685" y="882"/>
                      <a:pt x="4261" y="882"/>
                    </a:cubicBezTo>
                    <a:cubicBezTo>
                      <a:pt x="4714" y="882"/>
                      <a:pt x="5081" y="894"/>
                      <a:pt x="5449" y="1115"/>
                    </a:cubicBezTo>
                    <a:cubicBezTo>
                      <a:pt x="6440" y="1690"/>
                      <a:pt x="6159" y="3331"/>
                      <a:pt x="5791" y="4078"/>
                    </a:cubicBezTo>
                    <a:cubicBezTo>
                      <a:pt x="5632" y="4408"/>
                      <a:pt x="5449" y="4592"/>
                      <a:pt x="5265" y="4788"/>
                    </a:cubicBezTo>
                    <a:cubicBezTo>
                      <a:pt x="4959" y="5082"/>
                      <a:pt x="4616" y="5412"/>
                      <a:pt x="4236" y="6380"/>
                    </a:cubicBezTo>
                    <a:cubicBezTo>
                      <a:pt x="4016" y="6930"/>
                      <a:pt x="3379" y="7592"/>
                      <a:pt x="2718" y="7714"/>
                    </a:cubicBezTo>
                    <a:cubicBezTo>
                      <a:pt x="2669" y="7726"/>
                      <a:pt x="2596" y="7726"/>
                      <a:pt x="2535" y="772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4"/>
              <p:cNvSpPr/>
              <p:nvPr/>
            </p:nvSpPr>
            <p:spPr>
              <a:xfrm>
                <a:off x="4693700" y="3373700"/>
                <a:ext cx="139900" cy="243075"/>
              </a:xfrm>
              <a:custGeom>
                <a:avLst/>
                <a:gdLst/>
                <a:ahLst/>
                <a:cxnLst/>
                <a:rect l="l" t="t" r="r" b="b"/>
                <a:pathLst>
                  <a:path w="5596" h="9723" fill="none" extrusionOk="0">
                    <a:moveTo>
                      <a:pt x="4825" y="9723"/>
                    </a:moveTo>
                    <a:lnTo>
                      <a:pt x="4800" y="9723"/>
                    </a:lnTo>
                    <a:cubicBezTo>
                      <a:pt x="4604" y="9710"/>
                      <a:pt x="4494" y="9551"/>
                      <a:pt x="4371" y="9417"/>
                    </a:cubicBezTo>
                    <a:lnTo>
                      <a:pt x="4347" y="9404"/>
                    </a:lnTo>
                    <a:cubicBezTo>
                      <a:pt x="4004" y="8988"/>
                      <a:pt x="3527" y="8670"/>
                      <a:pt x="3025" y="8510"/>
                    </a:cubicBezTo>
                    <a:lnTo>
                      <a:pt x="2841" y="8462"/>
                    </a:lnTo>
                    <a:cubicBezTo>
                      <a:pt x="2670" y="8425"/>
                      <a:pt x="2510" y="8376"/>
                      <a:pt x="2363" y="8302"/>
                    </a:cubicBezTo>
                    <a:cubicBezTo>
                      <a:pt x="2229" y="8217"/>
                      <a:pt x="2106" y="8119"/>
                      <a:pt x="1959" y="7960"/>
                    </a:cubicBezTo>
                    <a:cubicBezTo>
                      <a:pt x="1653" y="7629"/>
                      <a:pt x="1457" y="7213"/>
                      <a:pt x="1249" y="6809"/>
                    </a:cubicBezTo>
                    <a:cubicBezTo>
                      <a:pt x="1127" y="6588"/>
                      <a:pt x="1004" y="6343"/>
                      <a:pt x="955" y="6062"/>
                    </a:cubicBezTo>
                    <a:cubicBezTo>
                      <a:pt x="906" y="5805"/>
                      <a:pt x="919" y="5523"/>
                      <a:pt x="943" y="5266"/>
                    </a:cubicBezTo>
                    <a:cubicBezTo>
                      <a:pt x="943" y="5217"/>
                      <a:pt x="943" y="5180"/>
                      <a:pt x="955" y="5131"/>
                    </a:cubicBezTo>
                    <a:cubicBezTo>
                      <a:pt x="1029" y="4054"/>
                      <a:pt x="882" y="3123"/>
                      <a:pt x="515" y="2364"/>
                    </a:cubicBezTo>
                    <a:cubicBezTo>
                      <a:pt x="466" y="2278"/>
                      <a:pt x="429" y="2193"/>
                      <a:pt x="392" y="2119"/>
                    </a:cubicBezTo>
                    <a:cubicBezTo>
                      <a:pt x="282" y="1911"/>
                      <a:pt x="184" y="1715"/>
                      <a:pt x="111" y="1507"/>
                    </a:cubicBezTo>
                    <a:cubicBezTo>
                      <a:pt x="0" y="1152"/>
                      <a:pt x="49" y="809"/>
                      <a:pt x="221" y="589"/>
                    </a:cubicBezTo>
                    <a:cubicBezTo>
                      <a:pt x="466" y="246"/>
                      <a:pt x="906" y="197"/>
                      <a:pt x="1323" y="160"/>
                    </a:cubicBezTo>
                    <a:cubicBezTo>
                      <a:pt x="1433" y="136"/>
                      <a:pt x="1519" y="136"/>
                      <a:pt x="1629" y="123"/>
                    </a:cubicBezTo>
                    <a:lnTo>
                      <a:pt x="1898" y="74"/>
                    </a:lnTo>
                    <a:cubicBezTo>
                      <a:pt x="2070" y="50"/>
                      <a:pt x="2253" y="1"/>
                      <a:pt x="2437" y="1"/>
                    </a:cubicBezTo>
                    <a:lnTo>
                      <a:pt x="2437" y="1"/>
                    </a:lnTo>
                    <a:cubicBezTo>
                      <a:pt x="2792" y="1"/>
                      <a:pt x="3147" y="136"/>
                      <a:pt x="3453" y="258"/>
                    </a:cubicBezTo>
                    <a:lnTo>
                      <a:pt x="4298" y="601"/>
                    </a:lnTo>
                    <a:cubicBezTo>
                      <a:pt x="4347" y="613"/>
                      <a:pt x="4408" y="625"/>
                      <a:pt x="4469" y="662"/>
                    </a:cubicBezTo>
                    <a:cubicBezTo>
                      <a:pt x="4629" y="711"/>
                      <a:pt x="4812" y="772"/>
                      <a:pt x="4910" y="870"/>
                    </a:cubicBezTo>
                    <a:cubicBezTo>
                      <a:pt x="5155" y="1140"/>
                      <a:pt x="5131" y="1642"/>
                      <a:pt x="5118" y="2058"/>
                    </a:cubicBezTo>
                    <a:cubicBezTo>
                      <a:pt x="5118" y="2156"/>
                      <a:pt x="5106" y="2254"/>
                      <a:pt x="5106" y="2340"/>
                    </a:cubicBezTo>
                    <a:cubicBezTo>
                      <a:pt x="5106" y="2768"/>
                      <a:pt x="5167" y="3197"/>
                      <a:pt x="5241" y="3625"/>
                    </a:cubicBezTo>
                    <a:cubicBezTo>
                      <a:pt x="5302" y="4017"/>
                      <a:pt x="5363" y="4409"/>
                      <a:pt x="5375" y="4813"/>
                    </a:cubicBezTo>
                    <a:cubicBezTo>
                      <a:pt x="5375" y="5082"/>
                      <a:pt x="5363" y="5364"/>
                      <a:pt x="5351" y="5633"/>
                    </a:cubicBezTo>
                    <a:cubicBezTo>
                      <a:pt x="5327" y="5952"/>
                      <a:pt x="5302" y="6307"/>
                      <a:pt x="5327" y="6625"/>
                    </a:cubicBezTo>
                    <a:cubicBezTo>
                      <a:pt x="5351" y="6894"/>
                      <a:pt x="5388" y="7139"/>
                      <a:pt x="5437" y="7396"/>
                    </a:cubicBezTo>
                    <a:cubicBezTo>
                      <a:pt x="5473" y="7604"/>
                      <a:pt x="5510" y="7837"/>
                      <a:pt x="5535" y="8057"/>
                    </a:cubicBezTo>
                    <a:cubicBezTo>
                      <a:pt x="5596" y="8633"/>
                      <a:pt x="5498" y="9110"/>
                      <a:pt x="5253" y="9466"/>
                    </a:cubicBezTo>
                    <a:cubicBezTo>
                      <a:pt x="5180" y="9551"/>
                      <a:pt x="5020" y="9723"/>
                      <a:pt x="4825" y="972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4"/>
              <p:cNvSpPr/>
              <p:nvPr/>
            </p:nvSpPr>
            <p:spPr>
              <a:xfrm>
                <a:off x="3141775" y="2797950"/>
                <a:ext cx="2059150" cy="1815800"/>
              </a:xfrm>
              <a:custGeom>
                <a:avLst/>
                <a:gdLst/>
                <a:ahLst/>
                <a:cxnLst/>
                <a:rect l="l" t="t" r="r" b="b"/>
                <a:pathLst>
                  <a:path w="82366" h="72632" fill="none" extrusionOk="0">
                    <a:moveTo>
                      <a:pt x="81851" y="50470"/>
                    </a:moveTo>
                    <a:cubicBezTo>
                      <a:pt x="81423" y="48119"/>
                      <a:pt x="80309" y="46050"/>
                      <a:pt x="79317" y="44225"/>
                    </a:cubicBezTo>
                    <a:cubicBezTo>
                      <a:pt x="79182" y="43980"/>
                      <a:pt x="79035" y="43723"/>
                      <a:pt x="78901" y="43466"/>
                    </a:cubicBezTo>
                    <a:lnTo>
                      <a:pt x="78876" y="43417"/>
                    </a:lnTo>
                    <a:cubicBezTo>
                      <a:pt x="77603" y="41030"/>
                      <a:pt x="76146" y="38336"/>
                      <a:pt x="73819" y="36548"/>
                    </a:cubicBezTo>
                    <a:cubicBezTo>
                      <a:pt x="72105" y="35226"/>
                      <a:pt x="70011" y="35152"/>
                      <a:pt x="68310" y="35079"/>
                    </a:cubicBezTo>
                    <a:cubicBezTo>
                      <a:pt x="67930" y="35067"/>
                      <a:pt x="67550" y="35042"/>
                      <a:pt x="67183" y="35018"/>
                    </a:cubicBezTo>
                    <a:cubicBezTo>
                      <a:pt x="67979" y="34920"/>
                      <a:pt x="68689" y="34479"/>
                      <a:pt x="69203" y="33757"/>
                    </a:cubicBezTo>
                    <a:cubicBezTo>
                      <a:pt x="69742" y="32961"/>
                      <a:pt x="69975" y="31969"/>
                      <a:pt x="69877" y="30843"/>
                    </a:cubicBezTo>
                    <a:cubicBezTo>
                      <a:pt x="69840" y="30536"/>
                      <a:pt x="69791" y="30243"/>
                      <a:pt x="69754" y="29998"/>
                    </a:cubicBezTo>
                    <a:cubicBezTo>
                      <a:pt x="69718" y="29802"/>
                      <a:pt x="69693" y="29618"/>
                      <a:pt x="69669" y="29471"/>
                    </a:cubicBezTo>
                    <a:cubicBezTo>
                      <a:pt x="69656" y="29288"/>
                      <a:pt x="69669" y="29043"/>
                      <a:pt x="69693" y="28786"/>
                    </a:cubicBezTo>
                    <a:cubicBezTo>
                      <a:pt x="69705" y="28492"/>
                      <a:pt x="69730" y="28124"/>
                      <a:pt x="69718" y="27745"/>
                    </a:cubicBezTo>
                    <a:cubicBezTo>
                      <a:pt x="69705" y="27194"/>
                      <a:pt x="69632" y="26704"/>
                      <a:pt x="69546" y="26263"/>
                    </a:cubicBezTo>
                    <a:cubicBezTo>
                      <a:pt x="69485" y="25908"/>
                      <a:pt x="69448" y="25590"/>
                      <a:pt x="69448" y="25345"/>
                    </a:cubicBezTo>
                    <a:cubicBezTo>
                      <a:pt x="69448" y="25296"/>
                      <a:pt x="69448" y="25247"/>
                      <a:pt x="69460" y="25186"/>
                    </a:cubicBezTo>
                    <a:cubicBezTo>
                      <a:pt x="69485" y="24574"/>
                      <a:pt x="69571" y="23313"/>
                      <a:pt x="68665" y="22333"/>
                    </a:cubicBezTo>
                    <a:cubicBezTo>
                      <a:pt x="68163" y="21782"/>
                      <a:pt x="67526" y="21574"/>
                      <a:pt x="67220" y="21488"/>
                    </a:cubicBezTo>
                    <a:lnTo>
                      <a:pt x="67195" y="21476"/>
                    </a:lnTo>
                    <a:lnTo>
                      <a:pt x="66363" y="21145"/>
                    </a:lnTo>
                    <a:cubicBezTo>
                      <a:pt x="65934" y="20986"/>
                      <a:pt x="65298" y="20717"/>
                      <a:pt x="64502" y="20717"/>
                    </a:cubicBezTo>
                    <a:lnTo>
                      <a:pt x="64477" y="20717"/>
                    </a:lnTo>
                    <a:cubicBezTo>
                      <a:pt x="64073" y="20717"/>
                      <a:pt x="63730" y="20803"/>
                      <a:pt x="63485" y="20839"/>
                    </a:cubicBezTo>
                    <a:cubicBezTo>
                      <a:pt x="63436" y="20864"/>
                      <a:pt x="63400" y="20864"/>
                      <a:pt x="63339" y="20876"/>
                    </a:cubicBezTo>
                    <a:cubicBezTo>
                      <a:pt x="63277" y="20888"/>
                      <a:pt x="63192" y="20888"/>
                      <a:pt x="63130" y="20900"/>
                    </a:cubicBezTo>
                    <a:cubicBezTo>
                      <a:pt x="62555" y="20962"/>
                      <a:pt x="61367" y="21109"/>
                      <a:pt x="60522" y="22125"/>
                    </a:cubicBezTo>
                    <a:cubicBezTo>
                      <a:pt x="60229" y="22027"/>
                      <a:pt x="59922" y="21917"/>
                      <a:pt x="59604" y="21843"/>
                    </a:cubicBezTo>
                    <a:cubicBezTo>
                      <a:pt x="59482" y="21807"/>
                      <a:pt x="59335" y="21782"/>
                      <a:pt x="59188" y="21733"/>
                    </a:cubicBezTo>
                    <a:lnTo>
                      <a:pt x="59176" y="21733"/>
                    </a:lnTo>
                    <a:cubicBezTo>
                      <a:pt x="58404" y="21537"/>
                      <a:pt x="57461" y="21305"/>
                      <a:pt x="56506" y="21305"/>
                    </a:cubicBezTo>
                    <a:cubicBezTo>
                      <a:pt x="54511" y="21305"/>
                      <a:pt x="53519" y="22394"/>
                      <a:pt x="53115" y="23031"/>
                    </a:cubicBezTo>
                    <a:cubicBezTo>
                      <a:pt x="52956" y="23264"/>
                      <a:pt x="52821" y="23496"/>
                      <a:pt x="52686" y="23704"/>
                    </a:cubicBezTo>
                    <a:cubicBezTo>
                      <a:pt x="52503" y="23533"/>
                      <a:pt x="52294" y="23398"/>
                      <a:pt x="52074" y="23264"/>
                    </a:cubicBezTo>
                    <a:cubicBezTo>
                      <a:pt x="51180" y="22737"/>
                      <a:pt x="50372" y="22725"/>
                      <a:pt x="49772" y="22725"/>
                    </a:cubicBezTo>
                    <a:cubicBezTo>
                      <a:pt x="49307" y="22725"/>
                      <a:pt x="48915" y="22713"/>
                      <a:pt x="48229" y="22419"/>
                    </a:cubicBezTo>
                    <a:cubicBezTo>
                      <a:pt x="47360" y="22051"/>
                      <a:pt x="46760" y="21904"/>
                      <a:pt x="46197" y="21904"/>
                    </a:cubicBezTo>
                    <a:cubicBezTo>
                      <a:pt x="46013" y="21904"/>
                      <a:pt x="45830" y="21917"/>
                      <a:pt x="45658" y="21941"/>
                    </a:cubicBezTo>
                    <a:cubicBezTo>
                      <a:pt x="45462" y="21513"/>
                      <a:pt x="45266" y="21121"/>
                      <a:pt x="45058" y="20741"/>
                    </a:cubicBezTo>
                    <a:cubicBezTo>
                      <a:pt x="44556" y="19762"/>
                      <a:pt x="44079" y="18819"/>
                      <a:pt x="44054" y="18072"/>
                    </a:cubicBezTo>
                    <a:cubicBezTo>
                      <a:pt x="44018" y="17411"/>
                      <a:pt x="44324" y="16591"/>
                      <a:pt x="44666" y="15697"/>
                    </a:cubicBezTo>
                    <a:cubicBezTo>
                      <a:pt x="44838" y="15256"/>
                      <a:pt x="45022" y="14754"/>
                      <a:pt x="45168" y="14252"/>
                    </a:cubicBezTo>
                    <a:cubicBezTo>
                      <a:pt x="45830" y="12060"/>
                      <a:pt x="45756" y="8926"/>
                      <a:pt x="43405" y="7248"/>
                    </a:cubicBezTo>
                    <a:cubicBezTo>
                      <a:pt x="42463" y="6575"/>
                      <a:pt x="41410" y="6367"/>
                      <a:pt x="40638" y="6208"/>
                    </a:cubicBezTo>
                    <a:cubicBezTo>
                      <a:pt x="40271" y="6134"/>
                      <a:pt x="39891" y="6061"/>
                      <a:pt x="39695" y="5963"/>
                    </a:cubicBezTo>
                    <a:cubicBezTo>
                      <a:pt x="39402" y="5828"/>
                      <a:pt x="39034" y="5387"/>
                      <a:pt x="38667" y="4959"/>
                    </a:cubicBezTo>
                    <a:cubicBezTo>
                      <a:pt x="38410" y="4653"/>
                      <a:pt x="38104" y="4285"/>
                      <a:pt x="37749" y="3943"/>
                    </a:cubicBezTo>
                    <a:cubicBezTo>
                      <a:pt x="36659" y="2877"/>
                      <a:pt x="35263" y="2265"/>
                      <a:pt x="33941" y="2265"/>
                    </a:cubicBezTo>
                    <a:cubicBezTo>
                      <a:pt x="32998" y="2265"/>
                      <a:pt x="32141" y="2559"/>
                      <a:pt x="31443" y="3122"/>
                    </a:cubicBezTo>
                    <a:cubicBezTo>
                      <a:pt x="30292" y="4041"/>
                      <a:pt x="29974" y="5314"/>
                      <a:pt x="29753" y="6147"/>
                    </a:cubicBezTo>
                    <a:cubicBezTo>
                      <a:pt x="29729" y="6257"/>
                      <a:pt x="29717" y="6355"/>
                      <a:pt x="29680" y="6453"/>
                    </a:cubicBezTo>
                    <a:cubicBezTo>
                      <a:pt x="29202" y="8204"/>
                      <a:pt x="27733" y="9636"/>
                      <a:pt x="26117" y="9942"/>
                    </a:cubicBezTo>
                    <a:cubicBezTo>
                      <a:pt x="25896" y="9991"/>
                      <a:pt x="25688" y="10003"/>
                      <a:pt x="25468" y="10003"/>
                    </a:cubicBezTo>
                    <a:cubicBezTo>
                      <a:pt x="24060" y="10003"/>
                      <a:pt x="22676" y="9195"/>
                      <a:pt x="22162" y="8057"/>
                    </a:cubicBezTo>
                    <a:cubicBezTo>
                      <a:pt x="21942" y="7567"/>
                      <a:pt x="21819" y="6918"/>
                      <a:pt x="21672" y="6220"/>
                    </a:cubicBezTo>
                    <a:cubicBezTo>
                      <a:pt x="21489" y="5326"/>
                      <a:pt x="21280" y="4285"/>
                      <a:pt x="20791" y="3257"/>
                    </a:cubicBezTo>
                    <a:cubicBezTo>
                      <a:pt x="20019" y="1629"/>
                      <a:pt x="18415" y="392"/>
                      <a:pt x="16701" y="74"/>
                    </a:cubicBezTo>
                    <a:cubicBezTo>
                      <a:pt x="16432" y="25"/>
                      <a:pt x="16150" y="0"/>
                      <a:pt x="15881" y="0"/>
                    </a:cubicBezTo>
                    <a:cubicBezTo>
                      <a:pt x="14803" y="0"/>
                      <a:pt x="13812" y="392"/>
                      <a:pt x="13040" y="1126"/>
                    </a:cubicBezTo>
                    <a:cubicBezTo>
                      <a:pt x="11718" y="2412"/>
                      <a:pt x="11595" y="4114"/>
                      <a:pt x="11510" y="5351"/>
                    </a:cubicBezTo>
                    <a:cubicBezTo>
                      <a:pt x="11497" y="5583"/>
                      <a:pt x="11485" y="5889"/>
                      <a:pt x="11449" y="6122"/>
                    </a:cubicBezTo>
                    <a:cubicBezTo>
                      <a:pt x="11302" y="6134"/>
                      <a:pt x="11142" y="6134"/>
                      <a:pt x="11008" y="6134"/>
                    </a:cubicBezTo>
                    <a:cubicBezTo>
                      <a:pt x="10432" y="6147"/>
                      <a:pt x="9771" y="6171"/>
                      <a:pt x="9110" y="6379"/>
                    </a:cubicBezTo>
                    <a:cubicBezTo>
                      <a:pt x="7947" y="6759"/>
                      <a:pt x="7126" y="7653"/>
                      <a:pt x="6857" y="8816"/>
                    </a:cubicBezTo>
                    <a:cubicBezTo>
                      <a:pt x="6649" y="9771"/>
                      <a:pt x="6906" y="10554"/>
                      <a:pt x="7077" y="11032"/>
                    </a:cubicBezTo>
                    <a:cubicBezTo>
                      <a:pt x="7077" y="11044"/>
                      <a:pt x="7077" y="11044"/>
                      <a:pt x="7090" y="11069"/>
                    </a:cubicBezTo>
                    <a:cubicBezTo>
                      <a:pt x="6979" y="11203"/>
                      <a:pt x="6735" y="11399"/>
                      <a:pt x="6404" y="11571"/>
                    </a:cubicBezTo>
                    <a:cubicBezTo>
                      <a:pt x="6122" y="11693"/>
                      <a:pt x="5792" y="11828"/>
                      <a:pt x="5473" y="11950"/>
                    </a:cubicBezTo>
                    <a:cubicBezTo>
                      <a:pt x="4518" y="12317"/>
                      <a:pt x="3343" y="12758"/>
                      <a:pt x="2363" y="13701"/>
                    </a:cubicBezTo>
                    <a:cubicBezTo>
                      <a:pt x="637" y="15329"/>
                      <a:pt x="0" y="18084"/>
                      <a:pt x="784" y="20705"/>
                    </a:cubicBezTo>
                    <a:cubicBezTo>
                      <a:pt x="833" y="20876"/>
                      <a:pt x="882" y="21047"/>
                      <a:pt x="943" y="21219"/>
                    </a:cubicBezTo>
                    <a:cubicBezTo>
                      <a:pt x="1433" y="22933"/>
                      <a:pt x="2241" y="25810"/>
                      <a:pt x="4935" y="26545"/>
                    </a:cubicBezTo>
                    <a:cubicBezTo>
                      <a:pt x="5314" y="26655"/>
                      <a:pt x="5718" y="26704"/>
                      <a:pt x="6110" y="26704"/>
                    </a:cubicBezTo>
                    <a:cubicBezTo>
                      <a:pt x="7653" y="26704"/>
                      <a:pt x="8914" y="25921"/>
                      <a:pt x="9918" y="25284"/>
                    </a:cubicBezTo>
                    <a:cubicBezTo>
                      <a:pt x="10334" y="25014"/>
                      <a:pt x="10763" y="24757"/>
                      <a:pt x="11069" y="24635"/>
                    </a:cubicBezTo>
                    <a:cubicBezTo>
                      <a:pt x="11191" y="24586"/>
                      <a:pt x="11363" y="24512"/>
                      <a:pt x="11485" y="24488"/>
                    </a:cubicBezTo>
                    <a:cubicBezTo>
                      <a:pt x="11559" y="24525"/>
                      <a:pt x="11681" y="24610"/>
                      <a:pt x="11865" y="24770"/>
                    </a:cubicBezTo>
                    <a:cubicBezTo>
                      <a:pt x="12244" y="25112"/>
                      <a:pt x="12612" y="25492"/>
                      <a:pt x="13016" y="25921"/>
                    </a:cubicBezTo>
                    <a:cubicBezTo>
                      <a:pt x="13738" y="26667"/>
                      <a:pt x="14546" y="27524"/>
                      <a:pt x="15575" y="28198"/>
                    </a:cubicBezTo>
                    <a:cubicBezTo>
                      <a:pt x="16701" y="28957"/>
                      <a:pt x="18036" y="29361"/>
                      <a:pt x="19321" y="29361"/>
                    </a:cubicBezTo>
                    <a:cubicBezTo>
                      <a:pt x="20717" y="29361"/>
                      <a:pt x="21954" y="28896"/>
                      <a:pt x="22884" y="27990"/>
                    </a:cubicBezTo>
                    <a:cubicBezTo>
                      <a:pt x="23386" y="27500"/>
                      <a:pt x="23729" y="26961"/>
                      <a:pt x="23999" y="26520"/>
                    </a:cubicBezTo>
                    <a:cubicBezTo>
                      <a:pt x="24060" y="26423"/>
                      <a:pt x="24121" y="26325"/>
                      <a:pt x="24207" y="26214"/>
                    </a:cubicBezTo>
                    <a:cubicBezTo>
                      <a:pt x="24390" y="26276"/>
                      <a:pt x="24599" y="26361"/>
                      <a:pt x="24770" y="26423"/>
                    </a:cubicBezTo>
                    <a:cubicBezTo>
                      <a:pt x="25492" y="26716"/>
                      <a:pt x="26374" y="27084"/>
                      <a:pt x="27415" y="27084"/>
                    </a:cubicBezTo>
                    <a:cubicBezTo>
                      <a:pt x="27770" y="27084"/>
                      <a:pt x="28100" y="27035"/>
                      <a:pt x="28443" y="26961"/>
                    </a:cubicBezTo>
                    <a:cubicBezTo>
                      <a:pt x="29631" y="26667"/>
                      <a:pt x="30414" y="25921"/>
                      <a:pt x="30978" y="25382"/>
                    </a:cubicBezTo>
                    <a:cubicBezTo>
                      <a:pt x="31137" y="25235"/>
                      <a:pt x="31369" y="25014"/>
                      <a:pt x="31467" y="24941"/>
                    </a:cubicBezTo>
                    <a:cubicBezTo>
                      <a:pt x="31578" y="24953"/>
                      <a:pt x="31798" y="25063"/>
                      <a:pt x="31933" y="25235"/>
                    </a:cubicBezTo>
                    <a:cubicBezTo>
                      <a:pt x="32373" y="25749"/>
                      <a:pt x="32545" y="26692"/>
                      <a:pt x="32655" y="27329"/>
                    </a:cubicBezTo>
                    <a:cubicBezTo>
                      <a:pt x="32900" y="28982"/>
                      <a:pt x="32667" y="31014"/>
                      <a:pt x="31590" y="31614"/>
                    </a:cubicBezTo>
                    <a:cubicBezTo>
                      <a:pt x="31516" y="31663"/>
                      <a:pt x="31455" y="31687"/>
                      <a:pt x="31382" y="31724"/>
                    </a:cubicBezTo>
                    <a:cubicBezTo>
                      <a:pt x="30916" y="31957"/>
                      <a:pt x="30157" y="32336"/>
                      <a:pt x="29594" y="33144"/>
                    </a:cubicBezTo>
                    <a:cubicBezTo>
                      <a:pt x="29166" y="33769"/>
                      <a:pt x="28933" y="34553"/>
                      <a:pt x="28921" y="35446"/>
                    </a:cubicBezTo>
                    <a:cubicBezTo>
                      <a:pt x="28884" y="37871"/>
                      <a:pt x="30231" y="39768"/>
                      <a:pt x="31308" y="41287"/>
                    </a:cubicBezTo>
                    <a:cubicBezTo>
                      <a:pt x="31871" y="42083"/>
                      <a:pt x="32410" y="42854"/>
                      <a:pt x="32692" y="43564"/>
                    </a:cubicBezTo>
                    <a:cubicBezTo>
                      <a:pt x="33059" y="44519"/>
                      <a:pt x="32973" y="45670"/>
                      <a:pt x="32435" y="46735"/>
                    </a:cubicBezTo>
                    <a:cubicBezTo>
                      <a:pt x="31896" y="47813"/>
                      <a:pt x="31027" y="48560"/>
                      <a:pt x="30047" y="48841"/>
                    </a:cubicBezTo>
                    <a:cubicBezTo>
                      <a:pt x="29790" y="48902"/>
                      <a:pt x="29496" y="48976"/>
                      <a:pt x="29190" y="49037"/>
                    </a:cubicBezTo>
                    <a:cubicBezTo>
                      <a:pt x="27464" y="49417"/>
                      <a:pt x="24268" y="50139"/>
                      <a:pt x="23901" y="53286"/>
                    </a:cubicBezTo>
                    <a:cubicBezTo>
                      <a:pt x="23790" y="54278"/>
                      <a:pt x="24048" y="55122"/>
                      <a:pt x="24243" y="55735"/>
                    </a:cubicBezTo>
                    <a:cubicBezTo>
                      <a:pt x="24280" y="55845"/>
                      <a:pt x="24329" y="55967"/>
                      <a:pt x="24354" y="56053"/>
                    </a:cubicBezTo>
                    <a:cubicBezTo>
                      <a:pt x="24146" y="56408"/>
                      <a:pt x="23815" y="56947"/>
                      <a:pt x="23729" y="57694"/>
                    </a:cubicBezTo>
                    <a:cubicBezTo>
                      <a:pt x="23570" y="58832"/>
                      <a:pt x="23913" y="60461"/>
                      <a:pt x="26300" y="61771"/>
                    </a:cubicBezTo>
                    <a:lnTo>
                      <a:pt x="37700" y="67991"/>
                    </a:lnTo>
                    <a:cubicBezTo>
                      <a:pt x="39426" y="68946"/>
                      <a:pt x="41410" y="70011"/>
                      <a:pt x="43638" y="70501"/>
                    </a:cubicBezTo>
                    <a:cubicBezTo>
                      <a:pt x="44630" y="70721"/>
                      <a:pt x="45670" y="70831"/>
                      <a:pt x="46858" y="70831"/>
                    </a:cubicBezTo>
                    <a:cubicBezTo>
                      <a:pt x="48401" y="70831"/>
                      <a:pt x="49895" y="70648"/>
                      <a:pt x="51229" y="70476"/>
                    </a:cubicBezTo>
                    <a:cubicBezTo>
                      <a:pt x="53445" y="70195"/>
                      <a:pt x="55759" y="69913"/>
                      <a:pt x="58025" y="69913"/>
                    </a:cubicBezTo>
                    <a:cubicBezTo>
                      <a:pt x="60216" y="69913"/>
                      <a:pt x="62053" y="70182"/>
                      <a:pt x="63645" y="70733"/>
                    </a:cubicBezTo>
                    <a:cubicBezTo>
                      <a:pt x="64098" y="70905"/>
                      <a:pt x="64612" y="71101"/>
                      <a:pt x="65102" y="71297"/>
                    </a:cubicBezTo>
                    <a:cubicBezTo>
                      <a:pt x="66632" y="71933"/>
                      <a:pt x="68371" y="72631"/>
                      <a:pt x="70269" y="72631"/>
                    </a:cubicBezTo>
                    <a:cubicBezTo>
                      <a:pt x="70918" y="72631"/>
                      <a:pt x="71530" y="72558"/>
                      <a:pt x="72117" y="72386"/>
                    </a:cubicBezTo>
                    <a:cubicBezTo>
                      <a:pt x="73648" y="71982"/>
                      <a:pt x="75938" y="70917"/>
                      <a:pt x="78117" y="66497"/>
                    </a:cubicBezTo>
                    <a:cubicBezTo>
                      <a:pt x="79452" y="63803"/>
                      <a:pt x="80505" y="60975"/>
                      <a:pt x="81264" y="58085"/>
                    </a:cubicBezTo>
                    <a:cubicBezTo>
                      <a:pt x="81815" y="56028"/>
                      <a:pt x="82366" y="53274"/>
                      <a:pt x="81851" y="5047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7" name="Google Shape;637;p24"/>
            <p:cNvGrpSpPr/>
            <p:nvPr/>
          </p:nvGrpSpPr>
          <p:grpSpPr>
            <a:xfrm>
              <a:off x="-2471448" y="2469163"/>
              <a:ext cx="3451998" cy="3989866"/>
              <a:chOff x="-2471448" y="2469163"/>
              <a:chExt cx="3451998" cy="3989866"/>
            </a:xfrm>
          </p:grpSpPr>
          <p:sp>
            <p:nvSpPr>
              <p:cNvPr id="638" name="Google Shape;638;p24"/>
              <p:cNvSpPr/>
              <p:nvPr/>
            </p:nvSpPr>
            <p:spPr>
              <a:xfrm rot="5400000">
                <a:off x="-2578567" y="2868017"/>
                <a:ext cx="3701977" cy="3202080"/>
              </a:xfrm>
              <a:custGeom>
                <a:avLst/>
                <a:gdLst/>
                <a:ahLst/>
                <a:cxnLst/>
                <a:rect l="l" t="t" r="r" b="b"/>
                <a:pathLst>
                  <a:path w="59666" h="51609" fill="none" extrusionOk="0">
                    <a:moveTo>
                      <a:pt x="38275" y="51609"/>
                    </a:moveTo>
                    <a:cubicBezTo>
                      <a:pt x="37026" y="51609"/>
                      <a:pt x="35863" y="50935"/>
                      <a:pt x="35312" y="50568"/>
                    </a:cubicBezTo>
                    <a:cubicBezTo>
                      <a:pt x="34455" y="49993"/>
                      <a:pt x="33977" y="49393"/>
                      <a:pt x="33855" y="48756"/>
                    </a:cubicBezTo>
                    <a:cubicBezTo>
                      <a:pt x="33769" y="48278"/>
                      <a:pt x="33855" y="47789"/>
                      <a:pt x="33965" y="47372"/>
                    </a:cubicBezTo>
                    <a:cubicBezTo>
                      <a:pt x="34602" y="44728"/>
                      <a:pt x="35949" y="42279"/>
                      <a:pt x="37834" y="40320"/>
                    </a:cubicBezTo>
                    <a:lnTo>
                      <a:pt x="37932" y="40222"/>
                    </a:lnTo>
                    <a:cubicBezTo>
                      <a:pt x="38324" y="39818"/>
                      <a:pt x="38740" y="39389"/>
                      <a:pt x="38850" y="38851"/>
                    </a:cubicBezTo>
                    <a:cubicBezTo>
                      <a:pt x="39010" y="38055"/>
                      <a:pt x="38495" y="37320"/>
                      <a:pt x="38006" y="36610"/>
                    </a:cubicBezTo>
                    <a:cubicBezTo>
                      <a:pt x="37957" y="36549"/>
                      <a:pt x="37908" y="36475"/>
                      <a:pt x="37871" y="36414"/>
                    </a:cubicBezTo>
                    <a:cubicBezTo>
                      <a:pt x="36108" y="33843"/>
                      <a:pt x="35545" y="30512"/>
                      <a:pt x="36365" y="27488"/>
                    </a:cubicBezTo>
                    <a:cubicBezTo>
                      <a:pt x="36402" y="27390"/>
                      <a:pt x="36426" y="27292"/>
                      <a:pt x="36463" y="27182"/>
                    </a:cubicBezTo>
                    <a:cubicBezTo>
                      <a:pt x="36659" y="26509"/>
                      <a:pt x="36855" y="25823"/>
                      <a:pt x="36659" y="25162"/>
                    </a:cubicBezTo>
                    <a:cubicBezTo>
                      <a:pt x="36353" y="24146"/>
                      <a:pt x="35177" y="23656"/>
                      <a:pt x="34259" y="23423"/>
                    </a:cubicBezTo>
                    <a:cubicBezTo>
                      <a:pt x="34088" y="23374"/>
                      <a:pt x="33904" y="23350"/>
                      <a:pt x="33732" y="23301"/>
                    </a:cubicBezTo>
                    <a:cubicBezTo>
                      <a:pt x="32863" y="23105"/>
                      <a:pt x="31957" y="22884"/>
                      <a:pt x="31296" y="22272"/>
                    </a:cubicBezTo>
                    <a:cubicBezTo>
                      <a:pt x="30561" y="21599"/>
                      <a:pt x="30292" y="20570"/>
                      <a:pt x="30010" y="19579"/>
                    </a:cubicBezTo>
                    <a:cubicBezTo>
                      <a:pt x="29704" y="18452"/>
                      <a:pt x="29423" y="17362"/>
                      <a:pt x="28480" y="16799"/>
                    </a:cubicBezTo>
                    <a:cubicBezTo>
                      <a:pt x="27292" y="16077"/>
                      <a:pt x="25774" y="16689"/>
                      <a:pt x="24978" y="17118"/>
                    </a:cubicBezTo>
                    <a:cubicBezTo>
                      <a:pt x="24684" y="17264"/>
                      <a:pt x="24403" y="17448"/>
                      <a:pt x="24109" y="17620"/>
                    </a:cubicBezTo>
                    <a:cubicBezTo>
                      <a:pt x="23325" y="18097"/>
                      <a:pt x="22517" y="18575"/>
                      <a:pt x="21599" y="18734"/>
                    </a:cubicBezTo>
                    <a:cubicBezTo>
                      <a:pt x="21158" y="18819"/>
                      <a:pt x="20668" y="18832"/>
                      <a:pt x="20203" y="18832"/>
                    </a:cubicBezTo>
                    <a:cubicBezTo>
                      <a:pt x="19285" y="18844"/>
                      <a:pt x="18428" y="18844"/>
                      <a:pt x="17766" y="19383"/>
                    </a:cubicBezTo>
                    <a:cubicBezTo>
                      <a:pt x="17485" y="19628"/>
                      <a:pt x="17252" y="19946"/>
                      <a:pt x="17056" y="20264"/>
                    </a:cubicBezTo>
                    <a:cubicBezTo>
                      <a:pt x="16958" y="20423"/>
                      <a:pt x="16848" y="20570"/>
                      <a:pt x="16750" y="20717"/>
                    </a:cubicBezTo>
                    <a:cubicBezTo>
                      <a:pt x="15403" y="22493"/>
                      <a:pt x="12954" y="22872"/>
                      <a:pt x="11118" y="22444"/>
                    </a:cubicBezTo>
                    <a:cubicBezTo>
                      <a:pt x="9073" y="21978"/>
                      <a:pt x="7334" y="20656"/>
                      <a:pt x="5792" y="19493"/>
                    </a:cubicBezTo>
                    <a:lnTo>
                      <a:pt x="1788" y="16469"/>
                    </a:lnTo>
                    <a:cubicBezTo>
                      <a:pt x="906" y="15795"/>
                      <a:pt x="0" y="14975"/>
                      <a:pt x="98" y="13922"/>
                    </a:cubicBezTo>
                    <a:cubicBezTo>
                      <a:pt x="123" y="13457"/>
                      <a:pt x="355" y="13040"/>
                      <a:pt x="747" y="12722"/>
                    </a:cubicBezTo>
                    <a:cubicBezTo>
                      <a:pt x="1323" y="12269"/>
                      <a:pt x="2192" y="12024"/>
                      <a:pt x="2988" y="12097"/>
                    </a:cubicBezTo>
                    <a:cubicBezTo>
                      <a:pt x="3649" y="12171"/>
                      <a:pt x="4273" y="12391"/>
                      <a:pt x="4898" y="12587"/>
                    </a:cubicBezTo>
                    <a:cubicBezTo>
                      <a:pt x="5449" y="12771"/>
                      <a:pt x="6000" y="12955"/>
                      <a:pt x="6588" y="13040"/>
                    </a:cubicBezTo>
                    <a:cubicBezTo>
                      <a:pt x="6783" y="13077"/>
                      <a:pt x="7016" y="13089"/>
                      <a:pt x="7224" y="13028"/>
                    </a:cubicBezTo>
                    <a:cubicBezTo>
                      <a:pt x="7469" y="12942"/>
                      <a:pt x="7653" y="12710"/>
                      <a:pt x="7824" y="12489"/>
                    </a:cubicBezTo>
                    <a:cubicBezTo>
                      <a:pt x="8192" y="11987"/>
                      <a:pt x="8547" y="11449"/>
                      <a:pt x="8877" y="10922"/>
                    </a:cubicBezTo>
                    <a:cubicBezTo>
                      <a:pt x="9551" y="9881"/>
                      <a:pt x="10236" y="8792"/>
                      <a:pt x="11179" y="7947"/>
                    </a:cubicBezTo>
                    <a:cubicBezTo>
                      <a:pt x="12771" y="6526"/>
                      <a:pt x="14877" y="5939"/>
                      <a:pt x="16909" y="5376"/>
                    </a:cubicBezTo>
                    <a:cubicBezTo>
                      <a:pt x="18709" y="4886"/>
                      <a:pt x="20570" y="4372"/>
                      <a:pt x="22076" y="3294"/>
                    </a:cubicBezTo>
                    <a:cubicBezTo>
                      <a:pt x="22358" y="3086"/>
                      <a:pt x="22652" y="2853"/>
                      <a:pt x="22946" y="2608"/>
                    </a:cubicBezTo>
                    <a:cubicBezTo>
                      <a:pt x="23460" y="2180"/>
                      <a:pt x="24011" y="1715"/>
                      <a:pt x="24647" y="1433"/>
                    </a:cubicBezTo>
                    <a:cubicBezTo>
                      <a:pt x="25651" y="943"/>
                      <a:pt x="26851" y="894"/>
                      <a:pt x="27892" y="833"/>
                    </a:cubicBezTo>
                    <a:cubicBezTo>
                      <a:pt x="35985" y="429"/>
                      <a:pt x="45168" y="0"/>
                      <a:pt x="53372" y="2927"/>
                    </a:cubicBezTo>
                    <a:cubicBezTo>
                      <a:pt x="53947" y="3147"/>
                      <a:pt x="54559" y="3392"/>
                      <a:pt x="55025" y="3833"/>
                    </a:cubicBezTo>
                    <a:cubicBezTo>
                      <a:pt x="55478" y="4286"/>
                      <a:pt x="55723" y="4898"/>
                      <a:pt x="55955" y="5547"/>
                    </a:cubicBezTo>
                    <a:cubicBezTo>
                      <a:pt x="58037" y="11412"/>
                      <a:pt x="59237" y="17999"/>
                      <a:pt x="59518" y="25150"/>
                    </a:cubicBezTo>
                    <a:cubicBezTo>
                      <a:pt x="59665" y="28492"/>
                      <a:pt x="59580" y="31467"/>
                      <a:pt x="59273" y="34259"/>
                    </a:cubicBezTo>
                    <a:cubicBezTo>
                      <a:pt x="59078" y="36108"/>
                      <a:pt x="58771" y="37981"/>
                      <a:pt x="58465" y="39781"/>
                    </a:cubicBezTo>
                    <a:cubicBezTo>
                      <a:pt x="58355" y="40442"/>
                      <a:pt x="58257" y="41116"/>
                      <a:pt x="58147" y="41777"/>
                    </a:cubicBezTo>
                    <a:cubicBezTo>
                      <a:pt x="57927" y="43087"/>
                      <a:pt x="57718" y="44434"/>
                      <a:pt x="57486" y="45768"/>
                    </a:cubicBezTo>
                    <a:cubicBezTo>
                      <a:pt x="57351" y="46552"/>
                      <a:pt x="57167" y="46981"/>
                      <a:pt x="56874" y="47127"/>
                    </a:cubicBezTo>
                    <a:cubicBezTo>
                      <a:pt x="56568" y="47311"/>
                      <a:pt x="56188" y="47164"/>
                      <a:pt x="55698" y="46981"/>
                    </a:cubicBezTo>
                    <a:cubicBezTo>
                      <a:pt x="55270" y="46809"/>
                      <a:pt x="54792" y="46625"/>
                      <a:pt x="54217" y="46589"/>
                    </a:cubicBezTo>
                    <a:lnTo>
                      <a:pt x="54217" y="46589"/>
                    </a:lnTo>
                    <a:cubicBezTo>
                      <a:pt x="52894" y="46515"/>
                      <a:pt x="51621" y="46895"/>
                      <a:pt x="50384" y="47262"/>
                    </a:cubicBezTo>
                    <a:lnTo>
                      <a:pt x="43650" y="49282"/>
                    </a:lnTo>
                    <a:cubicBezTo>
                      <a:pt x="42744" y="49564"/>
                      <a:pt x="41801" y="49833"/>
                      <a:pt x="41005" y="50372"/>
                    </a:cubicBezTo>
                    <a:cubicBezTo>
                      <a:pt x="40846" y="50482"/>
                      <a:pt x="40699" y="50592"/>
                      <a:pt x="40540" y="50715"/>
                    </a:cubicBezTo>
                    <a:cubicBezTo>
                      <a:pt x="40283" y="50911"/>
                      <a:pt x="40014" y="51119"/>
                      <a:pt x="39708" y="51278"/>
                    </a:cubicBezTo>
                    <a:cubicBezTo>
                      <a:pt x="39193" y="51523"/>
                      <a:pt x="38740" y="51609"/>
                      <a:pt x="38275" y="5160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4"/>
              <p:cNvSpPr/>
              <p:nvPr/>
            </p:nvSpPr>
            <p:spPr>
              <a:xfrm rot="5400000">
                <a:off x="-2258753" y="3220459"/>
                <a:ext cx="3025128" cy="2745553"/>
              </a:xfrm>
              <a:custGeom>
                <a:avLst/>
                <a:gdLst/>
                <a:ahLst/>
                <a:cxnLst/>
                <a:rect l="l" t="t" r="r" b="b"/>
                <a:pathLst>
                  <a:path w="48757" h="44251" fill="none" extrusionOk="0">
                    <a:moveTo>
                      <a:pt x="30574" y="44238"/>
                    </a:moveTo>
                    <a:cubicBezTo>
                      <a:pt x="30354" y="44238"/>
                      <a:pt x="30023" y="44165"/>
                      <a:pt x="29901" y="43859"/>
                    </a:cubicBezTo>
                    <a:cubicBezTo>
                      <a:pt x="29264" y="42230"/>
                      <a:pt x="30905" y="40589"/>
                      <a:pt x="32227" y="39292"/>
                    </a:cubicBezTo>
                    <a:lnTo>
                      <a:pt x="32839" y="38679"/>
                    </a:lnTo>
                    <a:lnTo>
                      <a:pt x="32925" y="38606"/>
                    </a:lnTo>
                    <a:cubicBezTo>
                      <a:pt x="33488" y="38018"/>
                      <a:pt x="34419" y="37063"/>
                      <a:pt x="34725" y="35545"/>
                    </a:cubicBezTo>
                    <a:cubicBezTo>
                      <a:pt x="35190" y="33329"/>
                      <a:pt x="33990" y="31615"/>
                      <a:pt x="33354" y="30696"/>
                    </a:cubicBezTo>
                    <a:lnTo>
                      <a:pt x="33231" y="30513"/>
                    </a:lnTo>
                    <a:cubicBezTo>
                      <a:pt x="32031" y="28774"/>
                      <a:pt x="31652" y="26435"/>
                      <a:pt x="32203" y="24403"/>
                    </a:cubicBezTo>
                    <a:cubicBezTo>
                      <a:pt x="32215" y="24329"/>
                      <a:pt x="32252" y="24244"/>
                      <a:pt x="32264" y="24158"/>
                    </a:cubicBezTo>
                    <a:lnTo>
                      <a:pt x="32264" y="24146"/>
                    </a:lnTo>
                    <a:cubicBezTo>
                      <a:pt x="32533" y="23203"/>
                      <a:pt x="32937" y="21795"/>
                      <a:pt x="32447" y="20191"/>
                    </a:cubicBezTo>
                    <a:cubicBezTo>
                      <a:pt x="32092" y="19040"/>
                      <a:pt x="31003" y="16995"/>
                      <a:pt x="27623" y="16138"/>
                    </a:cubicBezTo>
                    <a:cubicBezTo>
                      <a:pt x="27427" y="16089"/>
                      <a:pt x="27244" y="16040"/>
                      <a:pt x="27048" y="16004"/>
                    </a:cubicBezTo>
                    <a:cubicBezTo>
                      <a:pt x="26962" y="15979"/>
                      <a:pt x="26876" y="15967"/>
                      <a:pt x="26778" y="15955"/>
                    </a:cubicBezTo>
                    <a:cubicBezTo>
                      <a:pt x="26534" y="15918"/>
                      <a:pt x="26289" y="15881"/>
                      <a:pt x="26166" y="15771"/>
                    </a:cubicBezTo>
                    <a:cubicBezTo>
                      <a:pt x="26032" y="15636"/>
                      <a:pt x="25970" y="15330"/>
                      <a:pt x="25909" y="15036"/>
                    </a:cubicBezTo>
                    <a:cubicBezTo>
                      <a:pt x="25897" y="14914"/>
                      <a:pt x="25860" y="14804"/>
                      <a:pt x="25836" y="14718"/>
                    </a:cubicBezTo>
                    <a:cubicBezTo>
                      <a:pt x="25456" y="13310"/>
                      <a:pt x="24868" y="11192"/>
                      <a:pt x="22787" y="9906"/>
                    </a:cubicBezTo>
                    <a:cubicBezTo>
                      <a:pt x="21881" y="9355"/>
                      <a:pt x="20877" y="9086"/>
                      <a:pt x="19763" y="9086"/>
                    </a:cubicBezTo>
                    <a:cubicBezTo>
                      <a:pt x="18195" y="9086"/>
                      <a:pt x="16800" y="9649"/>
                      <a:pt x="15918" y="10139"/>
                    </a:cubicBezTo>
                    <a:cubicBezTo>
                      <a:pt x="15551" y="10335"/>
                      <a:pt x="15232" y="10518"/>
                      <a:pt x="14902" y="10714"/>
                    </a:cubicBezTo>
                    <a:cubicBezTo>
                      <a:pt x="14400" y="11020"/>
                      <a:pt x="13837" y="11363"/>
                      <a:pt x="13543" y="11412"/>
                    </a:cubicBezTo>
                    <a:cubicBezTo>
                      <a:pt x="13371" y="11437"/>
                      <a:pt x="13028" y="11437"/>
                      <a:pt x="12722" y="11437"/>
                    </a:cubicBezTo>
                    <a:cubicBezTo>
                      <a:pt x="11535" y="11449"/>
                      <a:pt x="9759" y="11461"/>
                      <a:pt x="8168" y="12759"/>
                    </a:cubicBezTo>
                    <a:cubicBezTo>
                      <a:pt x="7470" y="13322"/>
                      <a:pt x="7041" y="13983"/>
                      <a:pt x="6760" y="14412"/>
                    </a:cubicBezTo>
                    <a:cubicBezTo>
                      <a:pt x="6686" y="14510"/>
                      <a:pt x="6625" y="14620"/>
                      <a:pt x="6576" y="14681"/>
                    </a:cubicBezTo>
                    <a:cubicBezTo>
                      <a:pt x="6331" y="15000"/>
                      <a:pt x="5743" y="15220"/>
                      <a:pt x="5082" y="15220"/>
                    </a:cubicBezTo>
                    <a:cubicBezTo>
                      <a:pt x="4850" y="15220"/>
                      <a:pt x="4641" y="15183"/>
                      <a:pt x="4421" y="15147"/>
                    </a:cubicBezTo>
                    <a:cubicBezTo>
                      <a:pt x="3111" y="14840"/>
                      <a:pt x="1727" y="13800"/>
                      <a:pt x="393" y="12796"/>
                    </a:cubicBezTo>
                    <a:cubicBezTo>
                      <a:pt x="368" y="12783"/>
                      <a:pt x="319" y="12759"/>
                      <a:pt x="270" y="12734"/>
                    </a:cubicBezTo>
                    <a:cubicBezTo>
                      <a:pt x="148" y="12673"/>
                      <a:pt x="1" y="12600"/>
                      <a:pt x="25" y="12490"/>
                    </a:cubicBezTo>
                    <a:cubicBezTo>
                      <a:pt x="87" y="12281"/>
                      <a:pt x="331" y="12281"/>
                      <a:pt x="564" y="12281"/>
                    </a:cubicBezTo>
                    <a:cubicBezTo>
                      <a:pt x="699" y="12281"/>
                      <a:pt x="846" y="12281"/>
                      <a:pt x="944" y="12245"/>
                    </a:cubicBezTo>
                    <a:cubicBezTo>
                      <a:pt x="2168" y="11792"/>
                      <a:pt x="2841" y="10886"/>
                      <a:pt x="3111" y="10531"/>
                    </a:cubicBezTo>
                    <a:cubicBezTo>
                      <a:pt x="3552" y="9943"/>
                      <a:pt x="3919" y="9343"/>
                      <a:pt x="4286" y="8780"/>
                    </a:cubicBezTo>
                    <a:cubicBezTo>
                      <a:pt x="4850" y="7886"/>
                      <a:pt x="5388" y="7029"/>
                      <a:pt x="5988" y="6515"/>
                    </a:cubicBezTo>
                    <a:cubicBezTo>
                      <a:pt x="6980" y="5621"/>
                      <a:pt x="8559" y="5192"/>
                      <a:pt x="10359" y="4690"/>
                    </a:cubicBezTo>
                    <a:cubicBezTo>
                      <a:pt x="12355" y="4139"/>
                      <a:pt x="14596" y="3527"/>
                      <a:pt x="16591" y="2107"/>
                    </a:cubicBezTo>
                    <a:cubicBezTo>
                      <a:pt x="16983" y="1825"/>
                      <a:pt x="17338" y="1531"/>
                      <a:pt x="17644" y="1274"/>
                    </a:cubicBezTo>
                    <a:cubicBezTo>
                      <a:pt x="18012" y="968"/>
                      <a:pt x="18391" y="662"/>
                      <a:pt x="18636" y="539"/>
                    </a:cubicBezTo>
                    <a:cubicBezTo>
                      <a:pt x="19040" y="356"/>
                      <a:pt x="19861" y="307"/>
                      <a:pt x="20583" y="282"/>
                    </a:cubicBezTo>
                    <a:cubicBezTo>
                      <a:pt x="23154" y="160"/>
                      <a:pt x="26350" y="1"/>
                      <a:pt x="29386" y="1"/>
                    </a:cubicBezTo>
                    <a:cubicBezTo>
                      <a:pt x="35802" y="1"/>
                      <a:pt x="40541" y="674"/>
                      <a:pt x="44753" y="2192"/>
                    </a:cubicBezTo>
                    <a:cubicBezTo>
                      <a:pt x="44900" y="2241"/>
                      <a:pt x="45010" y="2290"/>
                      <a:pt x="45108" y="2327"/>
                    </a:cubicBezTo>
                    <a:lnTo>
                      <a:pt x="45120" y="2327"/>
                    </a:lnTo>
                    <a:lnTo>
                      <a:pt x="45120" y="2352"/>
                    </a:lnTo>
                    <a:cubicBezTo>
                      <a:pt x="45181" y="2486"/>
                      <a:pt x="45242" y="2682"/>
                      <a:pt x="45267" y="2756"/>
                    </a:cubicBezTo>
                    <a:cubicBezTo>
                      <a:pt x="47226" y="8302"/>
                      <a:pt x="48365" y="14559"/>
                      <a:pt x="48634" y="21366"/>
                    </a:cubicBezTo>
                    <a:cubicBezTo>
                      <a:pt x="48756" y="24538"/>
                      <a:pt x="48683" y="27354"/>
                      <a:pt x="48414" y="29974"/>
                    </a:cubicBezTo>
                    <a:cubicBezTo>
                      <a:pt x="48230" y="31713"/>
                      <a:pt x="47936" y="33463"/>
                      <a:pt x="47630" y="35300"/>
                    </a:cubicBezTo>
                    <a:cubicBezTo>
                      <a:pt x="47520" y="35973"/>
                      <a:pt x="47410" y="36635"/>
                      <a:pt x="47312" y="37308"/>
                    </a:cubicBezTo>
                    <a:cubicBezTo>
                      <a:pt x="47201" y="37945"/>
                      <a:pt x="47091" y="38594"/>
                      <a:pt x="46981" y="39243"/>
                    </a:cubicBezTo>
                    <a:lnTo>
                      <a:pt x="46981" y="39279"/>
                    </a:lnTo>
                    <a:lnTo>
                      <a:pt x="46920" y="39279"/>
                    </a:lnTo>
                    <a:cubicBezTo>
                      <a:pt x="46761" y="39267"/>
                      <a:pt x="46577" y="39267"/>
                      <a:pt x="46393" y="39267"/>
                    </a:cubicBezTo>
                    <a:cubicBezTo>
                      <a:pt x="44691" y="39267"/>
                      <a:pt x="43161" y="39720"/>
                      <a:pt x="41924" y="40087"/>
                    </a:cubicBezTo>
                    <a:lnTo>
                      <a:pt x="35190" y="42108"/>
                    </a:lnTo>
                    <a:cubicBezTo>
                      <a:pt x="34149" y="42414"/>
                      <a:pt x="32864" y="42818"/>
                      <a:pt x="31639" y="43626"/>
                    </a:cubicBezTo>
                    <a:cubicBezTo>
                      <a:pt x="31394" y="43773"/>
                      <a:pt x="31186" y="43932"/>
                      <a:pt x="31027" y="44067"/>
                    </a:cubicBezTo>
                    <a:cubicBezTo>
                      <a:pt x="31003" y="44079"/>
                      <a:pt x="30978" y="44103"/>
                      <a:pt x="30966" y="44128"/>
                    </a:cubicBezTo>
                    <a:cubicBezTo>
                      <a:pt x="30917" y="44177"/>
                      <a:pt x="30856" y="44238"/>
                      <a:pt x="30795" y="44250"/>
                    </a:cubicBezTo>
                    <a:lnTo>
                      <a:pt x="30795" y="44250"/>
                    </a:lnTo>
                    <a:cubicBezTo>
                      <a:pt x="30721" y="44238"/>
                      <a:pt x="30660" y="44238"/>
                      <a:pt x="30574" y="4423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4"/>
              <p:cNvSpPr/>
              <p:nvPr/>
            </p:nvSpPr>
            <p:spPr>
              <a:xfrm rot="5400000">
                <a:off x="-1729661" y="3724537"/>
                <a:ext cx="2172009" cy="2177283"/>
              </a:xfrm>
              <a:custGeom>
                <a:avLst/>
                <a:gdLst/>
                <a:ahLst/>
                <a:cxnLst/>
                <a:rect l="l" t="t" r="r" b="b"/>
                <a:pathLst>
                  <a:path w="35007" h="35092" fill="none" extrusionOk="0">
                    <a:moveTo>
                      <a:pt x="27598" y="35091"/>
                    </a:moveTo>
                    <a:cubicBezTo>
                      <a:pt x="27403" y="35091"/>
                      <a:pt x="27243" y="35030"/>
                      <a:pt x="27121" y="34908"/>
                    </a:cubicBezTo>
                    <a:cubicBezTo>
                      <a:pt x="26888" y="34650"/>
                      <a:pt x="27084" y="34320"/>
                      <a:pt x="27305" y="33965"/>
                    </a:cubicBezTo>
                    <a:cubicBezTo>
                      <a:pt x="27427" y="33744"/>
                      <a:pt x="27562" y="33524"/>
                      <a:pt x="27611" y="33304"/>
                    </a:cubicBezTo>
                    <a:cubicBezTo>
                      <a:pt x="28358" y="29679"/>
                      <a:pt x="26496" y="26998"/>
                      <a:pt x="25713" y="25847"/>
                    </a:cubicBezTo>
                    <a:lnTo>
                      <a:pt x="25590" y="25663"/>
                    </a:lnTo>
                    <a:cubicBezTo>
                      <a:pt x="24966" y="24770"/>
                      <a:pt x="24746" y="23435"/>
                      <a:pt x="25039" y="22358"/>
                    </a:cubicBezTo>
                    <a:cubicBezTo>
                      <a:pt x="25052" y="22296"/>
                      <a:pt x="25076" y="22260"/>
                      <a:pt x="25088" y="22198"/>
                    </a:cubicBezTo>
                    <a:lnTo>
                      <a:pt x="25101" y="22137"/>
                    </a:lnTo>
                    <a:cubicBezTo>
                      <a:pt x="25444" y="20986"/>
                      <a:pt x="26056" y="18843"/>
                      <a:pt x="25272" y="16272"/>
                    </a:cubicBezTo>
                    <a:cubicBezTo>
                      <a:pt x="25039" y="15489"/>
                      <a:pt x="24109" y="14766"/>
                      <a:pt x="22701" y="13689"/>
                    </a:cubicBezTo>
                    <a:cubicBezTo>
                      <a:pt x="21538" y="12783"/>
                      <a:pt x="20081" y="11644"/>
                      <a:pt x="18440" y="10040"/>
                    </a:cubicBezTo>
                    <a:cubicBezTo>
                      <a:pt x="17950" y="9550"/>
                      <a:pt x="17620" y="8840"/>
                      <a:pt x="17240" y="8032"/>
                    </a:cubicBezTo>
                    <a:cubicBezTo>
                      <a:pt x="16591" y="6673"/>
                      <a:pt x="15856" y="5143"/>
                      <a:pt x="14130" y="4090"/>
                    </a:cubicBezTo>
                    <a:cubicBezTo>
                      <a:pt x="12685" y="3208"/>
                      <a:pt x="11081" y="2767"/>
                      <a:pt x="9355" y="2767"/>
                    </a:cubicBezTo>
                    <a:cubicBezTo>
                      <a:pt x="7200" y="2767"/>
                      <a:pt x="5829" y="3502"/>
                      <a:pt x="4653" y="4151"/>
                    </a:cubicBezTo>
                    <a:lnTo>
                      <a:pt x="4506" y="4236"/>
                    </a:lnTo>
                    <a:cubicBezTo>
                      <a:pt x="4286" y="4359"/>
                      <a:pt x="3919" y="4469"/>
                      <a:pt x="3588" y="4592"/>
                    </a:cubicBezTo>
                    <a:cubicBezTo>
                      <a:pt x="3245" y="4702"/>
                      <a:pt x="2939" y="4800"/>
                      <a:pt x="2768" y="4898"/>
                    </a:cubicBezTo>
                    <a:cubicBezTo>
                      <a:pt x="2584" y="5008"/>
                      <a:pt x="968" y="5926"/>
                      <a:pt x="294" y="5632"/>
                    </a:cubicBezTo>
                    <a:cubicBezTo>
                      <a:pt x="135" y="5571"/>
                      <a:pt x="49" y="5449"/>
                      <a:pt x="13" y="5277"/>
                    </a:cubicBezTo>
                    <a:cubicBezTo>
                      <a:pt x="1" y="5228"/>
                      <a:pt x="13" y="5191"/>
                      <a:pt x="49" y="5155"/>
                    </a:cubicBezTo>
                    <a:cubicBezTo>
                      <a:pt x="123" y="5069"/>
                      <a:pt x="307" y="5069"/>
                      <a:pt x="527" y="5045"/>
                    </a:cubicBezTo>
                    <a:cubicBezTo>
                      <a:pt x="649" y="5045"/>
                      <a:pt x="772" y="5045"/>
                      <a:pt x="845" y="5020"/>
                    </a:cubicBezTo>
                    <a:cubicBezTo>
                      <a:pt x="2988" y="4420"/>
                      <a:pt x="5645" y="3698"/>
                      <a:pt x="8143" y="1910"/>
                    </a:cubicBezTo>
                    <a:cubicBezTo>
                      <a:pt x="8633" y="1555"/>
                      <a:pt x="9049" y="1224"/>
                      <a:pt x="9379" y="943"/>
                    </a:cubicBezTo>
                    <a:cubicBezTo>
                      <a:pt x="9404" y="931"/>
                      <a:pt x="9428" y="918"/>
                      <a:pt x="9441" y="882"/>
                    </a:cubicBezTo>
                    <a:cubicBezTo>
                      <a:pt x="9490" y="845"/>
                      <a:pt x="9551" y="784"/>
                      <a:pt x="9612" y="747"/>
                    </a:cubicBezTo>
                    <a:cubicBezTo>
                      <a:pt x="9771" y="686"/>
                      <a:pt x="9967" y="686"/>
                      <a:pt x="10139" y="710"/>
                    </a:cubicBezTo>
                    <a:lnTo>
                      <a:pt x="10334" y="710"/>
                    </a:lnTo>
                    <a:lnTo>
                      <a:pt x="10383" y="710"/>
                    </a:lnTo>
                    <a:cubicBezTo>
                      <a:pt x="12906" y="576"/>
                      <a:pt x="16040" y="429"/>
                      <a:pt x="18966" y="429"/>
                    </a:cubicBezTo>
                    <a:cubicBezTo>
                      <a:pt x="20191" y="429"/>
                      <a:pt x="21403" y="380"/>
                      <a:pt x="22566" y="318"/>
                    </a:cubicBezTo>
                    <a:cubicBezTo>
                      <a:pt x="26558" y="147"/>
                      <a:pt x="29998" y="0"/>
                      <a:pt x="32068" y="2033"/>
                    </a:cubicBezTo>
                    <a:cubicBezTo>
                      <a:pt x="34957" y="4885"/>
                      <a:pt x="34896" y="9746"/>
                      <a:pt x="34847" y="14448"/>
                    </a:cubicBezTo>
                    <a:cubicBezTo>
                      <a:pt x="34835" y="15795"/>
                      <a:pt x="34822" y="17203"/>
                      <a:pt x="34884" y="18537"/>
                    </a:cubicBezTo>
                    <a:cubicBezTo>
                      <a:pt x="35006" y="21537"/>
                      <a:pt x="34933" y="24194"/>
                      <a:pt x="34663" y="26643"/>
                    </a:cubicBezTo>
                    <a:cubicBezTo>
                      <a:pt x="34480" y="28296"/>
                      <a:pt x="34210" y="29985"/>
                      <a:pt x="33916" y="31761"/>
                    </a:cubicBezTo>
                    <a:lnTo>
                      <a:pt x="33916" y="31773"/>
                    </a:lnTo>
                    <a:cubicBezTo>
                      <a:pt x="33892" y="31908"/>
                      <a:pt x="33904" y="32079"/>
                      <a:pt x="33904" y="32238"/>
                    </a:cubicBezTo>
                    <a:cubicBezTo>
                      <a:pt x="33904" y="32557"/>
                      <a:pt x="33916" y="32875"/>
                      <a:pt x="33708" y="33108"/>
                    </a:cubicBezTo>
                    <a:cubicBezTo>
                      <a:pt x="33120" y="33683"/>
                      <a:pt x="32300" y="33732"/>
                      <a:pt x="31578" y="33769"/>
                    </a:cubicBezTo>
                    <a:cubicBezTo>
                      <a:pt x="31210" y="33781"/>
                      <a:pt x="30855" y="33793"/>
                      <a:pt x="30562" y="33891"/>
                    </a:cubicBezTo>
                    <a:cubicBezTo>
                      <a:pt x="30317" y="33965"/>
                      <a:pt x="29949" y="34148"/>
                      <a:pt x="29570" y="34344"/>
                    </a:cubicBezTo>
                    <a:cubicBezTo>
                      <a:pt x="28847" y="34712"/>
                      <a:pt x="28100" y="35091"/>
                      <a:pt x="27598" y="3509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4"/>
              <p:cNvSpPr/>
              <p:nvPr/>
            </p:nvSpPr>
            <p:spPr>
              <a:xfrm rot="5400000">
                <a:off x="-980217" y="4486872"/>
                <a:ext cx="822779" cy="1579418"/>
              </a:xfrm>
              <a:custGeom>
                <a:avLst/>
                <a:gdLst/>
                <a:ahLst/>
                <a:cxnLst/>
                <a:rect l="l" t="t" r="r" b="b"/>
                <a:pathLst>
                  <a:path w="13261" h="25456" fill="none" extrusionOk="0">
                    <a:moveTo>
                      <a:pt x="12452" y="25455"/>
                    </a:moveTo>
                    <a:cubicBezTo>
                      <a:pt x="10358" y="25455"/>
                      <a:pt x="10248" y="22872"/>
                      <a:pt x="10175" y="21158"/>
                    </a:cubicBezTo>
                    <a:cubicBezTo>
                      <a:pt x="10163" y="20851"/>
                      <a:pt x="10138" y="20545"/>
                      <a:pt x="10126" y="20288"/>
                    </a:cubicBezTo>
                    <a:cubicBezTo>
                      <a:pt x="10126" y="20276"/>
                      <a:pt x="10040" y="17864"/>
                      <a:pt x="10260" y="17533"/>
                    </a:cubicBezTo>
                    <a:cubicBezTo>
                      <a:pt x="10567" y="17105"/>
                      <a:pt x="11179" y="15134"/>
                      <a:pt x="10138" y="11681"/>
                    </a:cubicBezTo>
                    <a:cubicBezTo>
                      <a:pt x="9587" y="9881"/>
                      <a:pt x="8203" y="8791"/>
                      <a:pt x="6428" y="7408"/>
                    </a:cubicBezTo>
                    <a:cubicBezTo>
                      <a:pt x="6195" y="7236"/>
                      <a:pt x="5963" y="7053"/>
                      <a:pt x="5706" y="6869"/>
                    </a:cubicBezTo>
                    <a:cubicBezTo>
                      <a:pt x="4714" y="6134"/>
                      <a:pt x="3575" y="5289"/>
                      <a:pt x="2486" y="4053"/>
                    </a:cubicBezTo>
                    <a:cubicBezTo>
                      <a:pt x="2363" y="3918"/>
                      <a:pt x="2179" y="3526"/>
                      <a:pt x="2020" y="3183"/>
                    </a:cubicBezTo>
                    <a:cubicBezTo>
                      <a:pt x="1984" y="3122"/>
                      <a:pt x="1959" y="3049"/>
                      <a:pt x="1922" y="2988"/>
                    </a:cubicBezTo>
                    <a:cubicBezTo>
                      <a:pt x="1800" y="2730"/>
                      <a:pt x="1531" y="2461"/>
                      <a:pt x="1237" y="2167"/>
                    </a:cubicBezTo>
                    <a:cubicBezTo>
                      <a:pt x="649" y="1604"/>
                      <a:pt x="0" y="967"/>
                      <a:pt x="380" y="208"/>
                    </a:cubicBezTo>
                    <a:cubicBezTo>
                      <a:pt x="404" y="159"/>
                      <a:pt x="490" y="171"/>
                      <a:pt x="551" y="184"/>
                    </a:cubicBezTo>
                    <a:cubicBezTo>
                      <a:pt x="575" y="184"/>
                      <a:pt x="588" y="196"/>
                      <a:pt x="624" y="196"/>
                    </a:cubicBezTo>
                    <a:cubicBezTo>
                      <a:pt x="1922" y="196"/>
                      <a:pt x="3159" y="135"/>
                      <a:pt x="4359" y="98"/>
                    </a:cubicBezTo>
                    <a:cubicBezTo>
                      <a:pt x="5412" y="49"/>
                      <a:pt x="6404" y="0"/>
                      <a:pt x="7322" y="0"/>
                    </a:cubicBezTo>
                    <a:cubicBezTo>
                      <a:pt x="9501" y="0"/>
                      <a:pt x="10787" y="257"/>
                      <a:pt x="11350" y="845"/>
                    </a:cubicBezTo>
                    <a:cubicBezTo>
                      <a:pt x="13224" y="2681"/>
                      <a:pt x="13175" y="6648"/>
                      <a:pt x="13126" y="10824"/>
                    </a:cubicBezTo>
                    <a:cubicBezTo>
                      <a:pt x="13113" y="12219"/>
                      <a:pt x="13101" y="13664"/>
                      <a:pt x="13162" y="15085"/>
                    </a:cubicBezTo>
                    <a:cubicBezTo>
                      <a:pt x="13260" y="17925"/>
                      <a:pt x="13199" y="20423"/>
                      <a:pt x="12954" y="22700"/>
                    </a:cubicBezTo>
                    <a:cubicBezTo>
                      <a:pt x="12930" y="22970"/>
                      <a:pt x="12979" y="23337"/>
                      <a:pt x="13015" y="23717"/>
                    </a:cubicBezTo>
                    <a:cubicBezTo>
                      <a:pt x="13101" y="24353"/>
                      <a:pt x="13175" y="24990"/>
                      <a:pt x="12930" y="25284"/>
                    </a:cubicBezTo>
                    <a:cubicBezTo>
                      <a:pt x="12832" y="25394"/>
                      <a:pt x="12709" y="25431"/>
                      <a:pt x="12562" y="25455"/>
                    </a:cubicBezTo>
                    <a:lnTo>
                      <a:pt x="12562" y="25418"/>
                    </a:lnTo>
                    <a:lnTo>
                      <a:pt x="12562" y="2545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4"/>
              <p:cNvSpPr/>
              <p:nvPr/>
            </p:nvSpPr>
            <p:spPr>
              <a:xfrm rot="5400000">
                <a:off x="-143785" y="5301953"/>
                <a:ext cx="177821" cy="135320"/>
              </a:xfrm>
              <a:custGeom>
                <a:avLst/>
                <a:gdLst/>
                <a:ahLst/>
                <a:cxnLst/>
                <a:rect l="l" t="t" r="r" b="b"/>
                <a:pathLst>
                  <a:path w="2866" h="2181" fill="none" extrusionOk="0">
                    <a:moveTo>
                      <a:pt x="184" y="1"/>
                    </a:moveTo>
                    <a:cubicBezTo>
                      <a:pt x="123" y="1"/>
                      <a:pt x="98" y="13"/>
                      <a:pt x="74" y="62"/>
                    </a:cubicBezTo>
                    <a:cubicBezTo>
                      <a:pt x="0" y="307"/>
                      <a:pt x="307" y="429"/>
                      <a:pt x="625" y="564"/>
                    </a:cubicBezTo>
                    <a:cubicBezTo>
                      <a:pt x="784" y="625"/>
                      <a:pt x="955" y="699"/>
                      <a:pt x="1053" y="784"/>
                    </a:cubicBezTo>
                    <a:cubicBezTo>
                      <a:pt x="1347" y="993"/>
                      <a:pt x="1592" y="1176"/>
                      <a:pt x="1825" y="1360"/>
                    </a:cubicBezTo>
                    <a:cubicBezTo>
                      <a:pt x="2155" y="1617"/>
                      <a:pt x="2523" y="1899"/>
                      <a:pt x="2866" y="2180"/>
                    </a:cubicBezTo>
                    <a:cubicBezTo>
                      <a:pt x="2866" y="2131"/>
                      <a:pt x="2841" y="2082"/>
                      <a:pt x="2841" y="2033"/>
                    </a:cubicBezTo>
                    <a:cubicBezTo>
                      <a:pt x="2719" y="1017"/>
                      <a:pt x="2535" y="478"/>
                      <a:pt x="2400" y="197"/>
                    </a:cubicBezTo>
                    <a:cubicBezTo>
                      <a:pt x="2094" y="148"/>
                      <a:pt x="1543" y="87"/>
                      <a:pt x="613" y="87"/>
                    </a:cubicBezTo>
                    <a:cubicBezTo>
                      <a:pt x="551" y="87"/>
                      <a:pt x="478" y="74"/>
                      <a:pt x="392" y="38"/>
                    </a:cubicBezTo>
                    <a:cubicBezTo>
                      <a:pt x="307" y="13"/>
                      <a:pt x="233" y="1"/>
                      <a:pt x="18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4"/>
              <p:cNvSpPr/>
              <p:nvPr/>
            </p:nvSpPr>
            <p:spPr>
              <a:xfrm rot="5400000">
                <a:off x="-2740382" y="2738097"/>
                <a:ext cx="3989866" cy="3451998"/>
              </a:xfrm>
              <a:custGeom>
                <a:avLst/>
                <a:gdLst/>
                <a:ahLst/>
                <a:cxnLst/>
                <a:rect l="l" t="t" r="r" b="b"/>
                <a:pathLst>
                  <a:path w="64306" h="55637" fill="none" extrusionOk="0">
                    <a:moveTo>
                      <a:pt x="64171" y="26827"/>
                    </a:moveTo>
                    <a:cubicBezTo>
                      <a:pt x="63877" y="19456"/>
                      <a:pt x="62628" y="12624"/>
                      <a:pt x="60486" y="6551"/>
                    </a:cubicBezTo>
                    <a:cubicBezTo>
                      <a:pt x="60192" y="5730"/>
                      <a:pt x="59812" y="4763"/>
                      <a:pt x="59016" y="3967"/>
                    </a:cubicBezTo>
                    <a:cubicBezTo>
                      <a:pt x="58159" y="3110"/>
                      <a:pt x="57082" y="2730"/>
                      <a:pt x="56519" y="2522"/>
                    </a:cubicBezTo>
                    <a:cubicBezTo>
                      <a:pt x="51719" y="808"/>
                      <a:pt x="46209" y="0"/>
                      <a:pt x="39169" y="0"/>
                    </a:cubicBezTo>
                    <a:cubicBezTo>
                      <a:pt x="36071" y="0"/>
                      <a:pt x="33071" y="135"/>
                      <a:pt x="30170" y="294"/>
                    </a:cubicBezTo>
                    <a:cubicBezTo>
                      <a:pt x="28970" y="355"/>
                      <a:pt x="27488" y="416"/>
                      <a:pt x="26043" y="1102"/>
                    </a:cubicBezTo>
                    <a:cubicBezTo>
                      <a:pt x="25162" y="1531"/>
                      <a:pt x="24476" y="2094"/>
                      <a:pt x="23876" y="2584"/>
                    </a:cubicBezTo>
                    <a:cubicBezTo>
                      <a:pt x="23619" y="2804"/>
                      <a:pt x="23374" y="3000"/>
                      <a:pt x="23142" y="3171"/>
                    </a:cubicBezTo>
                    <a:cubicBezTo>
                      <a:pt x="21966" y="4016"/>
                      <a:pt x="20387" y="4445"/>
                      <a:pt x="18697" y="4898"/>
                    </a:cubicBezTo>
                    <a:cubicBezTo>
                      <a:pt x="16518" y="5498"/>
                      <a:pt x="14020" y="6183"/>
                      <a:pt x="12024" y="7959"/>
                    </a:cubicBezTo>
                    <a:cubicBezTo>
                      <a:pt x="10849" y="9012"/>
                      <a:pt x="10041" y="10285"/>
                      <a:pt x="9318" y="11399"/>
                    </a:cubicBezTo>
                    <a:cubicBezTo>
                      <a:pt x="9122" y="11730"/>
                      <a:pt x="8902" y="12048"/>
                      <a:pt x="8706" y="12354"/>
                    </a:cubicBezTo>
                    <a:cubicBezTo>
                      <a:pt x="8498" y="12293"/>
                      <a:pt x="8265" y="12220"/>
                      <a:pt x="8033" y="12134"/>
                    </a:cubicBezTo>
                    <a:cubicBezTo>
                      <a:pt x="7335" y="11913"/>
                      <a:pt x="6551" y="11632"/>
                      <a:pt x="5645" y="11546"/>
                    </a:cubicBezTo>
                    <a:cubicBezTo>
                      <a:pt x="5461" y="11522"/>
                      <a:pt x="5265" y="11509"/>
                      <a:pt x="5070" y="11509"/>
                    </a:cubicBezTo>
                    <a:cubicBezTo>
                      <a:pt x="3808" y="11509"/>
                      <a:pt x="2584" y="11938"/>
                      <a:pt x="1678" y="12673"/>
                    </a:cubicBezTo>
                    <a:cubicBezTo>
                      <a:pt x="809" y="13395"/>
                      <a:pt x="294" y="14374"/>
                      <a:pt x="196" y="15440"/>
                    </a:cubicBezTo>
                    <a:cubicBezTo>
                      <a:pt x="0" y="17888"/>
                      <a:pt x="2033" y="19443"/>
                      <a:pt x="2792" y="20019"/>
                    </a:cubicBezTo>
                    <a:lnTo>
                      <a:pt x="6796" y="23031"/>
                    </a:lnTo>
                    <a:cubicBezTo>
                      <a:pt x="8437" y="24280"/>
                      <a:pt x="10481" y="25823"/>
                      <a:pt x="12991" y="26386"/>
                    </a:cubicBezTo>
                    <a:cubicBezTo>
                      <a:pt x="13616" y="26520"/>
                      <a:pt x="14265" y="26606"/>
                      <a:pt x="14926" y="26606"/>
                    </a:cubicBezTo>
                    <a:cubicBezTo>
                      <a:pt x="17411" y="26606"/>
                      <a:pt x="19615" y="25578"/>
                      <a:pt x="20962" y="23802"/>
                    </a:cubicBezTo>
                    <a:cubicBezTo>
                      <a:pt x="21121" y="23606"/>
                      <a:pt x="21244" y="23423"/>
                      <a:pt x="21354" y="23251"/>
                    </a:cubicBezTo>
                    <a:cubicBezTo>
                      <a:pt x="21427" y="23141"/>
                      <a:pt x="21538" y="22970"/>
                      <a:pt x="21599" y="22896"/>
                    </a:cubicBezTo>
                    <a:cubicBezTo>
                      <a:pt x="21795" y="22847"/>
                      <a:pt x="22285" y="22835"/>
                      <a:pt x="22615" y="22835"/>
                    </a:cubicBezTo>
                    <a:cubicBezTo>
                      <a:pt x="23154" y="22835"/>
                      <a:pt x="23754" y="22823"/>
                      <a:pt x="24391" y="22713"/>
                    </a:cubicBezTo>
                    <a:cubicBezTo>
                      <a:pt x="25725" y="22468"/>
                      <a:pt x="26803" y="21831"/>
                      <a:pt x="27684" y="21305"/>
                    </a:cubicBezTo>
                    <a:cubicBezTo>
                      <a:pt x="27941" y="21158"/>
                      <a:pt x="28211" y="20986"/>
                      <a:pt x="28456" y="20864"/>
                    </a:cubicBezTo>
                    <a:cubicBezTo>
                      <a:pt x="28970" y="20582"/>
                      <a:pt x="29386" y="20484"/>
                      <a:pt x="29594" y="20484"/>
                    </a:cubicBezTo>
                    <a:lnTo>
                      <a:pt x="29680" y="20484"/>
                    </a:lnTo>
                    <a:cubicBezTo>
                      <a:pt x="29839" y="20631"/>
                      <a:pt x="30059" y="21427"/>
                      <a:pt x="30182" y="21904"/>
                    </a:cubicBezTo>
                    <a:cubicBezTo>
                      <a:pt x="30500" y="23080"/>
                      <a:pt x="30904" y="24561"/>
                      <a:pt x="32129" y="25688"/>
                    </a:cubicBezTo>
                    <a:cubicBezTo>
                      <a:pt x="33231" y="26692"/>
                      <a:pt x="34541" y="26998"/>
                      <a:pt x="35594" y="27243"/>
                    </a:cubicBezTo>
                    <a:cubicBezTo>
                      <a:pt x="35753" y="27280"/>
                      <a:pt x="35924" y="27316"/>
                      <a:pt x="36071" y="27353"/>
                    </a:cubicBezTo>
                    <a:cubicBezTo>
                      <a:pt x="36439" y="27439"/>
                      <a:pt x="36671" y="27549"/>
                      <a:pt x="36806" y="27622"/>
                    </a:cubicBezTo>
                    <a:cubicBezTo>
                      <a:pt x="36781" y="27806"/>
                      <a:pt x="36696" y="28075"/>
                      <a:pt x="36634" y="28259"/>
                    </a:cubicBezTo>
                    <a:cubicBezTo>
                      <a:pt x="36610" y="28357"/>
                      <a:pt x="36573" y="28467"/>
                      <a:pt x="36549" y="28590"/>
                    </a:cubicBezTo>
                    <a:cubicBezTo>
                      <a:pt x="35533" y="32251"/>
                      <a:pt x="36230" y="36291"/>
                      <a:pt x="38373" y="39426"/>
                    </a:cubicBezTo>
                    <a:cubicBezTo>
                      <a:pt x="38410" y="39499"/>
                      <a:pt x="38459" y="39560"/>
                      <a:pt x="38520" y="39646"/>
                    </a:cubicBezTo>
                    <a:cubicBezTo>
                      <a:pt x="38630" y="39793"/>
                      <a:pt x="38765" y="39989"/>
                      <a:pt x="38875" y="40160"/>
                    </a:cubicBezTo>
                    <a:cubicBezTo>
                      <a:pt x="38814" y="40234"/>
                      <a:pt x="38740" y="40295"/>
                      <a:pt x="38679" y="40356"/>
                    </a:cubicBezTo>
                    <a:lnTo>
                      <a:pt x="38581" y="40454"/>
                    </a:lnTo>
                    <a:cubicBezTo>
                      <a:pt x="36414" y="42719"/>
                      <a:pt x="34859" y="45523"/>
                      <a:pt x="34124" y="48560"/>
                    </a:cubicBezTo>
                    <a:cubicBezTo>
                      <a:pt x="33965" y="49233"/>
                      <a:pt x="33818" y="50029"/>
                      <a:pt x="34002" y="50923"/>
                    </a:cubicBezTo>
                    <a:cubicBezTo>
                      <a:pt x="34247" y="52172"/>
                      <a:pt x="35067" y="53274"/>
                      <a:pt x="36426" y="54192"/>
                    </a:cubicBezTo>
                    <a:cubicBezTo>
                      <a:pt x="37222" y="54731"/>
                      <a:pt x="38826" y="55637"/>
                      <a:pt x="40675" y="55637"/>
                    </a:cubicBezTo>
                    <a:lnTo>
                      <a:pt x="40675" y="55637"/>
                    </a:lnTo>
                    <a:cubicBezTo>
                      <a:pt x="41532" y="55637"/>
                      <a:pt x="42352" y="55453"/>
                      <a:pt x="43087" y="55061"/>
                    </a:cubicBezTo>
                    <a:cubicBezTo>
                      <a:pt x="43577" y="54816"/>
                      <a:pt x="43969" y="54510"/>
                      <a:pt x="44275" y="54290"/>
                    </a:cubicBezTo>
                    <a:lnTo>
                      <a:pt x="44287" y="54265"/>
                    </a:lnTo>
                    <a:cubicBezTo>
                      <a:pt x="44409" y="54180"/>
                      <a:pt x="44532" y="54082"/>
                      <a:pt x="44630" y="54020"/>
                    </a:cubicBezTo>
                    <a:cubicBezTo>
                      <a:pt x="45132" y="53690"/>
                      <a:pt x="45879" y="53457"/>
                      <a:pt x="46650" y="53225"/>
                    </a:cubicBezTo>
                    <a:lnTo>
                      <a:pt x="53384" y="51204"/>
                    </a:lnTo>
                    <a:cubicBezTo>
                      <a:pt x="54388" y="50898"/>
                      <a:pt x="55356" y="50617"/>
                      <a:pt x="56213" y="50617"/>
                    </a:cubicBezTo>
                    <a:lnTo>
                      <a:pt x="56433" y="50617"/>
                    </a:lnTo>
                    <a:cubicBezTo>
                      <a:pt x="56641" y="50629"/>
                      <a:pt x="56898" y="50739"/>
                      <a:pt x="57204" y="50837"/>
                    </a:cubicBezTo>
                    <a:cubicBezTo>
                      <a:pt x="57670" y="51021"/>
                      <a:pt x="58221" y="51241"/>
                      <a:pt x="58906" y="51241"/>
                    </a:cubicBezTo>
                    <a:lnTo>
                      <a:pt x="58906" y="51241"/>
                    </a:lnTo>
                    <a:cubicBezTo>
                      <a:pt x="59433" y="51241"/>
                      <a:pt x="59923" y="51119"/>
                      <a:pt x="60363" y="50861"/>
                    </a:cubicBezTo>
                    <a:cubicBezTo>
                      <a:pt x="61575" y="50164"/>
                      <a:pt x="61918" y="48915"/>
                      <a:pt x="62102" y="47874"/>
                    </a:cubicBezTo>
                    <a:cubicBezTo>
                      <a:pt x="62335" y="46527"/>
                      <a:pt x="62567" y="45180"/>
                      <a:pt x="62775" y="43858"/>
                    </a:cubicBezTo>
                    <a:cubicBezTo>
                      <a:pt x="62886" y="43209"/>
                      <a:pt x="62996" y="42536"/>
                      <a:pt x="63106" y="41874"/>
                    </a:cubicBezTo>
                    <a:cubicBezTo>
                      <a:pt x="63412" y="40038"/>
                      <a:pt x="63718" y="38140"/>
                      <a:pt x="63926" y="36230"/>
                    </a:cubicBezTo>
                    <a:cubicBezTo>
                      <a:pt x="64232" y="33365"/>
                      <a:pt x="64306" y="30279"/>
                      <a:pt x="64171" y="2682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4" name="Google Shape;644;p24"/>
            <p:cNvSpPr/>
            <p:nvPr/>
          </p:nvSpPr>
          <p:spPr>
            <a:xfrm rot="-10402526">
              <a:off x="7501853" y="3270009"/>
              <a:ext cx="5462250" cy="1692320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5" name="Google Shape;645;p24"/>
          <p:cNvSpPr txBox="1">
            <a:spLocks noGrp="1"/>
          </p:cNvSpPr>
          <p:nvPr>
            <p:ph type="title"/>
          </p:nvPr>
        </p:nvSpPr>
        <p:spPr>
          <a:xfrm>
            <a:off x="3255313" y="2235998"/>
            <a:ext cx="2633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46" name="Google Shape;646;p24"/>
          <p:cNvSpPr txBox="1">
            <a:spLocks noGrp="1"/>
          </p:cNvSpPr>
          <p:nvPr>
            <p:ph type="title" idx="2"/>
          </p:nvPr>
        </p:nvSpPr>
        <p:spPr>
          <a:xfrm>
            <a:off x="3312611" y="2691398"/>
            <a:ext cx="2518800" cy="9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47" name="Google Shape;647;p24"/>
          <p:cNvSpPr txBox="1">
            <a:spLocks noGrp="1"/>
          </p:cNvSpPr>
          <p:nvPr>
            <p:ph type="title" idx="3"/>
          </p:nvPr>
        </p:nvSpPr>
        <p:spPr>
          <a:xfrm>
            <a:off x="582325" y="2235998"/>
            <a:ext cx="26337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48" name="Google Shape;648;p24"/>
          <p:cNvSpPr txBox="1">
            <a:spLocks noGrp="1"/>
          </p:cNvSpPr>
          <p:nvPr>
            <p:ph type="title" idx="4"/>
          </p:nvPr>
        </p:nvSpPr>
        <p:spPr>
          <a:xfrm>
            <a:off x="639725" y="2691398"/>
            <a:ext cx="2518800" cy="9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49" name="Google Shape;649;p24"/>
          <p:cNvSpPr txBox="1">
            <a:spLocks noGrp="1"/>
          </p:cNvSpPr>
          <p:nvPr>
            <p:ph type="title" idx="5"/>
          </p:nvPr>
        </p:nvSpPr>
        <p:spPr>
          <a:xfrm>
            <a:off x="5928125" y="2235998"/>
            <a:ext cx="2633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50" name="Google Shape;650;p24"/>
          <p:cNvSpPr txBox="1">
            <a:spLocks noGrp="1"/>
          </p:cNvSpPr>
          <p:nvPr>
            <p:ph type="title" idx="6"/>
          </p:nvPr>
        </p:nvSpPr>
        <p:spPr>
          <a:xfrm>
            <a:off x="5985498" y="2691398"/>
            <a:ext cx="2518800" cy="9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1" name="Google Shape;651;p24"/>
          <p:cNvSpPr txBox="1">
            <a:spLocks noGrp="1"/>
          </p:cNvSpPr>
          <p:nvPr>
            <p:ph type="title" idx="7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652" name="Google Shape;652;p24"/>
          <p:cNvSpPr txBox="1">
            <a:spLocks noGrp="1"/>
          </p:cNvSpPr>
          <p:nvPr>
            <p:ph type="title" idx="8"/>
          </p:nvPr>
        </p:nvSpPr>
        <p:spPr>
          <a:xfrm>
            <a:off x="3255313" y="1697623"/>
            <a:ext cx="26334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3" name="Google Shape;653;p24"/>
          <p:cNvSpPr txBox="1">
            <a:spLocks noGrp="1"/>
          </p:cNvSpPr>
          <p:nvPr>
            <p:ph type="title" idx="9"/>
          </p:nvPr>
        </p:nvSpPr>
        <p:spPr>
          <a:xfrm>
            <a:off x="582325" y="1697623"/>
            <a:ext cx="26337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4" name="Google Shape;654;p24"/>
          <p:cNvSpPr txBox="1">
            <a:spLocks noGrp="1"/>
          </p:cNvSpPr>
          <p:nvPr>
            <p:ph type="title" idx="13"/>
          </p:nvPr>
        </p:nvSpPr>
        <p:spPr>
          <a:xfrm>
            <a:off x="5928125" y="1697623"/>
            <a:ext cx="26334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1"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" name="Google Shape;677;p26"/>
          <p:cNvGrpSpPr/>
          <p:nvPr/>
        </p:nvGrpSpPr>
        <p:grpSpPr>
          <a:xfrm>
            <a:off x="-2532673" y="-668750"/>
            <a:ext cx="13267836" cy="7427178"/>
            <a:chOff x="-2532673" y="-668750"/>
            <a:chExt cx="13267836" cy="7427178"/>
          </a:xfrm>
        </p:grpSpPr>
        <p:grpSp>
          <p:nvGrpSpPr>
            <p:cNvPr id="678" name="Google Shape;678;p26"/>
            <p:cNvGrpSpPr/>
            <p:nvPr/>
          </p:nvGrpSpPr>
          <p:grpSpPr>
            <a:xfrm>
              <a:off x="-1550574" y="2649980"/>
              <a:ext cx="3057478" cy="3130393"/>
              <a:chOff x="6744875" y="2031607"/>
              <a:chExt cx="3661651" cy="3748974"/>
            </a:xfrm>
          </p:grpSpPr>
          <p:grpSp>
            <p:nvGrpSpPr>
              <p:cNvPr id="679" name="Google Shape;679;p26"/>
              <p:cNvGrpSpPr/>
              <p:nvPr/>
            </p:nvGrpSpPr>
            <p:grpSpPr>
              <a:xfrm>
                <a:off x="7179211" y="4303269"/>
                <a:ext cx="379812" cy="699459"/>
                <a:chOff x="5887475" y="4238125"/>
                <a:chExt cx="87275" cy="160725"/>
              </a:xfrm>
            </p:grpSpPr>
            <p:sp>
              <p:nvSpPr>
                <p:cNvPr id="680" name="Google Shape;680;p26"/>
                <p:cNvSpPr/>
                <p:nvPr/>
              </p:nvSpPr>
              <p:spPr>
                <a:xfrm>
                  <a:off x="5933700" y="4289550"/>
                  <a:ext cx="31250" cy="2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0" h="920" extrusionOk="0">
                      <a:moveTo>
                        <a:pt x="1" y="1"/>
                      </a:moveTo>
                      <a:lnTo>
                        <a:pt x="1" y="919"/>
                      </a:lnTo>
                      <a:lnTo>
                        <a:pt x="1250" y="919"/>
                      </a:lnTo>
                      <a:lnTo>
                        <a:pt x="125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26"/>
                <p:cNvSpPr/>
                <p:nvPr/>
              </p:nvSpPr>
              <p:spPr>
                <a:xfrm>
                  <a:off x="5887475" y="4316200"/>
                  <a:ext cx="294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" h="870" extrusionOk="0">
                      <a:moveTo>
                        <a:pt x="1" y="0"/>
                      </a:moveTo>
                      <a:lnTo>
                        <a:pt x="1" y="869"/>
                      </a:lnTo>
                      <a:lnTo>
                        <a:pt x="1176" y="869"/>
                      </a:lnTo>
                      <a:lnTo>
                        <a:pt x="117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26"/>
                <p:cNvSpPr/>
                <p:nvPr/>
              </p:nvSpPr>
              <p:spPr>
                <a:xfrm>
                  <a:off x="5960025" y="4261700"/>
                  <a:ext cx="14725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30" extrusionOk="0">
                      <a:moveTo>
                        <a:pt x="1" y="1"/>
                      </a:moveTo>
                      <a:lnTo>
                        <a:pt x="1" y="429"/>
                      </a:lnTo>
                      <a:lnTo>
                        <a:pt x="588" y="429"/>
                      </a:lnTo>
                      <a:lnTo>
                        <a:pt x="58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26"/>
                <p:cNvSpPr/>
                <p:nvPr/>
              </p:nvSpPr>
              <p:spPr>
                <a:xfrm>
                  <a:off x="5902175" y="4388125"/>
                  <a:ext cx="15025" cy="1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29" extrusionOk="0">
                      <a:moveTo>
                        <a:pt x="1" y="0"/>
                      </a:moveTo>
                      <a:lnTo>
                        <a:pt x="1" y="429"/>
                      </a:lnTo>
                      <a:lnTo>
                        <a:pt x="601" y="429"/>
                      </a:lnTo>
                      <a:lnTo>
                        <a:pt x="6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26"/>
                <p:cNvSpPr/>
                <p:nvPr/>
              </p:nvSpPr>
              <p:spPr>
                <a:xfrm>
                  <a:off x="5937075" y="4354150"/>
                  <a:ext cx="14725" cy="1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29" extrusionOk="0">
                      <a:moveTo>
                        <a:pt x="0" y="0"/>
                      </a:moveTo>
                      <a:lnTo>
                        <a:pt x="0" y="429"/>
                      </a:lnTo>
                      <a:lnTo>
                        <a:pt x="588" y="429"/>
                      </a:lnTo>
                      <a:lnTo>
                        <a:pt x="58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26"/>
                <p:cNvSpPr/>
                <p:nvPr/>
              </p:nvSpPr>
              <p:spPr>
                <a:xfrm>
                  <a:off x="5919325" y="4238125"/>
                  <a:ext cx="15025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30" extrusionOk="0">
                      <a:moveTo>
                        <a:pt x="0" y="1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86" name="Google Shape;686;p26"/>
              <p:cNvSpPr/>
              <p:nvPr/>
            </p:nvSpPr>
            <p:spPr>
              <a:xfrm>
                <a:off x="7930887" y="4351948"/>
                <a:ext cx="179130" cy="179130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87" name="Google Shape;687;p26"/>
              <p:cNvGrpSpPr/>
              <p:nvPr/>
            </p:nvGrpSpPr>
            <p:grpSpPr>
              <a:xfrm>
                <a:off x="7930865" y="2917093"/>
                <a:ext cx="354625" cy="225150"/>
                <a:chOff x="7551213" y="1538800"/>
                <a:chExt cx="369825" cy="234800"/>
              </a:xfrm>
            </p:grpSpPr>
            <p:sp>
              <p:nvSpPr>
                <p:cNvPr id="688" name="Google Shape;688;p26"/>
                <p:cNvSpPr/>
                <p:nvPr/>
              </p:nvSpPr>
              <p:spPr>
                <a:xfrm>
                  <a:off x="7702799" y="1604296"/>
                  <a:ext cx="71570" cy="53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" h="919" extrusionOk="0">
                      <a:moveTo>
                        <a:pt x="0" y="0"/>
                      </a:moveTo>
                      <a:lnTo>
                        <a:pt x="0" y="919"/>
                      </a:lnTo>
                      <a:lnTo>
                        <a:pt x="1237" y="919"/>
                      </a:lnTo>
                      <a:lnTo>
                        <a:pt x="12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26"/>
                <p:cNvSpPr/>
                <p:nvPr/>
              </p:nvSpPr>
              <p:spPr>
                <a:xfrm>
                  <a:off x="7852997" y="1702078"/>
                  <a:ext cx="68040" cy="50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870" extrusionOk="0">
                      <a:moveTo>
                        <a:pt x="0" y="0"/>
                      </a:moveTo>
                      <a:lnTo>
                        <a:pt x="0" y="869"/>
                      </a:lnTo>
                      <a:lnTo>
                        <a:pt x="1175" y="869"/>
                      </a:lnTo>
                      <a:lnTo>
                        <a:pt x="117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26"/>
                <p:cNvSpPr/>
                <p:nvPr/>
              </p:nvSpPr>
              <p:spPr>
                <a:xfrm>
                  <a:off x="7551213" y="1592907"/>
                  <a:ext cx="34772" cy="24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29" extrusionOk="0">
                      <a:moveTo>
                        <a:pt x="0" y="0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26"/>
                <p:cNvSpPr/>
                <p:nvPr/>
              </p:nvSpPr>
              <p:spPr>
                <a:xfrm>
                  <a:off x="7774311" y="1748779"/>
                  <a:ext cx="34772" cy="24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29" extrusionOk="0">
                      <a:moveTo>
                        <a:pt x="1" y="0"/>
                      </a:moveTo>
                      <a:lnTo>
                        <a:pt x="1" y="429"/>
                      </a:lnTo>
                      <a:lnTo>
                        <a:pt x="601" y="429"/>
                      </a:lnTo>
                      <a:lnTo>
                        <a:pt x="6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26"/>
                <p:cNvSpPr/>
                <p:nvPr/>
              </p:nvSpPr>
              <p:spPr>
                <a:xfrm>
                  <a:off x="7585927" y="1704806"/>
                  <a:ext cx="34772" cy="24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30" extrusionOk="0">
                      <a:moveTo>
                        <a:pt x="0" y="1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26"/>
                <p:cNvSpPr/>
                <p:nvPr/>
              </p:nvSpPr>
              <p:spPr>
                <a:xfrm>
                  <a:off x="7853346" y="1538800"/>
                  <a:ext cx="34078" cy="24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30" extrusionOk="0">
                      <a:moveTo>
                        <a:pt x="1" y="1"/>
                      </a:moveTo>
                      <a:lnTo>
                        <a:pt x="1" y="429"/>
                      </a:lnTo>
                      <a:lnTo>
                        <a:pt x="589" y="429"/>
                      </a:lnTo>
                      <a:lnTo>
                        <a:pt x="58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4" name="Google Shape;694;p26"/>
              <p:cNvSpPr/>
              <p:nvPr/>
            </p:nvSpPr>
            <p:spPr>
              <a:xfrm>
                <a:off x="7513195" y="2994801"/>
                <a:ext cx="179130" cy="179130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5" name="Google Shape;695;p26"/>
              <p:cNvGrpSpPr/>
              <p:nvPr/>
            </p:nvGrpSpPr>
            <p:grpSpPr>
              <a:xfrm>
                <a:off x="6744875" y="2574912"/>
                <a:ext cx="3661651" cy="3205669"/>
                <a:chOff x="1057550" y="3474725"/>
                <a:chExt cx="1831100" cy="1603075"/>
              </a:xfrm>
            </p:grpSpPr>
            <p:sp>
              <p:nvSpPr>
                <p:cNvPr id="696" name="Google Shape;696;p26"/>
                <p:cNvSpPr/>
                <p:nvPr/>
              </p:nvSpPr>
              <p:spPr>
                <a:xfrm>
                  <a:off x="1057550" y="3474725"/>
                  <a:ext cx="1831100" cy="160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44" h="64123" fill="none" extrusionOk="0">
                      <a:moveTo>
                        <a:pt x="38152" y="64122"/>
                      </a:moveTo>
                      <a:cubicBezTo>
                        <a:pt x="36940" y="64122"/>
                        <a:pt x="35655" y="63987"/>
                        <a:pt x="34320" y="63816"/>
                      </a:cubicBezTo>
                      <a:lnTo>
                        <a:pt x="16285" y="61526"/>
                      </a:lnTo>
                      <a:cubicBezTo>
                        <a:pt x="13371" y="61159"/>
                        <a:pt x="10040" y="60730"/>
                        <a:pt x="7322" y="59114"/>
                      </a:cubicBezTo>
                      <a:cubicBezTo>
                        <a:pt x="1065" y="55368"/>
                        <a:pt x="208" y="46944"/>
                        <a:pt x="123" y="43479"/>
                      </a:cubicBezTo>
                      <a:cubicBezTo>
                        <a:pt x="0" y="38336"/>
                        <a:pt x="906" y="33071"/>
                        <a:pt x="2731" y="28260"/>
                      </a:cubicBezTo>
                      <a:cubicBezTo>
                        <a:pt x="3233" y="26937"/>
                        <a:pt x="3722" y="25884"/>
                        <a:pt x="4518" y="25039"/>
                      </a:cubicBezTo>
                      <a:cubicBezTo>
                        <a:pt x="5694" y="23803"/>
                        <a:pt x="7371" y="23215"/>
                        <a:pt x="9097" y="22701"/>
                      </a:cubicBezTo>
                      <a:lnTo>
                        <a:pt x="9244" y="22652"/>
                      </a:lnTo>
                      <a:cubicBezTo>
                        <a:pt x="10836" y="22174"/>
                        <a:pt x="12513" y="21672"/>
                        <a:pt x="13750" y="20570"/>
                      </a:cubicBezTo>
                      <a:cubicBezTo>
                        <a:pt x="14975" y="19481"/>
                        <a:pt x="15721" y="17485"/>
                        <a:pt x="14852" y="16016"/>
                      </a:cubicBezTo>
                      <a:cubicBezTo>
                        <a:pt x="14619" y="15624"/>
                        <a:pt x="14301" y="15305"/>
                        <a:pt x="13995" y="14999"/>
                      </a:cubicBezTo>
                      <a:cubicBezTo>
                        <a:pt x="13836" y="14852"/>
                        <a:pt x="13677" y="14681"/>
                        <a:pt x="13517" y="14510"/>
                      </a:cubicBezTo>
                      <a:cubicBezTo>
                        <a:pt x="11252" y="11938"/>
                        <a:pt x="11742" y="8094"/>
                        <a:pt x="12599" y="4323"/>
                      </a:cubicBezTo>
                      <a:cubicBezTo>
                        <a:pt x="12771" y="3588"/>
                        <a:pt x="13003" y="2559"/>
                        <a:pt x="13701" y="1959"/>
                      </a:cubicBezTo>
                      <a:cubicBezTo>
                        <a:pt x="14840" y="992"/>
                        <a:pt x="16578" y="1470"/>
                        <a:pt x="17815" y="2253"/>
                      </a:cubicBezTo>
                      <a:cubicBezTo>
                        <a:pt x="18097" y="2425"/>
                        <a:pt x="18366" y="2608"/>
                        <a:pt x="18648" y="2792"/>
                      </a:cubicBezTo>
                      <a:cubicBezTo>
                        <a:pt x="19578" y="3417"/>
                        <a:pt x="20533" y="4078"/>
                        <a:pt x="21647" y="4163"/>
                      </a:cubicBezTo>
                      <a:cubicBezTo>
                        <a:pt x="21954" y="4200"/>
                        <a:pt x="22284" y="4163"/>
                        <a:pt x="22590" y="4151"/>
                      </a:cubicBezTo>
                      <a:cubicBezTo>
                        <a:pt x="23080" y="4114"/>
                        <a:pt x="23607" y="4090"/>
                        <a:pt x="24084" y="4225"/>
                      </a:cubicBezTo>
                      <a:cubicBezTo>
                        <a:pt x="24598" y="4384"/>
                        <a:pt x="25027" y="4727"/>
                        <a:pt x="25443" y="5069"/>
                      </a:cubicBezTo>
                      <a:cubicBezTo>
                        <a:pt x="25676" y="5253"/>
                        <a:pt x="25896" y="5437"/>
                        <a:pt x="26141" y="5584"/>
                      </a:cubicBezTo>
                      <a:cubicBezTo>
                        <a:pt x="28039" y="6796"/>
                        <a:pt x="30549" y="6061"/>
                        <a:pt x="32263" y="5400"/>
                      </a:cubicBezTo>
                      <a:cubicBezTo>
                        <a:pt x="34491" y="4543"/>
                        <a:pt x="36659" y="3490"/>
                        <a:pt x="38691" y="2253"/>
                      </a:cubicBezTo>
                      <a:lnTo>
                        <a:pt x="38973" y="2082"/>
                      </a:lnTo>
                      <a:cubicBezTo>
                        <a:pt x="40038" y="1421"/>
                        <a:pt x="41140" y="747"/>
                        <a:pt x="42401" y="649"/>
                      </a:cubicBezTo>
                      <a:cubicBezTo>
                        <a:pt x="43099" y="588"/>
                        <a:pt x="43797" y="711"/>
                        <a:pt x="44483" y="833"/>
                      </a:cubicBezTo>
                      <a:cubicBezTo>
                        <a:pt x="44923" y="907"/>
                        <a:pt x="45389" y="992"/>
                        <a:pt x="45829" y="1017"/>
                      </a:cubicBezTo>
                      <a:lnTo>
                        <a:pt x="45829" y="1017"/>
                      </a:lnTo>
                      <a:cubicBezTo>
                        <a:pt x="46307" y="1041"/>
                        <a:pt x="46870" y="809"/>
                        <a:pt x="47421" y="600"/>
                      </a:cubicBezTo>
                      <a:cubicBezTo>
                        <a:pt x="48156" y="307"/>
                        <a:pt x="48915" y="0"/>
                        <a:pt x="49503" y="319"/>
                      </a:cubicBezTo>
                      <a:cubicBezTo>
                        <a:pt x="51033" y="1139"/>
                        <a:pt x="50127" y="3404"/>
                        <a:pt x="49637" y="4629"/>
                      </a:cubicBezTo>
                      <a:lnTo>
                        <a:pt x="49552" y="4849"/>
                      </a:lnTo>
                      <a:cubicBezTo>
                        <a:pt x="48829" y="6686"/>
                        <a:pt x="48462" y="8694"/>
                        <a:pt x="48486" y="10665"/>
                      </a:cubicBezTo>
                      <a:cubicBezTo>
                        <a:pt x="48511" y="11179"/>
                        <a:pt x="48548" y="11693"/>
                        <a:pt x="48854" y="12061"/>
                      </a:cubicBezTo>
                      <a:cubicBezTo>
                        <a:pt x="49184" y="12428"/>
                        <a:pt x="49698" y="12551"/>
                        <a:pt x="50200" y="12624"/>
                      </a:cubicBezTo>
                      <a:cubicBezTo>
                        <a:pt x="50666" y="12710"/>
                        <a:pt x="51143" y="12746"/>
                        <a:pt x="51584" y="12795"/>
                      </a:cubicBezTo>
                      <a:cubicBezTo>
                        <a:pt x="53188" y="12979"/>
                        <a:pt x="54853" y="13163"/>
                        <a:pt x="56176" y="14093"/>
                      </a:cubicBezTo>
                      <a:cubicBezTo>
                        <a:pt x="57045" y="14705"/>
                        <a:pt x="57694" y="15611"/>
                        <a:pt x="58318" y="16469"/>
                      </a:cubicBezTo>
                      <a:cubicBezTo>
                        <a:pt x="59139" y="17620"/>
                        <a:pt x="59934" y="18709"/>
                        <a:pt x="61196" y="19199"/>
                      </a:cubicBezTo>
                      <a:cubicBezTo>
                        <a:pt x="61771" y="19419"/>
                        <a:pt x="62469" y="19530"/>
                        <a:pt x="63118" y="19628"/>
                      </a:cubicBezTo>
                      <a:cubicBezTo>
                        <a:pt x="64452" y="19823"/>
                        <a:pt x="65714" y="20007"/>
                        <a:pt x="66228" y="21158"/>
                      </a:cubicBezTo>
                      <a:cubicBezTo>
                        <a:pt x="66460" y="21660"/>
                        <a:pt x="66460" y="22235"/>
                        <a:pt x="66448" y="22750"/>
                      </a:cubicBezTo>
                      <a:cubicBezTo>
                        <a:pt x="66424" y="23558"/>
                        <a:pt x="66265" y="24427"/>
                        <a:pt x="66105" y="25272"/>
                      </a:cubicBezTo>
                      <a:cubicBezTo>
                        <a:pt x="65787" y="26937"/>
                        <a:pt x="65444" y="28664"/>
                        <a:pt x="66363" y="29937"/>
                      </a:cubicBezTo>
                      <a:cubicBezTo>
                        <a:pt x="66938" y="30721"/>
                        <a:pt x="67881" y="30990"/>
                        <a:pt x="68897" y="31296"/>
                      </a:cubicBezTo>
                      <a:cubicBezTo>
                        <a:pt x="69766" y="31565"/>
                        <a:pt x="70685" y="31822"/>
                        <a:pt x="71309" y="32459"/>
                      </a:cubicBezTo>
                      <a:cubicBezTo>
                        <a:pt x="72607" y="33782"/>
                        <a:pt x="73244" y="36071"/>
                        <a:pt x="72044" y="37626"/>
                      </a:cubicBezTo>
                      <a:cubicBezTo>
                        <a:pt x="71591" y="38214"/>
                        <a:pt x="70930" y="38606"/>
                        <a:pt x="70305" y="38985"/>
                      </a:cubicBezTo>
                      <a:lnTo>
                        <a:pt x="70256" y="39010"/>
                      </a:lnTo>
                      <a:cubicBezTo>
                        <a:pt x="67342" y="40761"/>
                        <a:pt x="64085" y="42964"/>
                        <a:pt x="61979" y="46136"/>
                      </a:cubicBezTo>
                      <a:cubicBezTo>
                        <a:pt x="61257" y="47213"/>
                        <a:pt x="60657" y="48425"/>
                        <a:pt x="60081" y="49601"/>
                      </a:cubicBezTo>
                      <a:cubicBezTo>
                        <a:pt x="59053" y="51682"/>
                        <a:pt x="58000" y="53825"/>
                        <a:pt x="56188" y="55331"/>
                      </a:cubicBezTo>
                      <a:cubicBezTo>
                        <a:pt x="54731" y="56543"/>
                        <a:pt x="52919" y="57192"/>
                        <a:pt x="51155" y="57841"/>
                      </a:cubicBezTo>
                      <a:cubicBezTo>
                        <a:pt x="49613" y="58404"/>
                        <a:pt x="48021" y="58992"/>
                        <a:pt x="46674" y="59922"/>
                      </a:cubicBezTo>
                      <a:cubicBezTo>
                        <a:pt x="46086" y="60339"/>
                        <a:pt x="45548" y="60804"/>
                        <a:pt x="45021" y="61269"/>
                      </a:cubicBezTo>
                      <a:cubicBezTo>
                        <a:pt x="44287" y="61906"/>
                        <a:pt x="43515" y="62579"/>
                        <a:pt x="42646" y="63069"/>
                      </a:cubicBezTo>
                      <a:cubicBezTo>
                        <a:pt x="41287" y="63865"/>
                        <a:pt x="39769" y="64122"/>
                        <a:pt x="38152" y="6412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26"/>
                <p:cNvSpPr/>
                <p:nvPr/>
              </p:nvSpPr>
              <p:spPr>
                <a:xfrm>
                  <a:off x="1142950" y="3575725"/>
                  <a:ext cx="1648975" cy="141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59" h="56679" fill="none" extrusionOk="0">
                      <a:moveTo>
                        <a:pt x="34700" y="56678"/>
                      </a:moveTo>
                      <a:lnTo>
                        <a:pt x="34700" y="56678"/>
                      </a:lnTo>
                      <a:cubicBezTo>
                        <a:pt x="33647" y="56678"/>
                        <a:pt x="32496" y="56531"/>
                        <a:pt x="31333" y="56397"/>
                      </a:cubicBezTo>
                      <a:lnTo>
                        <a:pt x="13297" y="54107"/>
                      </a:lnTo>
                      <a:cubicBezTo>
                        <a:pt x="10579" y="53752"/>
                        <a:pt x="7763" y="53397"/>
                        <a:pt x="5645" y="52148"/>
                      </a:cubicBezTo>
                      <a:cubicBezTo>
                        <a:pt x="845" y="49283"/>
                        <a:pt x="172" y="42255"/>
                        <a:pt x="110" y="39365"/>
                      </a:cubicBezTo>
                      <a:cubicBezTo>
                        <a:pt x="0" y="34651"/>
                        <a:pt x="833" y="29827"/>
                        <a:pt x="2486" y="25407"/>
                      </a:cubicBezTo>
                      <a:cubicBezTo>
                        <a:pt x="2792" y="24599"/>
                        <a:pt x="3122" y="23791"/>
                        <a:pt x="3551" y="23326"/>
                      </a:cubicBezTo>
                      <a:cubicBezTo>
                        <a:pt x="4163" y="22689"/>
                        <a:pt x="5424" y="22273"/>
                        <a:pt x="6649" y="21905"/>
                      </a:cubicBezTo>
                      <a:lnTo>
                        <a:pt x="6796" y="21856"/>
                      </a:lnTo>
                      <a:cubicBezTo>
                        <a:pt x="8571" y="21318"/>
                        <a:pt x="10763" y="20669"/>
                        <a:pt x="12563" y="19077"/>
                      </a:cubicBezTo>
                      <a:cubicBezTo>
                        <a:pt x="14864" y="17032"/>
                        <a:pt x="16199" y="13347"/>
                        <a:pt x="14326" y="10225"/>
                      </a:cubicBezTo>
                      <a:cubicBezTo>
                        <a:pt x="13885" y="9490"/>
                        <a:pt x="13346" y="8951"/>
                        <a:pt x="12967" y="8559"/>
                      </a:cubicBezTo>
                      <a:lnTo>
                        <a:pt x="12636" y="8217"/>
                      </a:lnTo>
                      <a:cubicBezTo>
                        <a:pt x="11754" y="7225"/>
                        <a:pt x="10750" y="4605"/>
                        <a:pt x="11142" y="2768"/>
                      </a:cubicBezTo>
                      <a:cubicBezTo>
                        <a:pt x="11326" y="1936"/>
                        <a:pt x="11791" y="1348"/>
                        <a:pt x="12489" y="1042"/>
                      </a:cubicBezTo>
                      <a:cubicBezTo>
                        <a:pt x="12526" y="1029"/>
                        <a:pt x="12550" y="1054"/>
                        <a:pt x="12587" y="1078"/>
                      </a:cubicBezTo>
                      <a:lnTo>
                        <a:pt x="12599" y="1091"/>
                      </a:lnTo>
                      <a:cubicBezTo>
                        <a:pt x="12820" y="1225"/>
                        <a:pt x="13065" y="1385"/>
                        <a:pt x="13309" y="1544"/>
                      </a:cubicBezTo>
                      <a:cubicBezTo>
                        <a:pt x="14424" y="2303"/>
                        <a:pt x="15942" y="3344"/>
                        <a:pt x="17925" y="3490"/>
                      </a:cubicBezTo>
                      <a:cubicBezTo>
                        <a:pt x="18121" y="3503"/>
                        <a:pt x="18305" y="3527"/>
                        <a:pt x="18525" y="3527"/>
                      </a:cubicBezTo>
                      <a:cubicBezTo>
                        <a:pt x="18844" y="3527"/>
                        <a:pt x="19125" y="3503"/>
                        <a:pt x="19370" y="3490"/>
                      </a:cubicBezTo>
                      <a:cubicBezTo>
                        <a:pt x="19395" y="3490"/>
                        <a:pt x="19431" y="3490"/>
                        <a:pt x="19456" y="3478"/>
                      </a:cubicBezTo>
                      <a:cubicBezTo>
                        <a:pt x="19517" y="3466"/>
                        <a:pt x="19578" y="3466"/>
                        <a:pt x="19640" y="3478"/>
                      </a:cubicBezTo>
                      <a:cubicBezTo>
                        <a:pt x="19713" y="3490"/>
                        <a:pt x="19762" y="3552"/>
                        <a:pt x="19811" y="3601"/>
                      </a:cubicBezTo>
                      <a:lnTo>
                        <a:pt x="19872" y="3662"/>
                      </a:lnTo>
                      <a:cubicBezTo>
                        <a:pt x="20142" y="3870"/>
                        <a:pt x="20484" y="4152"/>
                        <a:pt x="20901" y="4409"/>
                      </a:cubicBezTo>
                      <a:cubicBezTo>
                        <a:pt x="22125" y="5192"/>
                        <a:pt x="23545" y="5584"/>
                        <a:pt x="25125" y="5584"/>
                      </a:cubicBezTo>
                      <a:cubicBezTo>
                        <a:pt x="26606" y="5584"/>
                        <a:pt x="28186" y="5254"/>
                        <a:pt x="30059" y="4531"/>
                      </a:cubicBezTo>
                      <a:cubicBezTo>
                        <a:pt x="32496" y="3601"/>
                        <a:pt x="34834" y="2450"/>
                        <a:pt x="37038" y="1115"/>
                      </a:cubicBezTo>
                      <a:lnTo>
                        <a:pt x="37320" y="956"/>
                      </a:lnTo>
                      <a:cubicBezTo>
                        <a:pt x="38018" y="527"/>
                        <a:pt x="38814" y="38"/>
                        <a:pt x="39267" y="1"/>
                      </a:cubicBezTo>
                      <a:lnTo>
                        <a:pt x="39352" y="1"/>
                      </a:lnTo>
                      <a:cubicBezTo>
                        <a:pt x="39634" y="1"/>
                        <a:pt x="40026" y="74"/>
                        <a:pt x="40454" y="160"/>
                      </a:cubicBezTo>
                      <a:cubicBezTo>
                        <a:pt x="40956" y="246"/>
                        <a:pt x="41544" y="356"/>
                        <a:pt x="42181" y="381"/>
                      </a:cubicBezTo>
                      <a:cubicBezTo>
                        <a:pt x="42291" y="381"/>
                        <a:pt x="42401" y="405"/>
                        <a:pt x="42511" y="405"/>
                      </a:cubicBezTo>
                      <a:lnTo>
                        <a:pt x="42536" y="405"/>
                      </a:lnTo>
                      <a:cubicBezTo>
                        <a:pt x="42573" y="381"/>
                        <a:pt x="42609" y="381"/>
                        <a:pt x="42646" y="417"/>
                      </a:cubicBezTo>
                      <a:cubicBezTo>
                        <a:pt x="43405" y="1458"/>
                        <a:pt x="42903" y="2731"/>
                        <a:pt x="42352" y="4090"/>
                      </a:cubicBezTo>
                      <a:cubicBezTo>
                        <a:pt x="41997" y="4960"/>
                        <a:pt x="41630" y="5878"/>
                        <a:pt x="41654" y="6723"/>
                      </a:cubicBezTo>
                      <a:cubicBezTo>
                        <a:pt x="41666" y="7335"/>
                        <a:pt x="41679" y="8939"/>
                        <a:pt x="42842" y="10274"/>
                      </a:cubicBezTo>
                      <a:cubicBezTo>
                        <a:pt x="44017" y="11633"/>
                        <a:pt x="45646" y="11890"/>
                        <a:pt x="46258" y="11988"/>
                      </a:cubicBezTo>
                      <a:cubicBezTo>
                        <a:pt x="46772" y="12061"/>
                        <a:pt x="47286" y="12122"/>
                        <a:pt x="47776" y="12184"/>
                      </a:cubicBezTo>
                      <a:cubicBezTo>
                        <a:pt x="49013" y="12318"/>
                        <a:pt x="50176" y="12465"/>
                        <a:pt x="50788" y="12894"/>
                      </a:cubicBezTo>
                      <a:cubicBezTo>
                        <a:pt x="51205" y="13175"/>
                        <a:pt x="51658" y="13824"/>
                        <a:pt x="52147" y="14498"/>
                      </a:cubicBezTo>
                      <a:cubicBezTo>
                        <a:pt x="53127" y="15845"/>
                        <a:pt x="54351" y="17522"/>
                        <a:pt x="56531" y="18379"/>
                      </a:cubicBezTo>
                      <a:cubicBezTo>
                        <a:pt x="57461" y="18746"/>
                        <a:pt x="58428" y="18906"/>
                        <a:pt x="59188" y="19016"/>
                      </a:cubicBezTo>
                      <a:lnTo>
                        <a:pt x="59200" y="19016"/>
                      </a:lnTo>
                      <a:lnTo>
                        <a:pt x="59322" y="19016"/>
                      </a:lnTo>
                      <a:cubicBezTo>
                        <a:pt x="59432" y="19016"/>
                        <a:pt x="59543" y="18991"/>
                        <a:pt x="59616" y="19089"/>
                      </a:cubicBezTo>
                      <a:cubicBezTo>
                        <a:pt x="59812" y="19334"/>
                        <a:pt x="59677" y="19701"/>
                        <a:pt x="59543" y="20093"/>
                      </a:cubicBezTo>
                      <a:cubicBezTo>
                        <a:pt x="59481" y="20277"/>
                        <a:pt x="59408" y="20461"/>
                        <a:pt x="59371" y="20644"/>
                      </a:cubicBezTo>
                      <a:cubicBezTo>
                        <a:pt x="58979" y="22689"/>
                        <a:pt x="58428" y="25481"/>
                        <a:pt x="60216" y="27966"/>
                      </a:cubicBezTo>
                      <a:cubicBezTo>
                        <a:pt x="61465" y="29693"/>
                        <a:pt x="63326" y="30244"/>
                        <a:pt x="64550" y="30599"/>
                      </a:cubicBezTo>
                      <a:cubicBezTo>
                        <a:pt x="64624" y="30611"/>
                        <a:pt x="64710" y="30648"/>
                        <a:pt x="64808" y="30672"/>
                      </a:cubicBezTo>
                      <a:cubicBezTo>
                        <a:pt x="65101" y="30746"/>
                        <a:pt x="65420" y="30843"/>
                        <a:pt x="65554" y="30929"/>
                      </a:cubicBezTo>
                      <a:cubicBezTo>
                        <a:pt x="65799" y="31113"/>
                        <a:pt x="65959" y="31468"/>
                        <a:pt x="65897" y="31639"/>
                      </a:cubicBezTo>
                      <a:cubicBezTo>
                        <a:pt x="65836" y="31786"/>
                        <a:pt x="65616" y="31884"/>
                        <a:pt x="65408" y="31994"/>
                      </a:cubicBezTo>
                      <a:cubicBezTo>
                        <a:pt x="65310" y="32031"/>
                        <a:pt x="65236" y="32068"/>
                        <a:pt x="65175" y="32117"/>
                      </a:cubicBezTo>
                      <a:lnTo>
                        <a:pt x="65126" y="32141"/>
                      </a:lnTo>
                      <a:cubicBezTo>
                        <a:pt x="61894" y="34076"/>
                        <a:pt x="58245" y="36549"/>
                        <a:pt x="55759" y="40284"/>
                      </a:cubicBezTo>
                      <a:cubicBezTo>
                        <a:pt x="54914" y="41557"/>
                        <a:pt x="54266" y="42867"/>
                        <a:pt x="53653" y="44140"/>
                      </a:cubicBezTo>
                      <a:cubicBezTo>
                        <a:pt x="52698" y="46050"/>
                        <a:pt x="51890" y="47728"/>
                        <a:pt x="50654" y="48744"/>
                      </a:cubicBezTo>
                      <a:cubicBezTo>
                        <a:pt x="49637" y="49577"/>
                        <a:pt x="48168" y="50115"/>
                        <a:pt x="46625" y="50679"/>
                      </a:cubicBezTo>
                      <a:cubicBezTo>
                        <a:pt x="44960" y="51291"/>
                        <a:pt x="43075" y="51977"/>
                        <a:pt x="41360" y="53176"/>
                      </a:cubicBezTo>
                      <a:cubicBezTo>
                        <a:pt x="40626" y="53691"/>
                        <a:pt x="39977" y="54254"/>
                        <a:pt x="39414" y="54768"/>
                      </a:cubicBezTo>
                      <a:cubicBezTo>
                        <a:pt x="38789" y="55319"/>
                        <a:pt x="38201" y="55833"/>
                        <a:pt x="37650" y="56140"/>
                      </a:cubicBezTo>
                      <a:cubicBezTo>
                        <a:pt x="36879" y="56495"/>
                        <a:pt x="35961" y="56678"/>
                        <a:pt x="34700" y="5667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26"/>
                <p:cNvSpPr/>
                <p:nvPr/>
              </p:nvSpPr>
              <p:spPr>
                <a:xfrm>
                  <a:off x="1227425" y="3650125"/>
                  <a:ext cx="1399200" cy="12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8" h="50336" fill="none" extrusionOk="0">
                      <a:moveTo>
                        <a:pt x="31321" y="50335"/>
                      </a:moveTo>
                      <a:cubicBezTo>
                        <a:pt x="30451" y="50335"/>
                        <a:pt x="29435" y="50213"/>
                        <a:pt x="28382" y="50066"/>
                      </a:cubicBezTo>
                      <a:lnTo>
                        <a:pt x="10359" y="47776"/>
                      </a:lnTo>
                      <a:cubicBezTo>
                        <a:pt x="7959" y="47470"/>
                        <a:pt x="5510" y="47164"/>
                        <a:pt x="4004" y="46258"/>
                      </a:cubicBezTo>
                      <a:cubicBezTo>
                        <a:pt x="539" y="44189"/>
                        <a:pt x="147" y="38116"/>
                        <a:pt x="98" y="36291"/>
                      </a:cubicBezTo>
                      <a:cubicBezTo>
                        <a:pt x="1" y="32006"/>
                        <a:pt x="735" y="27623"/>
                        <a:pt x="2253" y="23607"/>
                      </a:cubicBezTo>
                      <a:cubicBezTo>
                        <a:pt x="2302" y="23472"/>
                        <a:pt x="2351" y="23349"/>
                        <a:pt x="2400" y="23239"/>
                      </a:cubicBezTo>
                      <a:cubicBezTo>
                        <a:pt x="2486" y="22970"/>
                        <a:pt x="2547" y="22798"/>
                        <a:pt x="2645" y="22701"/>
                      </a:cubicBezTo>
                      <a:cubicBezTo>
                        <a:pt x="2804" y="22541"/>
                        <a:pt x="3172" y="22443"/>
                        <a:pt x="3661" y="22309"/>
                      </a:cubicBezTo>
                      <a:cubicBezTo>
                        <a:pt x="3845" y="22260"/>
                        <a:pt x="4053" y="22199"/>
                        <a:pt x="4261" y="22137"/>
                      </a:cubicBezTo>
                      <a:lnTo>
                        <a:pt x="4408" y="22101"/>
                      </a:lnTo>
                      <a:cubicBezTo>
                        <a:pt x="6392" y="21501"/>
                        <a:pt x="9098" y="20680"/>
                        <a:pt x="11461" y="18611"/>
                      </a:cubicBezTo>
                      <a:cubicBezTo>
                        <a:pt x="14791" y="15648"/>
                        <a:pt x="16677" y="10199"/>
                        <a:pt x="13861" y="5510"/>
                      </a:cubicBezTo>
                      <a:cubicBezTo>
                        <a:pt x="13653" y="5167"/>
                        <a:pt x="13322" y="4873"/>
                        <a:pt x="13016" y="4616"/>
                      </a:cubicBezTo>
                      <a:cubicBezTo>
                        <a:pt x="12575" y="4237"/>
                        <a:pt x="12171" y="3894"/>
                        <a:pt x="12379" y="3563"/>
                      </a:cubicBezTo>
                      <a:cubicBezTo>
                        <a:pt x="12587" y="3208"/>
                        <a:pt x="13016" y="3404"/>
                        <a:pt x="13493" y="3624"/>
                      </a:cubicBezTo>
                      <a:cubicBezTo>
                        <a:pt x="13763" y="3747"/>
                        <a:pt x="14044" y="3869"/>
                        <a:pt x="14302" y="3894"/>
                      </a:cubicBezTo>
                      <a:cubicBezTo>
                        <a:pt x="14595" y="3931"/>
                        <a:pt x="14865" y="3931"/>
                        <a:pt x="15171" y="3931"/>
                      </a:cubicBezTo>
                      <a:lnTo>
                        <a:pt x="15195" y="3931"/>
                      </a:lnTo>
                      <a:cubicBezTo>
                        <a:pt x="15318" y="3980"/>
                        <a:pt x="15416" y="4053"/>
                        <a:pt x="15538" y="4139"/>
                      </a:cubicBezTo>
                      <a:cubicBezTo>
                        <a:pt x="15599" y="4188"/>
                        <a:pt x="15685" y="4249"/>
                        <a:pt x="15746" y="4298"/>
                      </a:cubicBezTo>
                      <a:cubicBezTo>
                        <a:pt x="17522" y="5424"/>
                        <a:pt x="19542" y="6000"/>
                        <a:pt x="21770" y="6000"/>
                      </a:cubicBezTo>
                      <a:cubicBezTo>
                        <a:pt x="23680" y="6000"/>
                        <a:pt x="25627" y="5596"/>
                        <a:pt x="27905" y="4726"/>
                      </a:cubicBezTo>
                      <a:cubicBezTo>
                        <a:pt x="28860" y="4359"/>
                        <a:pt x="29839" y="3526"/>
                        <a:pt x="30782" y="2731"/>
                      </a:cubicBezTo>
                      <a:cubicBezTo>
                        <a:pt x="32459" y="1323"/>
                        <a:pt x="34014" y="0"/>
                        <a:pt x="35398" y="1102"/>
                      </a:cubicBezTo>
                      <a:cubicBezTo>
                        <a:pt x="35802" y="1421"/>
                        <a:pt x="35557" y="1984"/>
                        <a:pt x="35300" y="2571"/>
                      </a:cubicBezTo>
                      <a:cubicBezTo>
                        <a:pt x="35116" y="2976"/>
                        <a:pt x="34933" y="3404"/>
                        <a:pt x="34933" y="3808"/>
                      </a:cubicBezTo>
                      <a:cubicBezTo>
                        <a:pt x="34945" y="4665"/>
                        <a:pt x="34982" y="7236"/>
                        <a:pt x="36941" y="9514"/>
                      </a:cubicBezTo>
                      <a:cubicBezTo>
                        <a:pt x="38924" y="11828"/>
                        <a:pt x="41532" y="12220"/>
                        <a:pt x="42389" y="12342"/>
                      </a:cubicBezTo>
                      <a:cubicBezTo>
                        <a:pt x="42989" y="12440"/>
                        <a:pt x="43552" y="12501"/>
                        <a:pt x="44042" y="12563"/>
                      </a:cubicBezTo>
                      <a:cubicBezTo>
                        <a:pt x="44177" y="12575"/>
                        <a:pt x="44336" y="12575"/>
                        <a:pt x="44483" y="12587"/>
                      </a:cubicBezTo>
                      <a:cubicBezTo>
                        <a:pt x="44862" y="12612"/>
                        <a:pt x="45279" y="12624"/>
                        <a:pt x="45511" y="12758"/>
                      </a:cubicBezTo>
                      <a:cubicBezTo>
                        <a:pt x="45683" y="12869"/>
                        <a:pt x="45805" y="13065"/>
                        <a:pt x="45903" y="13260"/>
                      </a:cubicBezTo>
                      <a:cubicBezTo>
                        <a:pt x="45952" y="13358"/>
                        <a:pt x="46001" y="13432"/>
                        <a:pt x="46062" y="13493"/>
                      </a:cubicBezTo>
                      <a:cubicBezTo>
                        <a:pt x="47164" y="15011"/>
                        <a:pt x="48830" y="17301"/>
                        <a:pt x="51927" y="18525"/>
                      </a:cubicBezTo>
                      <a:cubicBezTo>
                        <a:pt x="51964" y="18550"/>
                        <a:pt x="52025" y="18562"/>
                        <a:pt x="52086" y="18562"/>
                      </a:cubicBezTo>
                      <a:cubicBezTo>
                        <a:pt x="52197" y="18574"/>
                        <a:pt x="52319" y="18611"/>
                        <a:pt x="52380" y="18697"/>
                      </a:cubicBezTo>
                      <a:cubicBezTo>
                        <a:pt x="52919" y="19566"/>
                        <a:pt x="52919" y="20717"/>
                        <a:pt x="52919" y="21929"/>
                      </a:cubicBezTo>
                      <a:cubicBezTo>
                        <a:pt x="52919" y="23521"/>
                        <a:pt x="52919" y="25308"/>
                        <a:pt x="54094" y="26937"/>
                      </a:cubicBezTo>
                      <a:cubicBezTo>
                        <a:pt x="54327" y="27255"/>
                        <a:pt x="54682" y="27488"/>
                        <a:pt x="55013" y="27733"/>
                      </a:cubicBezTo>
                      <a:cubicBezTo>
                        <a:pt x="55503" y="28063"/>
                        <a:pt x="55968" y="28369"/>
                        <a:pt x="55968" y="28871"/>
                      </a:cubicBezTo>
                      <a:cubicBezTo>
                        <a:pt x="55943" y="30561"/>
                        <a:pt x="54401" y="31590"/>
                        <a:pt x="52748" y="32667"/>
                      </a:cubicBezTo>
                      <a:cubicBezTo>
                        <a:pt x="51560" y="33463"/>
                        <a:pt x="50299" y="34283"/>
                        <a:pt x="49552" y="35410"/>
                      </a:cubicBezTo>
                      <a:cubicBezTo>
                        <a:pt x="48585" y="36867"/>
                        <a:pt x="47850" y="38348"/>
                        <a:pt x="47213" y="39646"/>
                      </a:cubicBezTo>
                      <a:cubicBezTo>
                        <a:pt x="46479" y="41164"/>
                        <a:pt x="45769" y="42572"/>
                        <a:pt x="45083" y="43136"/>
                      </a:cubicBezTo>
                      <a:cubicBezTo>
                        <a:pt x="44532" y="43601"/>
                        <a:pt x="43271" y="44054"/>
                        <a:pt x="42046" y="44507"/>
                      </a:cubicBezTo>
                      <a:cubicBezTo>
                        <a:pt x="40271" y="45144"/>
                        <a:pt x="38067" y="45952"/>
                        <a:pt x="36010" y="47409"/>
                      </a:cubicBezTo>
                      <a:cubicBezTo>
                        <a:pt x="35116" y="48033"/>
                        <a:pt x="34369" y="48694"/>
                        <a:pt x="33757" y="49233"/>
                      </a:cubicBezTo>
                      <a:cubicBezTo>
                        <a:pt x="33390" y="49564"/>
                        <a:pt x="32827" y="50054"/>
                        <a:pt x="32606" y="50176"/>
                      </a:cubicBezTo>
                      <a:cubicBezTo>
                        <a:pt x="32557" y="50200"/>
                        <a:pt x="32276" y="50335"/>
                        <a:pt x="31321" y="5033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26"/>
                <p:cNvSpPr/>
                <p:nvPr/>
              </p:nvSpPr>
              <p:spPr>
                <a:xfrm>
                  <a:off x="1302725" y="3801025"/>
                  <a:ext cx="1217375" cy="10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95" h="41006" fill="none" extrusionOk="0">
                      <a:moveTo>
                        <a:pt x="27696" y="41006"/>
                      </a:moveTo>
                      <a:cubicBezTo>
                        <a:pt x="27366" y="41006"/>
                        <a:pt x="26999" y="40932"/>
                        <a:pt x="26594" y="40859"/>
                      </a:cubicBezTo>
                      <a:cubicBezTo>
                        <a:pt x="26337" y="40785"/>
                        <a:pt x="26056" y="40748"/>
                        <a:pt x="25786" y="40712"/>
                      </a:cubicBezTo>
                      <a:lnTo>
                        <a:pt x="7751" y="38422"/>
                      </a:lnTo>
                      <a:cubicBezTo>
                        <a:pt x="5902" y="38189"/>
                        <a:pt x="3600" y="37896"/>
                        <a:pt x="2706" y="37345"/>
                      </a:cubicBezTo>
                      <a:cubicBezTo>
                        <a:pt x="1482" y="36610"/>
                        <a:pt x="515" y="33610"/>
                        <a:pt x="441" y="30194"/>
                      </a:cubicBezTo>
                      <a:cubicBezTo>
                        <a:pt x="417" y="29582"/>
                        <a:pt x="392" y="28957"/>
                        <a:pt x="356" y="28296"/>
                      </a:cubicBezTo>
                      <a:cubicBezTo>
                        <a:pt x="196" y="25113"/>
                        <a:pt x="1" y="21501"/>
                        <a:pt x="2180" y="19358"/>
                      </a:cubicBezTo>
                      <a:lnTo>
                        <a:pt x="2302" y="19321"/>
                      </a:lnTo>
                      <a:lnTo>
                        <a:pt x="2351" y="19297"/>
                      </a:lnTo>
                      <a:cubicBezTo>
                        <a:pt x="4494" y="18660"/>
                        <a:pt x="7739" y="17681"/>
                        <a:pt x="10641" y="15110"/>
                      </a:cubicBezTo>
                      <a:cubicBezTo>
                        <a:pt x="12196" y="13750"/>
                        <a:pt x="12538" y="11620"/>
                        <a:pt x="12918" y="9367"/>
                      </a:cubicBezTo>
                      <a:cubicBezTo>
                        <a:pt x="13298" y="7041"/>
                        <a:pt x="13689" y="4641"/>
                        <a:pt x="15501" y="3000"/>
                      </a:cubicBezTo>
                      <a:cubicBezTo>
                        <a:pt x="16003" y="2559"/>
                        <a:pt x="16689" y="2792"/>
                        <a:pt x="17424" y="3037"/>
                      </a:cubicBezTo>
                      <a:cubicBezTo>
                        <a:pt x="17865" y="3184"/>
                        <a:pt x="18318" y="3319"/>
                        <a:pt x="18746" y="3319"/>
                      </a:cubicBezTo>
                      <a:cubicBezTo>
                        <a:pt x="21072" y="3319"/>
                        <a:pt x="23411" y="2853"/>
                        <a:pt x="26092" y="1825"/>
                      </a:cubicBezTo>
                      <a:cubicBezTo>
                        <a:pt x="26472" y="1666"/>
                        <a:pt x="26827" y="1335"/>
                        <a:pt x="27182" y="992"/>
                      </a:cubicBezTo>
                      <a:cubicBezTo>
                        <a:pt x="27696" y="490"/>
                        <a:pt x="28186" y="1"/>
                        <a:pt x="28786" y="233"/>
                      </a:cubicBezTo>
                      <a:cubicBezTo>
                        <a:pt x="29913" y="662"/>
                        <a:pt x="30182" y="1849"/>
                        <a:pt x="30439" y="3123"/>
                      </a:cubicBezTo>
                      <a:cubicBezTo>
                        <a:pt x="30623" y="4041"/>
                        <a:pt x="30819" y="4996"/>
                        <a:pt x="31382" y="5645"/>
                      </a:cubicBezTo>
                      <a:cubicBezTo>
                        <a:pt x="33255" y="7812"/>
                        <a:pt x="35765" y="9135"/>
                        <a:pt x="38875" y="9612"/>
                      </a:cubicBezTo>
                      <a:cubicBezTo>
                        <a:pt x="39120" y="9649"/>
                        <a:pt x="39365" y="9661"/>
                        <a:pt x="39585" y="9661"/>
                      </a:cubicBezTo>
                      <a:cubicBezTo>
                        <a:pt x="39989" y="9673"/>
                        <a:pt x="40369" y="9673"/>
                        <a:pt x="40651" y="9845"/>
                      </a:cubicBezTo>
                      <a:cubicBezTo>
                        <a:pt x="42059" y="10653"/>
                        <a:pt x="44667" y="12171"/>
                        <a:pt x="46528" y="15097"/>
                      </a:cubicBezTo>
                      <a:cubicBezTo>
                        <a:pt x="46626" y="15256"/>
                        <a:pt x="46601" y="15465"/>
                        <a:pt x="46564" y="15648"/>
                      </a:cubicBezTo>
                      <a:cubicBezTo>
                        <a:pt x="46552" y="15734"/>
                        <a:pt x="46540" y="15807"/>
                        <a:pt x="46540" y="15869"/>
                      </a:cubicBezTo>
                      <a:cubicBezTo>
                        <a:pt x="46540" y="17644"/>
                        <a:pt x="46552" y="20338"/>
                        <a:pt x="48352" y="22848"/>
                      </a:cubicBezTo>
                      <a:cubicBezTo>
                        <a:pt x="48389" y="22897"/>
                        <a:pt x="48450" y="22946"/>
                        <a:pt x="48499" y="22995"/>
                      </a:cubicBezTo>
                      <a:cubicBezTo>
                        <a:pt x="48585" y="23068"/>
                        <a:pt x="48695" y="23154"/>
                        <a:pt x="48683" y="23264"/>
                      </a:cubicBezTo>
                      <a:cubicBezTo>
                        <a:pt x="48646" y="23497"/>
                        <a:pt x="48389" y="23607"/>
                        <a:pt x="48181" y="23680"/>
                      </a:cubicBezTo>
                      <a:cubicBezTo>
                        <a:pt x="48070" y="23729"/>
                        <a:pt x="47972" y="23754"/>
                        <a:pt x="47899" y="23803"/>
                      </a:cubicBezTo>
                      <a:cubicBezTo>
                        <a:pt x="46552" y="24684"/>
                        <a:pt x="44887" y="25786"/>
                        <a:pt x="43748" y="27488"/>
                      </a:cubicBezTo>
                      <a:cubicBezTo>
                        <a:pt x="42671" y="29129"/>
                        <a:pt x="41850" y="30782"/>
                        <a:pt x="41202" y="32092"/>
                      </a:cubicBezTo>
                      <a:cubicBezTo>
                        <a:pt x="41091" y="32300"/>
                        <a:pt x="40993" y="32545"/>
                        <a:pt x="40871" y="32765"/>
                      </a:cubicBezTo>
                      <a:cubicBezTo>
                        <a:pt x="40553" y="33475"/>
                        <a:pt x="40234" y="34210"/>
                        <a:pt x="39916" y="34467"/>
                      </a:cubicBezTo>
                      <a:cubicBezTo>
                        <a:pt x="39634" y="34700"/>
                        <a:pt x="39010" y="34896"/>
                        <a:pt x="38459" y="35079"/>
                      </a:cubicBezTo>
                      <a:cubicBezTo>
                        <a:pt x="38263" y="35141"/>
                        <a:pt x="38055" y="35202"/>
                        <a:pt x="37908" y="35263"/>
                      </a:cubicBezTo>
                      <a:cubicBezTo>
                        <a:pt x="36047" y="35937"/>
                        <a:pt x="33512" y="36867"/>
                        <a:pt x="31076" y="38569"/>
                      </a:cubicBezTo>
                      <a:cubicBezTo>
                        <a:pt x="30035" y="39304"/>
                        <a:pt x="29178" y="40075"/>
                        <a:pt x="28541" y="40626"/>
                      </a:cubicBezTo>
                      <a:lnTo>
                        <a:pt x="28517" y="40638"/>
                      </a:lnTo>
                      <a:cubicBezTo>
                        <a:pt x="28505" y="40650"/>
                        <a:pt x="28480" y="40687"/>
                        <a:pt x="28456" y="40712"/>
                      </a:cubicBezTo>
                      <a:cubicBezTo>
                        <a:pt x="28394" y="40773"/>
                        <a:pt x="28333" y="40871"/>
                        <a:pt x="28235" y="40895"/>
                      </a:cubicBezTo>
                      <a:lnTo>
                        <a:pt x="28235" y="40895"/>
                      </a:lnTo>
                      <a:cubicBezTo>
                        <a:pt x="28052" y="40993"/>
                        <a:pt x="27880" y="41006"/>
                        <a:pt x="27696" y="4100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26"/>
                <p:cNvSpPr/>
                <p:nvPr/>
              </p:nvSpPr>
              <p:spPr>
                <a:xfrm>
                  <a:off x="1384750" y="3924375"/>
                  <a:ext cx="1036500" cy="81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0" h="32570" fill="none" extrusionOk="0">
                      <a:moveTo>
                        <a:pt x="23730" y="32570"/>
                      </a:moveTo>
                      <a:lnTo>
                        <a:pt x="23730" y="32570"/>
                      </a:lnTo>
                      <a:cubicBezTo>
                        <a:pt x="23534" y="32521"/>
                        <a:pt x="23240" y="32472"/>
                        <a:pt x="22934" y="32435"/>
                      </a:cubicBezTo>
                      <a:lnTo>
                        <a:pt x="4899" y="30133"/>
                      </a:lnTo>
                      <a:cubicBezTo>
                        <a:pt x="4654" y="30109"/>
                        <a:pt x="4323" y="30084"/>
                        <a:pt x="3980" y="30072"/>
                      </a:cubicBezTo>
                      <a:cubicBezTo>
                        <a:pt x="3037" y="30023"/>
                        <a:pt x="1862" y="29962"/>
                        <a:pt x="1360" y="29570"/>
                      </a:cubicBezTo>
                      <a:cubicBezTo>
                        <a:pt x="870" y="29166"/>
                        <a:pt x="601" y="27684"/>
                        <a:pt x="540" y="25187"/>
                      </a:cubicBezTo>
                      <a:cubicBezTo>
                        <a:pt x="527" y="24538"/>
                        <a:pt x="491" y="23840"/>
                        <a:pt x="442" y="23191"/>
                      </a:cubicBezTo>
                      <a:cubicBezTo>
                        <a:pt x="417" y="22738"/>
                        <a:pt x="393" y="22273"/>
                        <a:pt x="344" y="21795"/>
                      </a:cubicBezTo>
                      <a:cubicBezTo>
                        <a:pt x="172" y="19971"/>
                        <a:pt x="1" y="18085"/>
                        <a:pt x="895" y="17338"/>
                      </a:cubicBezTo>
                      <a:cubicBezTo>
                        <a:pt x="1691" y="16677"/>
                        <a:pt x="2805" y="16236"/>
                        <a:pt x="4103" y="15734"/>
                      </a:cubicBezTo>
                      <a:cubicBezTo>
                        <a:pt x="5866" y="15049"/>
                        <a:pt x="7862" y="14265"/>
                        <a:pt x="9612" y="12686"/>
                      </a:cubicBezTo>
                      <a:cubicBezTo>
                        <a:pt x="12049" y="10531"/>
                        <a:pt x="12551" y="7457"/>
                        <a:pt x="12967" y="4984"/>
                      </a:cubicBezTo>
                      <a:cubicBezTo>
                        <a:pt x="13029" y="4592"/>
                        <a:pt x="13065" y="4176"/>
                        <a:pt x="13078" y="3760"/>
                      </a:cubicBezTo>
                      <a:cubicBezTo>
                        <a:pt x="13126" y="2768"/>
                        <a:pt x="13163" y="1837"/>
                        <a:pt x="13824" y="1531"/>
                      </a:cubicBezTo>
                      <a:cubicBezTo>
                        <a:pt x="14082" y="1409"/>
                        <a:pt x="14388" y="1495"/>
                        <a:pt x="14730" y="1605"/>
                      </a:cubicBezTo>
                      <a:cubicBezTo>
                        <a:pt x="14975" y="1678"/>
                        <a:pt x="15220" y="1764"/>
                        <a:pt x="15477" y="1764"/>
                      </a:cubicBezTo>
                      <a:cubicBezTo>
                        <a:pt x="18232" y="1764"/>
                        <a:pt x="20950" y="1213"/>
                        <a:pt x="24011" y="50"/>
                      </a:cubicBezTo>
                      <a:cubicBezTo>
                        <a:pt x="24011" y="50"/>
                        <a:pt x="24036" y="50"/>
                        <a:pt x="24036" y="25"/>
                      </a:cubicBezTo>
                      <a:cubicBezTo>
                        <a:pt x="24048" y="13"/>
                        <a:pt x="24073" y="1"/>
                        <a:pt x="24109" y="13"/>
                      </a:cubicBezTo>
                      <a:cubicBezTo>
                        <a:pt x="24587" y="258"/>
                        <a:pt x="24746" y="821"/>
                        <a:pt x="24905" y="1433"/>
                      </a:cubicBezTo>
                      <a:cubicBezTo>
                        <a:pt x="25040" y="1960"/>
                        <a:pt x="25199" y="2511"/>
                        <a:pt x="25542" y="2927"/>
                      </a:cubicBezTo>
                      <a:cubicBezTo>
                        <a:pt x="27954" y="5707"/>
                        <a:pt x="31150" y="7421"/>
                        <a:pt x="35068" y="8021"/>
                      </a:cubicBezTo>
                      <a:cubicBezTo>
                        <a:pt x="35251" y="8045"/>
                        <a:pt x="35435" y="8045"/>
                        <a:pt x="35606" y="8045"/>
                      </a:cubicBezTo>
                      <a:cubicBezTo>
                        <a:pt x="35802" y="8045"/>
                        <a:pt x="35986" y="8045"/>
                        <a:pt x="36121" y="8094"/>
                      </a:cubicBezTo>
                      <a:cubicBezTo>
                        <a:pt x="36806" y="8290"/>
                        <a:pt x="39145" y="9123"/>
                        <a:pt x="39867" y="11229"/>
                      </a:cubicBezTo>
                      <a:cubicBezTo>
                        <a:pt x="39953" y="11473"/>
                        <a:pt x="40063" y="11743"/>
                        <a:pt x="40173" y="12024"/>
                      </a:cubicBezTo>
                      <a:cubicBezTo>
                        <a:pt x="40724" y="13408"/>
                        <a:pt x="41459" y="15294"/>
                        <a:pt x="40896" y="17326"/>
                      </a:cubicBezTo>
                      <a:cubicBezTo>
                        <a:pt x="40688" y="18073"/>
                        <a:pt x="40014" y="18587"/>
                        <a:pt x="39280" y="19126"/>
                      </a:cubicBezTo>
                      <a:cubicBezTo>
                        <a:pt x="38680" y="19579"/>
                        <a:pt x="38067" y="20044"/>
                        <a:pt x="37639" y="20693"/>
                      </a:cubicBezTo>
                      <a:cubicBezTo>
                        <a:pt x="36427" y="22517"/>
                        <a:pt x="35557" y="24268"/>
                        <a:pt x="34872" y="25676"/>
                      </a:cubicBezTo>
                      <a:lnTo>
                        <a:pt x="34504" y="26460"/>
                      </a:lnTo>
                      <a:lnTo>
                        <a:pt x="34504" y="26460"/>
                      </a:lnTo>
                      <a:cubicBezTo>
                        <a:pt x="34480" y="26485"/>
                        <a:pt x="34468" y="26533"/>
                        <a:pt x="34456" y="26582"/>
                      </a:cubicBezTo>
                      <a:cubicBezTo>
                        <a:pt x="34419" y="26693"/>
                        <a:pt x="34394" y="26815"/>
                        <a:pt x="34296" y="26889"/>
                      </a:cubicBezTo>
                      <a:cubicBezTo>
                        <a:pt x="34272" y="26913"/>
                        <a:pt x="34223" y="26938"/>
                        <a:pt x="34186" y="26938"/>
                      </a:cubicBezTo>
                      <a:cubicBezTo>
                        <a:pt x="34162" y="26938"/>
                        <a:pt x="34149" y="26938"/>
                        <a:pt x="34137" y="26950"/>
                      </a:cubicBezTo>
                      <a:cubicBezTo>
                        <a:pt x="33917" y="27011"/>
                        <a:pt x="33672" y="27084"/>
                        <a:pt x="33452" y="27182"/>
                      </a:cubicBezTo>
                      <a:cubicBezTo>
                        <a:pt x="31529" y="27880"/>
                        <a:pt x="28640" y="28921"/>
                        <a:pt x="25824" y="30892"/>
                      </a:cubicBezTo>
                      <a:cubicBezTo>
                        <a:pt x="25162" y="31394"/>
                        <a:pt x="24477" y="31921"/>
                        <a:pt x="23730" y="325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26"/>
                <p:cNvSpPr/>
                <p:nvPr/>
              </p:nvSpPr>
              <p:spPr>
                <a:xfrm>
                  <a:off x="1468325" y="4007950"/>
                  <a:ext cx="866300" cy="64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52" h="25946" fill="none" extrusionOk="0">
                      <a:moveTo>
                        <a:pt x="16922" y="25945"/>
                      </a:moveTo>
                      <a:cubicBezTo>
                        <a:pt x="13971" y="25945"/>
                        <a:pt x="10151" y="25125"/>
                        <a:pt x="6918" y="24415"/>
                      </a:cubicBezTo>
                      <a:cubicBezTo>
                        <a:pt x="5070" y="24023"/>
                        <a:pt x="3306" y="23644"/>
                        <a:pt x="1984" y="23472"/>
                      </a:cubicBezTo>
                      <a:lnTo>
                        <a:pt x="1984" y="23472"/>
                      </a:lnTo>
                      <a:cubicBezTo>
                        <a:pt x="1592" y="23423"/>
                        <a:pt x="1176" y="23399"/>
                        <a:pt x="796" y="23374"/>
                      </a:cubicBezTo>
                      <a:lnTo>
                        <a:pt x="760" y="23374"/>
                      </a:lnTo>
                      <a:cubicBezTo>
                        <a:pt x="735" y="23374"/>
                        <a:pt x="686" y="23399"/>
                        <a:pt x="637" y="23362"/>
                      </a:cubicBezTo>
                      <a:cubicBezTo>
                        <a:pt x="441" y="23178"/>
                        <a:pt x="478" y="22823"/>
                        <a:pt x="515" y="22419"/>
                      </a:cubicBezTo>
                      <a:cubicBezTo>
                        <a:pt x="539" y="22199"/>
                        <a:pt x="564" y="22003"/>
                        <a:pt x="552" y="21770"/>
                      </a:cubicBezTo>
                      <a:cubicBezTo>
                        <a:pt x="539" y="21048"/>
                        <a:pt x="490" y="20350"/>
                        <a:pt x="454" y="19664"/>
                      </a:cubicBezTo>
                      <a:cubicBezTo>
                        <a:pt x="429" y="19150"/>
                        <a:pt x="380" y="18636"/>
                        <a:pt x="331" y="18146"/>
                      </a:cubicBezTo>
                      <a:cubicBezTo>
                        <a:pt x="319" y="17987"/>
                        <a:pt x="270" y="17803"/>
                        <a:pt x="233" y="17607"/>
                      </a:cubicBezTo>
                      <a:cubicBezTo>
                        <a:pt x="123" y="17130"/>
                        <a:pt x="1" y="16615"/>
                        <a:pt x="209" y="16273"/>
                      </a:cubicBezTo>
                      <a:cubicBezTo>
                        <a:pt x="417" y="15954"/>
                        <a:pt x="882" y="15832"/>
                        <a:pt x="1347" y="15709"/>
                      </a:cubicBezTo>
                      <a:cubicBezTo>
                        <a:pt x="1556" y="15648"/>
                        <a:pt x="1776" y="15599"/>
                        <a:pt x="1972" y="15526"/>
                      </a:cubicBezTo>
                      <a:cubicBezTo>
                        <a:pt x="3882" y="14779"/>
                        <a:pt x="6269" y="13824"/>
                        <a:pt x="8473" y="11865"/>
                      </a:cubicBezTo>
                      <a:cubicBezTo>
                        <a:pt x="11804" y="8914"/>
                        <a:pt x="12477" y="4874"/>
                        <a:pt x="12918" y="2192"/>
                      </a:cubicBezTo>
                      <a:lnTo>
                        <a:pt x="12918" y="2057"/>
                      </a:lnTo>
                      <a:cubicBezTo>
                        <a:pt x="12918" y="1959"/>
                        <a:pt x="12893" y="1862"/>
                        <a:pt x="12979" y="1776"/>
                      </a:cubicBezTo>
                      <a:cubicBezTo>
                        <a:pt x="14461" y="417"/>
                        <a:pt x="17020" y="0"/>
                        <a:pt x="18942" y="821"/>
                      </a:cubicBezTo>
                      <a:cubicBezTo>
                        <a:pt x="19162" y="906"/>
                        <a:pt x="19248" y="1127"/>
                        <a:pt x="19371" y="1347"/>
                      </a:cubicBezTo>
                      <a:cubicBezTo>
                        <a:pt x="19456" y="1506"/>
                        <a:pt x="19505" y="1653"/>
                        <a:pt x="19615" y="1776"/>
                      </a:cubicBezTo>
                      <a:cubicBezTo>
                        <a:pt x="22554" y="5180"/>
                        <a:pt x="26448" y="7273"/>
                        <a:pt x="31174" y="8008"/>
                      </a:cubicBezTo>
                      <a:cubicBezTo>
                        <a:pt x="31357" y="8045"/>
                        <a:pt x="31529" y="8045"/>
                        <a:pt x="31676" y="8057"/>
                      </a:cubicBezTo>
                      <a:cubicBezTo>
                        <a:pt x="31823" y="8057"/>
                        <a:pt x="31945" y="8069"/>
                        <a:pt x="32043" y="8081"/>
                      </a:cubicBezTo>
                      <a:cubicBezTo>
                        <a:pt x="32741" y="8228"/>
                        <a:pt x="33206" y="8718"/>
                        <a:pt x="33304" y="9000"/>
                      </a:cubicBezTo>
                      <a:cubicBezTo>
                        <a:pt x="33414" y="9306"/>
                        <a:pt x="33537" y="9612"/>
                        <a:pt x="33659" y="9943"/>
                      </a:cubicBezTo>
                      <a:cubicBezTo>
                        <a:pt x="33733" y="10151"/>
                        <a:pt x="33843" y="10371"/>
                        <a:pt x="33929" y="10579"/>
                      </a:cubicBezTo>
                      <a:cubicBezTo>
                        <a:pt x="34284" y="11363"/>
                        <a:pt x="34651" y="12159"/>
                        <a:pt x="34320" y="12771"/>
                      </a:cubicBezTo>
                      <a:cubicBezTo>
                        <a:pt x="34271" y="12881"/>
                        <a:pt x="34137" y="12955"/>
                        <a:pt x="34014" y="13028"/>
                      </a:cubicBezTo>
                      <a:cubicBezTo>
                        <a:pt x="33965" y="13065"/>
                        <a:pt x="33916" y="13089"/>
                        <a:pt x="33867" y="13126"/>
                      </a:cubicBezTo>
                      <a:cubicBezTo>
                        <a:pt x="33157" y="13652"/>
                        <a:pt x="32178" y="14375"/>
                        <a:pt x="31455" y="15514"/>
                      </a:cubicBezTo>
                      <a:cubicBezTo>
                        <a:pt x="30868" y="16383"/>
                        <a:pt x="30476" y="17264"/>
                        <a:pt x="30084" y="18146"/>
                      </a:cubicBezTo>
                      <a:cubicBezTo>
                        <a:pt x="29594" y="19260"/>
                        <a:pt x="29166" y="20240"/>
                        <a:pt x="28456" y="20864"/>
                      </a:cubicBezTo>
                      <a:cubicBezTo>
                        <a:pt x="27635" y="21587"/>
                        <a:pt x="26448" y="22064"/>
                        <a:pt x="25052" y="22591"/>
                      </a:cubicBezTo>
                      <a:cubicBezTo>
                        <a:pt x="23631" y="23142"/>
                        <a:pt x="22003" y="23778"/>
                        <a:pt x="20497" y="24831"/>
                      </a:cubicBezTo>
                      <a:cubicBezTo>
                        <a:pt x="20350" y="24917"/>
                        <a:pt x="20252" y="25027"/>
                        <a:pt x="20130" y="25150"/>
                      </a:cubicBezTo>
                      <a:cubicBezTo>
                        <a:pt x="19897" y="25370"/>
                        <a:pt x="19664" y="25590"/>
                        <a:pt x="19346" y="25676"/>
                      </a:cubicBezTo>
                      <a:cubicBezTo>
                        <a:pt x="18697" y="25872"/>
                        <a:pt x="17865" y="25945"/>
                        <a:pt x="16922" y="2594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26"/>
                <p:cNvSpPr/>
                <p:nvPr/>
              </p:nvSpPr>
              <p:spPr>
                <a:xfrm>
                  <a:off x="1559250" y="4101300"/>
                  <a:ext cx="676175" cy="4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47" h="18857" fill="none" extrusionOk="0">
                      <a:moveTo>
                        <a:pt x="13885" y="18857"/>
                      </a:moveTo>
                      <a:lnTo>
                        <a:pt x="13615" y="18857"/>
                      </a:lnTo>
                      <a:lnTo>
                        <a:pt x="13272" y="18857"/>
                      </a:lnTo>
                      <a:cubicBezTo>
                        <a:pt x="10714" y="18857"/>
                        <a:pt x="7138" y="18085"/>
                        <a:pt x="3979" y="17412"/>
                      </a:cubicBezTo>
                      <a:cubicBezTo>
                        <a:pt x="3526" y="17314"/>
                        <a:pt x="3037" y="17289"/>
                        <a:pt x="2547" y="17265"/>
                      </a:cubicBezTo>
                      <a:cubicBezTo>
                        <a:pt x="1616" y="17240"/>
                        <a:pt x="735" y="17204"/>
                        <a:pt x="233" y="16628"/>
                      </a:cubicBezTo>
                      <a:cubicBezTo>
                        <a:pt x="98" y="16469"/>
                        <a:pt x="122" y="16261"/>
                        <a:pt x="159" y="16040"/>
                      </a:cubicBezTo>
                      <a:cubicBezTo>
                        <a:pt x="171" y="15955"/>
                        <a:pt x="184" y="15845"/>
                        <a:pt x="184" y="15759"/>
                      </a:cubicBezTo>
                      <a:cubicBezTo>
                        <a:pt x="184" y="15636"/>
                        <a:pt x="159" y="15514"/>
                        <a:pt x="122" y="15391"/>
                      </a:cubicBezTo>
                      <a:cubicBezTo>
                        <a:pt x="61" y="15159"/>
                        <a:pt x="0" y="14914"/>
                        <a:pt x="122" y="14718"/>
                      </a:cubicBezTo>
                      <a:cubicBezTo>
                        <a:pt x="710" y="13763"/>
                        <a:pt x="1898" y="13286"/>
                        <a:pt x="3281" y="12735"/>
                      </a:cubicBezTo>
                      <a:cubicBezTo>
                        <a:pt x="4518" y="12245"/>
                        <a:pt x="5938" y="11682"/>
                        <a:pt x="7102" y="10641"/>
                      </a:cubicBezTo>
                      <a:cubicBezTo>
                        <a:pt x="9269" y="8731"/>
                        <a:pt x="10016" y="6233"/>
                        <a:pt x="10689" y="4041"/>
                      </a:cubicBezTo>
                      <a:cubicBezTo>
                        <a:pt x="11167" y="2450"/>
                        <a:pt x="11595" y="1078"/>
                        <a:pt x="12452" y="148"/>
                      </a:cubicBezTo>
                      <a:cubicBezTo>
                        <a:pt x="12575" y="1"/>
                        <a:pt x="12795" y="25"/>
                        <a:pt x="13015" y="38"/>
                      </a:cubicBezTo>
                      <a:cubicBezTo>
                        <a:pt x="13077" y="38"/>
                        <a:pt x="13138" y="50"/>
                        <a:pt x="13199" y="50"/>
                      </a:cubicBezTo>
                      <a:lnTo>
                        <a:pt x="13224" y="50"/>
                      </a:lnTo>
                      <a:lnTo>
                        <a:pt x="13309" y="50"/>
                      </a:lnTo>
                      <a:cubicBezTo>
                        <a:pt x="13370" y="87"/>
                        <a:pt x="13395" y="123"/>
                        <a:pt x="13432" y="184"/>
                      </a:cubicBezTo>
                      <a:cubicBezTo>
                        <a:pt x="13444" y="221"/>
                        <a:pt x="13456" y="233"/>
                        <a:pt x="13468" y="270"/>
                      </a:cubicBezTo>
                      <a:cubicBezTo>
                        <a:pt x="15366" y="2474"/>
                        <a:pt x="17925" y="3417"/>
                        <a:pt x="20619" y="4409"/>
                      </a:cubicBezTo>
                      <a:cubicBezTo>
                        <a:pt x="22798" y="5229"/>
                        <a:pt x="25027" y="6049"/>
                        <a:pt x="27010" y="7617"/>
                      </a:cubicBezTo>
                      <a:cubicBezTo>
                        <a:pt x="27035" y="7629"/>
                        <a:pt x="27047" y="7653"/>
                        <a:pt x="27047" y="7690"/>
                      </a:cubicBezTo>
                      <a:cubicBezTo>
                        <a:pt x="26937" y="8168"/>
                        <a:pt x="26508" y="8535"/>
                        <a:pt x="26067" y="8914"/>
                      </a:cubicBezTo>
                      <a:cubicBezTo>
                        <a:pt x="25712" y="9221"/>
                        <a:pt x="25345" y="9527"/>
                        <a:pt x="25088" y="9918"/>
                      </a:cubicBezTo>
                      <a:cubicBezTo>
                        <a:pt x="24353" y="11020"/>
                        <a:pt x="23851" y="12159"/>
                        <a:pt x="23447" y="13065"/>
                      </a:cubicBezTo>
                      <a:lnTo>
                        <a:pt x="23386" y="13200"/>
                      </a:lnTo>
                      <a:cubicBezTo>
                        <a:pt x="23141" y="13763"/>
                        <a:pt x="22835" y="14473"/>
                        <a:pt x="22639" y="14657"/>
                      </a:cubicBezTo>
                      <a:cubicBezTo>
                        <a:pt x="22345" y="14938"/>
                        <a:pt x="21366" y="15330"/>
                        <a:pt x="20509" y="15649"/>
                      </a:cubicBezTo>
                      <a:lnTo>
                        <a:pt x="20301" y="15722"/>
                      </a:lnTo>
                      <a:cubicBezTo>
                        <a:pt x="18770" y="16322"/>
                        <a:pt x="16872" y="17057"/>
                        <a:pt x="15036" y="18342"/>
                      </a:cubicBezTo>
                      <a:cubicBezTo>
                        <a:pt x="14938" y="18404"/>
                        <a:pt x="14864" y="18477"/>
                        <a:pt x="14779" y="18550"/>
                      </a:cubicBezTo>
                      <a:cubicBezTo>
                        <a:pt x="14668" y="18648"/>
                        <a:pt x="14570" y="18734"/>
                        <a:pt x="14472" y="18783"/>
                      </a:cubicBezTo>
                      <a:cubicBezTo>
                        <a:pt x="14289" y="18844"/>
                        <a:pt x="14105" y="18857"/>
                        <a:pt x="13885" y="1885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26"/>
                <p:cNvSpPr/>
                <p:nvPr/>
              </p:nvSpPr>
              <p:spPr>
                <a:xfrm>
                  <a:off x="1739825" y="4215475"/>
                  <a:ext cx="374400" cy="28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76" h="11498" fill="none" extrusionOk="0">
                      <a:moveTo>
                        <a:pt x="2548" y="11498"/>
                      </a:moveTo>
                      <a:cubicBezTo>
                        <a:pt x="1862" y="11498"/>
                        <a:pt x="1213" y="11388"/>
                        <a:pt x="760" y="11094"/>
                      </a:cubicBezTo>
                      <a:cubicBezTo>
                        <a:pt x="368" y="10849"/>
                        <a:pt x="148" y="10518"/>
                        <a:pt x="87" y="10078"/>
                      </a:cubicBezTo>
                      <a:cubicBezTo>
                        <a:pt x="1" y="9563"/>
                        <a:pt x="552" y="9355"/>
                        <a:pt x="1140" y="9123"/>
                      </a:cubicBezTo>
                      <a:cubicBezTo>
                        <a:pt x="1507" y="8988"/>
                        <a:pt x="1874" y="8829"/>
                        <a:pt x="2119" y="8596"/>
                      </a:cubicBezTo>
                      <a:cubicBezTo>
                        <a:pt x="3552" y="7335"/>
                        <a:pt x="4103" y="5511"/>
                        <a:pt x="4617" y="3907"/>
                      </a:cubicBezTo>
                      <a:cubicBezTo>
                        <a:pt x="5107" y="2290"/>
                        <a:pt x="5535" y="907"/>
                        <a:pt x="6698" y="478"/>
                      </a:cubicBezTo>
                      <a:cubicBezTo>
                        <a:pt x="7996" y="1"/>
                        <a:pt x="9172" y="907"/>
                        <a:pt x="10323" y="1788"/>
                      </a:cubicBezTo>
                      <a:cubicBezTo>
                        <a:pt x="10959" y="2290"/>
                        <a:pt x="11572" y="2768"/>
                        <a:pt x="12220" y="3001"/>
                      </a:cubicBezTo>
                      <a:cubicBezTo>
                        <a:pt x="12490" y="3111"/>
                        <a:pt x="12833" y="3148"/>
                        <a:pt x="13151" y="3197"/>
                      </a:cubicBezTo>
                      <a:cubicBezTo>
                        <a:pt x="13824" y="3307"/>
                        <a:pt x="14510" y="3417"/>
                        <a:pt x="14694" y="3980"/>
                      </a:cubicBezTo>
                      <a:cubicBezTo>
                        <a:pt x="14975" y="4862"/>
                        <a:pt x="14326" y="5596"/>
                        <a:pt x="13763" y="6245"/>
                      </a:cubicBezTo>
                      <a:cubicBezTo>
                        <a:pt x="13494" y="6551"/>
                        <a:pt x="13249" y="6845"/>
                        <a:pt x="13127" y="7115"/>
                      </a:cubicBezTo>
                      <a:cubicBezTo>
                        <a:pt x="13102" y="7151"/>
                        <a:pt x="13090" y="7188"/>
                        <a:pt x="13078" y="7249"/>
                      </a:cubicBezTo>
                      <a:cubicBezTo>
                        <a:pt x="13029" y="7372"/>
                        <a:pt x="12980" y="7531"/>
                        <a:pt x="12906" y="7592"/>
                      </a:cubicBezTo>
                      <a:cubicBezTo>
                        <a:pt x="12735" y="7739"/>
                        <a:pt x="12490" y="7800"/>
                        <a:pt x="12282" y="7861"/>
                      </a:cubicBezTo>
                      <a:cubicBezTo>
                        <a:pt x="12184" y="7886"/>
                        <a:pt x="12110" y="7910"/>
                        <a:pt x="12037" y="7947"/>
                      </a:cubicBezTo>
                      <a:lnTo>
                        <a:pt x="11816" y="8021"/>
                      </a:lnTo>
                      <a:cubicBezTo>
                        <a:pt x="11192" y="8266"/>
                        <a:pt x="10506" y="8657"/>
                        <a:pt x="9784" y="9086"/>
                      </a:cubicBezTo>
                      <a:cubicBezTo>
                        <a:pt x="8682" y="9735"/>
                        <a:pt x="7445" y="10469"/>
                        <a:pt x="5976" y="10922"/>
                      </a:cubicBezTo>
                      <a:lnTo>
                        <a:pt x="5964" y="10898"/>
                      </a:lnTo>
                      <a:lnTo>
                        <a:pt x="5976" y="10922"/>
                      </a:lnTo>
                      <a:cubicBezTo>
                        <a:pt x="5547" y="11033"/>
                        <a:pt x="3968" y="11498"/>
                        <a:pt x="2548" y="1149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4" name="Google Shape;704;p26"/>
              <p:cNvGrpSpPr/>
              <p:nvPr/>
            </p:nvGrpSpPr>
            <p:grpSpPr>
              <a:xfrm rot="6499934">
                <a:off x="7821810" y="2338940"/>
                <a:ext cx="267032" cy="465633"/>
                <a:chOff x="526150" y="3997550"/>
                <a:chExt cx="344075" cy="599975"/>
              </a:xfrm>
            </p:grpSpPr>
            <p:sp>
              <p:nvSpPr>
                <p:cNvPr id="705" name="Google Shape;705;p26"/>
                <p:cNvSpPr/>
                <p:nvPr/>
              </p:nvSpPr>
              <p:spPr>
                <a:xfrm>
                  <a:off x="526150" y="3997550"/>
                  <a:ext cx="344075" cy="59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3" h="23999" fill="none" extrusionOk="0">
                      <a:moveTo>
                        <a:pt x="7322" y="23998"/>
                      </a:moveTo>
                      <a:cubicBezTo>
                        <a:pt x="6980" y="23998"/>
                        <a:pt x="6710" y="23913"/>
                        <a:pt x="6490" y="23766"/>
                      </a:cubicBezTo>
                      <a:cubicBezTo>
                        <a:pt x="5645" y="23153"/>
                        <a:pt x="5927" y="21390"/>
                        <a:pt x="6221" y="19688"/>
                      </a:cubicBezTo>
                      <a:cubicBezTo>
                        <a:pt x="6257" y="19382"/>
                        <a:pt x="6331" y="19064"/>
                        <a:pt x="6367" y="18758"/>
                      </a:cubicBezTo>
                      <a:cubicBezTo>
                        <a:pt x="6906" y="15097"/>
                        <a:pt x="5376" y="10995"/>
                        <a:pt x="2315" y="7775"/>
                      </a:cubicBezTo>
                      <a:cubicBezTo>
                        <a:pt x="2205" y="7665"/>
                        <a:pt x="2094" y="7542"/>
                        <a:pt x="1996" y="7432"/>
                      </a:cubicBezTo>
                      <a:cubicBezTo>
                        <a:pt x="1409" y="6832"/>
                        <a:pt x="809" y="6245"/>
                        <a:pt x="466" y="5473"/>
                      </a:cubicBezTo>
                      <a:cubicBezTo>
                        <a:pt x="62" y="4628"/>
                        <a:pt x="1" y="3392"/>
                        <a:pt x="796" y="2669"/>
                      </a:cubicBezTo>
                      <a:cubicBezTo>
                        <a:pt x="1384" y="2155"/>
                        <a:pt x="2180" y="2094"/>
                        <a:pt x="2964" y="2045"/>
                      </a:cubicBezTo>
                      <a:cubicBezTo>
                        <a:pt x="3196" y="2033"/>
                        <a:pt x="3453" y="2020"/>
                        <a:pt x="3674" y="1984"/>
                      </a:cubicBezTo>
                      <a:cubicBezTo>
                        <a:pt x="4947" y="1812"/>
                        <a:pt x="5694" y="1286"/>
                        <a:pt x="6233" y="894"/>
                      </a:cubicBezTo>
                      <a:cubicBezTo>
                        <a:pt x="6416" y="759"/>
                        <a:pt x="6588" y="649"/>
                        <a:pt x="6735" y="576"/>
                      </a:cubicBezTo>
                      <a:cubicBezTo>
                        <a:pt x="7861" y="0"/>
                        <a:pt x="9918" y="465"/>
                        <a:pt x="10212" y="710"/>
                      </a:cubicBezTo>
                      <a:lnTo>
                        <a:pt x="10212" y="710"/>
                      </a:lnTo>
                      <a:cubicBezTo>
                        <a:pt x="13347" y="3184"/>
                        <a:pt x="12453" y="4934"/>
                        <a:pt x="11387" y="6979"/>
                      </a:cubicBezTo>
                      <a:cubicBezTo>
                        <a:pt x="10567" y="8571"/>
                        <a:pt x="9649" y="10383"/>
                        <a:pt x="10592" y="12856"/>
                      </a:cubicBezTo>
                      <a:cubicBezTo>
                        <a:pt x="10824" y="13432"/>
                        <a:pt x="11241" y="14093"/>
                        <a:pt x="11669" y="14791"/>
                      </a:cubicBezTo>
                      <a:cubicBezTo>
                        <a:pt x="12649" y="16370"/>
                        <a:pt x="13763" y="18158"/>
                        <a:pt x="13273" y="19921"/>
                      </a:cubicBezTo>
                      <a:cubicBezTo>
                        <a:pt x="12942" y="21145"/>
                        <a:pt x="11877" y="22186"/>
                        <a:pt x="10041" y="23117"/>
                      </a:cubicBezTo>
                      <a:cubicBezTo>
                        <a:pt x="8877" y="23704"/>
                        <a:pt x="7984" y="23998"/>
                        <a:pt x="7322" y="2399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26"/>
                <p:cNvSpPr/>
                <p:nvPr/>
              </p:nvSpPr>
              <p:spPr>
                <a:xfrm>
                  <a:off x="599000" y="4068850"/>
                  <a:ext cx="190125" cy="44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5" h="17988" fill="none" extrusionOk="0">
                      <a:moveTo>
                        <a:pt x="5719" y="17987"/>
                      </a:moveTo>
                      <a:cubicBezTo>
                        <a:pt x="5694" y="17987"/>
                        <a:pt x="5657" y="17975"/>
                        <a:pt x="5645" y="17963"/>
                      </a:cubicBezTo>
                      <a:cubicBezTo>
                        <a:pt x="5535" y="17865"/>
                        <a:pt x="5645" y="17547"/>
                        <a:pt x="5817" y="17020"/>
                      </a:cubicBezTo>
                      <a:cubicBezTo>
                        <a:pt x="5902" y="16751"/>
                        <a:pt x="6012" y="16457"/>
                        <a:pt x="6037" y="16261"/>
                      </a:cubicBezTo>
                      <a:cubicBezTo>
                        <a:pt x="6123" y="15710"/>
                        <a:pt x="6074" y="15122"/>
                        <a:pt x="6025" y="14559"/>
                      </a:cubicBezTo>
                      <a:cubicBezTo>
                        <a:pt x="5963" y="13922"/>
                        <a:pt x="5927" y="13249"/>
                        <a:pt x="6061" y="12649"/>
                      </a:cubicBezTo>
                      <a:cubicBezTo>
                        <a:pt x="6061" y="12637"/>
                        <a:pt x="6074" y="12576"/>
                        <a:pt x="6123" y="12576"/>
                      </a:cubicBezTo>
                      <a:cubicBezTo>
                        <a:pt x="6184" y="12576"/>
                        <a:pt x="6245" y="12673"/>
                        <a:pt x="6368" y="12967"/>
                      </a:cubicBezTo>
                      <a:cubicBezTo>
                        <a:pt x="6404" y="13090"/>
                        <a:pt x="6465" y="13212"/>
                        <a:pt x="6514" y="13286"/>
                      </a:cubicBezTo>
                      <a:cubicBezTo>
                        <a:pt x="7323" y="14608"/>
                        <a:pt x="7604" y="15637"/>
                        <a:pt x="7359" y="16457"/>
                      </a:cubicBezTo>
                      <a:cubicBezTo>
                        <a:pt x="7163" y="17081"/>
                        <a:pt x="6674" y="17571"/>
                        <a:pt x="5829" y="17938"/>
                      </a:cubicBezTo>
                      <a:lnTo>
                        <a:pt x="5829" y="17938"/>
                      </a:lnTo>
                      <a:cubicBezTo>
                        <a:pt x="5792" y="17987"/>
                        <a:pt x="5755" y="17987"/>
                        <a:pt x="5719" y="17987"/>
                      </a:cubicBezTo>
                      <a:close/>
                      <a:moveTo>
                        <a:pt x="4617" y="7837"/>
                      </a:moveTo>
                      <a:cubicBezTo>
                        <a:pt x="3882" y="7837"/>
                        <a:pt x="1433" y="5009"/>
                        <a:pt x="503" y="3270"/>
                      </a:cubicBezTo>
                      <a:cubicBezTo>
                        <a:pt x="123" y="2548"/>
                        <a:pt x="1" y="2070"/>
                        <a:pt x="172" y="1825"/>
                      </a:cubicBezTo>
                      <a:cubicBezTo>
                        <a:pt x="1054" y="466"/>
                        <a:pt x="2927" y="283"/>
                        <a:pt x="4910" y="87"/>
                      </a:cubicBezTo>
                      <a:lnTo>
                        <a:pt x="5021" y="62"/>
                      </a:lnTo>
                      <a:cubicBezTo>
                        <a:pt x="5682" y="1"/>
                        <a:pt x="6172" y="172"/>
                        <a:pt x="6453" y="564"/>
                      </a:cubicBezTo>
                      <a:cubicBezTo>
                        <a:pt x="6821" y="1066"/>
                        <a:pt x="6759" y="1752"/>
                        <a:pt x="6661" y="1997"/>
                      </a:cubicBezTo>
                      <a:cubicBezTo>
                        <a:pt x="6257" y="2915"/>
                        <a:pt x="6074" y="4041"/>
                        <a:pt x="5902" y="5058"/>
                      </a:cubicBezTo>
                      <a:cubicBezTo>
                        <a:pt x="5645" y="6551"/>
                        <a:pt x="5437" y="7837"/>
                        <a:pt x="4617" y="78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26"/>
                <p:cNvSpPr/>
                <p:nvPr/>
              </p:nvSpPr>
              <p:spPr>
                <a:xfrm>
                  <a:off x="669100" y="4120900"/>
                  <a:ext cx="38300" cy="5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2" h="2254" fill="none" extrusionOk="0">
                      <a:moveTo>
                        <a:pt x="882" y="2253"/>
                      </a:moveTo>
                      <a:cubicBezTo>
                        <a:pt x="870" y="2253"/>
                        <a:pt x="858" y="2253"/>
                        <a:pt x="833" y="2241"/>
                      </a:cubicBezTo>
                      <a:cubicBezTo>
                        <a:pt x="564" y="2119"/>
                        <a:pt x="1" y="845"/>
                        <a:pt x="86" y="551"/>
                      </a:cubicBezTo>
                      <a:cubicBezTo>
                        <a:pt x="147" y="392"/>
                        <a:pt x="466" y="209"/>
                        <a:pt x="760" y="111"/>
                      </a:cubicBezTo>
                      <a:cubicBezTo>
                        <a:pt x="870" y="86"/>
                        <a:pt x="1139" y="0"/>
                        <a:pt x="1262" y="86"/>
                      </a:cubicBezTo>
                      <a:cubicBezTo>
                        <a:pt x="1531" y="270"/>
                        <a:pt x="1311" y="1580"/>
                        <a:pt x="992" y="2192"/>
                      </a:cubicBezTo>
                      <a:lnTo>
                        <a:pt x="992" y="2192"/>
                      </a:lnTo>
                      <a:cubicBezTo>
                        <a:pt x="943" y="2241"/>
                        <a:pt x="919" y="2253"/>
                        <a:pt x="882" y="225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08" name="Google Shape;708;p26"/>
              <p:cNvGrpSpPr/>
              <p:nvPr/>
            </p:nvGrpSpPr>
            <p:grpSpPr>
              <a:xfrm rot="3890659">
                <a:off x="8703654" y="1971457"/>
                <a:ext cx="464398" cy="940396"/>
                <a:chOff x="715325" y="2926500"/>
                <a:chExt cx="464375" cy="940350"/>
              </a:xfrm>
            </p:grpSpPr>
            <p:sp>
              <p:nvSpPr>
                <p:cNvPr id="709" name="Google Shape;709;p26"/>
                <p:cNvSpPr/>
                <p:nvPr/>
              </p:nvSpPr>
              <p:spPr>
                <a:xfrm>
                  <a:off x="715325" y="2926500"/>
                  <a:ext cx="464375" cy="9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75" h="37614" fill="none" extrusionOk="0">
                      <a:moveTo>
                        <a:pt x="6196" y="37614"/>
                      </a:moveTo>
                      <a:cubicBezTo>
                        <a:pt x="5461" y="37614"/>
                        <a:pt x="4714" y="37430"/>
                        <a:pt x="4065" y="37051"/>
                      </a:cubicBezTo>
                      <a:cubicBezTo>
                        <a:pt x="3074" y="36475"/>
                        <a:pt x="2363" y="35520"/>
                        <a:pt x="1678" y="34528"/>
                      </a:cubicBezTo>
                      <a:cubicBezTo>
                        <a:pt x="1127" y="33733"/>
                        <a:pt x="613" y="32937"/>
                        <a:pt x="368" y="32067"/>
                      </a:cubicBezTo>
                      <a:cubicBezTo>
                        <a:pt x="0" y="30794"/>
                        <a:pt x="209" y="29423"/>
                        <a:pt x="392" y="28223"/>
                      </a:cubicBezTo>
                      <a:cubicBezTo>
                        <a:pt x="686" y="26325"/>
                        <a:pt x="1004" y="24182"/>
                        <a:pt x="2192" y="22480"/>
                      </a:cubicBezTo>
                      <a:cubicBezTo>
                        <a:pt x="2927" y="21440"/>
                        <a:pt x="3943" y="20632"/>
                        <a:pt x="4947" y="19848"/>
                      </a:cubicBezTo>
                      <a:cubicBezTo>
                        <a:pt x="5314" y="19554"/>
                        <a:pt x="5694" y="19248"/>
                        <a:pt x="6061" y="18942"/>
                      </a:cubicBezTo>
                      <a:cubicBezTo>
                        <a:pt x="7212" y="17962"/>
                        <a:pt x="8228" y="16836"/>
                        <a:pt x="9085" y="15599"/>
                      </a:cubicBezTo>
                      <a:cubicBezTo>
                        <a:pt x="9906" y="14424"/>
                        <a:pt x="10371" y="13420"/>
                        <a:pt x="10591" y="12416"/>
                      </a:cubicBezTo>
                      <a:cubicBezTo>
                        <a:pt x="10898" y="11020"/>
                        <a:pt x="10702" y="9575"/>
                        <a:pt x="10493" y="8167"/>
                      </a:cubicBezTo>
                      <a:cubicBezTo>
                        <a:pt x="10359" y="7139"/>
                        <a:pt x="10212" y="6074"/>
                        <a:pt x="10273" y="5021"/>
                      </a:cubicBezTo>
                      <a:lnTo>
                        <a:pt x="10273" y="5021"/>
                      </a:lnTo>
                      <a:cubicBezTo>
                        <a:pt x="10334" y="3796"/>
                        <a:pt x="10665" y="2584"/>
                        <a:pt x="11228" y="1482"/>
                      </a:cubicBezTo>
                      <a:lnTo>
                        <a:pt x="11326" y="1298"/>
                      </a:lnTo>
                      <a:cubicBezTo>
                        <a:pt x="11522" y="882"/>
                        <a:pt x="11779" y="392"/>
                        <a:pt x="12171" y="221"/>
                      </a:cubicBezTo>
                      <a:cubicBezTo>
                        <a:pt x="12734" y="1"/>
                        <a:pt x="13469" y="466"/>
                        <a:pt x="13677" y="625"/>
                      </a:cubicBezTo>
                      <a:cubicBezTo>
                        <a:pt x="13836" y="735"/>
                        <a:pt x="13983" y="858"/>
                        <a:pt x="14142" y="980"/>
                      </a:cubicBezTo>
                      <a:cubicBezTo>
                        <a:pt x="14461" y="1249"/>
                        <a:pt x="14816" y="1531"/>
                        <a:pt x="15207" y="1666"/>
                      </a:cubicBezTo>
                      <a:cubicBezTo>
                        <a:pt x="15562" y="1788"/>
                        <a:pt x="15942" y="1813"/>
                        <a:pt x="16334" y="1849"/>
                      </a:cubicBezTo>
                      <a:cubicBezTo>
                        <a:pt x="16897" y="1898"/>
                        <a:pt x="17497" y="1923"/>
                        <a:pt x="17901" y="2327"/>
                      </a:cubicBezTo>
                      <a:cubicBezTo>
                        <a:pt x="18574" y="2951"/>
                        <a:pt x="18379" y="4078"/>
                        <a:pt x="17926" y="4886"/>
                      </a:cubicBezTo>
                      <a:cubicBezTo>
                        <a:pt x="17473" y="5645"/>
                        <a:pt x="16836" y="6306"/>
                        <a:pt x="16211" y="6931"/>
                      </a:cubicBezTo>
                      <a:cubicBezTo>
                        <a:pt x="16003" y="7127"/>
                        <a:pt x="15795" y="7347"/>
                        <a:pt x="15599" y="7555"/>
                      </a:cubicBezTo>
                      <a:cubicBezTo>
                        <a:pt x="14938" y="8253"/>
                        <a:pt x="14069" y="9318"/>
                        <a:pt x="13959" y="10604"/>
                      </a:cubicBezTo>
                      <a:cubicBezTo>
                        <a:pt x="13910" y="11167"/>
                        <a:pt x="14007" y="11730"/>
                        <a:pt x="14105" y="12281"/>
                      </a:cubicBezTo>
                      <a:cubicBezTo>
                        <a:pt x="14216" y="12893"/>
                        <a:pt x="14326" y="13530"/>
                        <a:pt x="14228" y="14142"/>
                      </a:cubicBezTo>
                      <a:cubicBezTo>
                        <a:pt x="14044" y="15379"/>
                        <a:pt x="13150" y="16297"/>
                        <a:pt x="12269" y="17203"/>
                      </a:cubicBezTo>
                      <a:cubicBezTo>
                        <a:pt x="11644" y="17840"/>
                        <a:pt x="10983" y="18513"/>
                        <a:pt x="10591" y="19309"/>
                      </a:cubicBezTo>
                      <a:cubicBezTo>
                        <a:pt x="9991" y="20509"/>
                        <a:pt x="10028" y="21868"/>
                        <a:pt x="10040" y="23203"/>
                      </a:cubicBezTo>
                      <a:cubicBezTo>
                        <a:pt x="10053" y="23888"/>
                        <a:pt x="10065" y="24611"/>
                        <a:pt x="9991" y="25297"/>
                      </a:cubicBezTo>
                      <a:cubicBezTo>
                        <a:pt x="9942" y="25737"/>
                        <a:pt x="9857" y="26178"/>
                        <a:pt x="9783" y="26631"/>
                      </a:cubicBezTo>
                      <a:cubicBezTo>
                        <a:pt x="9636" y="27354"/>
                        <a:pt x="9502" y="28100"/>
                        <a:pt x="9538" y="28835"/>
                      </a:cubicBezTo>
                      <a:cubicBezTo>
                        <a:pt x="9563" y="29582"/>
                        <a:pt x="9783" y="30317"/>
                        <a:pt x="9979" y="31014"/>
                      </a:cubicBezTo>
                      <a:cubicBezTo>
                        <a:pt x="10212" y="31835"/>
                        <a:pt x="10457" y="32692"/>
                        <a:pt x="10420" y="33549"/>
                      </a:cubicBezTo>
                      <a:cubicBezTo>
                        <a:pt x="10371" y="34994"/>
                        <a:pt x="9514" y="36414"/>
                        <a:pt x="8253" y="37112"/>
                      </a:cubicBezTo>
                      <a:cubicBezTo>
                        <a:pt x="7616" y="37430"/>
                        <a:pt x="6906" y="37614"/>
                        <a:pt x="6196" y="3761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26"/>
                <p:cNvSpPr/>
                <p:nvPr/>
              </p:nvSpPr>
              <p:spPr>
                <a:xfrm>
                  <a:off x="775325" y="3007000"/>
                  <a:ext cx="327550" cy="79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2" h="31970" fill="none" extrusionOk="0">
                      <a:moveTo>
                        <a:pt x="3649" y="31970"/>
                      </a:moveTo>
                      <a:cubicBezTo>
                        <a:pt x="3318" y="31970"/>
                        <a:pt x="2559" y="31737"/>
                        <a:pt x="1286" y="29900"/>
                      </a:cubicBezTo>
                      <a:lnTo>
                        <a:pt x="1286" y="29900"/>
                      </a:lnTo>
                      <a:cubicBezTo>
                        <a:pt x="845" y="29251"/>
                        <a:pt x="453" y="28676"/>
                        <a:pt x="306" y="28150"/>
                      </a:cubicBezTo>
                      <a:cubicBezTo>
                        <a:pt x="0" y="27072"/>
                        <a:pt x="612" y="22309"/>
                        <a:pt x="1776" y="20656"/>
                      </a:cubicBezTo>
                      <a:cubicBezTo>
                        <a:pt x="1971" y="20375"/>
                        <a:pt x="2082" y="20105"/>
                        <a:pt x="2192" y="19824"/>
                      </a:cubicBezTo>
                      <a:cubicBezTo>
                        <a:pt x="2351" y="19383"/>
                        <a:pt x="2522" y="18967"/>
                        <a:pt x="3086" y="18526"/>
                      </a:cubicBezTo>
                      <a:cubicBezTo>
                        <a:pt x="3429" y="18269"/>
                        <a:pt x="4763" y="17350"/>
                        <a:pt x="5228" y="17595"/>
                      </a:cubicBezTo>
                      <a:cubicBezTo>
                        <a:pt x="5804" y="17901"/>
                        <a:pt x="5571" y="18660"/>
                        <a:pt x="5351" y="19358"/>
                      </a:cubicBezTo>
                      <a:cubicBezTo>
                        <a:pt x="5277" y="19579"/>
                        <a:pt x="5216" y="19811"/>
                        <a:pt x="5192" y="20007"/>
                      </a:cubicBezTo>
                      <a:cubicBezTo>
                        <a:pt x="5118" y="20473"/>
                        <a:pt x="5130" y="20681"/>
                        <a:pt x="5143" y="20926"/>
                      </a:cubicBezTo>
                      <a:cubicBezTo>
                        <a:pt x="5167" y="21281"/>
                        <a:pt x="5204" y="21685"/>
                        <a:pt x="4959" y="22934"/>
                      </a:cubicBezTo>
                      <a:cubicBezTo>
                        <a:pt x="4812" y="23766"/>
                        <a:pt x="4628" y="24685"/>
                        <a:pt x="4665" y="25701"/>
                      </a:cubicBezTo>
                      <a:cubicBezTo>
                        <a:pt x="4714" y="26729"/>
                        <a:pt x="4971" y="27660"/>
                        <a:pt x="5204" y="28480"/>
                      </a:cubicBezTo>
                      <a:cubicBezTo>
                        <a:pt x="5400" y="29166"/>
                        <a:pt x="5571" y="29766"/>
                        <a:pt x="5559" y="30231"/>
                      </a:cubicBezTo>
                      <a:cubicBezTo>
                        <a:pt x="5547" y="30941"/>
                        <a:pt x="4971" y="31933"/>
                        <a:pt x="3796" y="31933"/>
                      </a:cubicBezTo>
                      <a:cubicBezTo>
                        <a:pt x="3784" y="31945"/>
                        <a:pt x="3722" y="31970"/>
                        <a:pt x="3649" y="31970"/>
                      </a:cubicBezTo>
                      <a:close/>
                      <a:moveTo>
                        <a:pt x="10420" y="3809"/>
                      </a:moveTo>
                      <a:cubicBezTo>
                        <a:pt x="10383" y="3809"/>
                        <a:pt x="10346" y="3784"/>
                        <a:pt x="10297" y="3772"/>
                      </a:cubicBezTo>
                      <a:cubicBezTo>
                        <a:pt x="9979" y="3600"/>
                        <a:pt x="10138" y="2780"/>
                        <a:pt x="10236" y="2229"/>
                      </a:cubicBezTo>
                      <a:cubicBezTo>
                        <a:pt x="10273" y="2070"/>
                        <a:pt x="10285" y="1972"/>
                        <a:pt x="10285" y="1911"/>
                      </a:cubicBezTo>
                      <a:lnTo>
                        <a:pt x="10285" y="1911"/>
                      </a:lnTo>
                      <a:cubicBezTo>
                        <a:pt x="10285" y="1752"/>
                        <a:pt x="10285" y="1580"/>
                        <a:pt x="10273" y="1409"/>
                      </a:cubicBezTo>
                      <a:cubicBezTo>
                        <a:pt x="10236" y="846"/>
                        <a:pt x="10212" y="221"/>
                        <a:pt x="10689" y="86"/>
                      </a:cubicBezTo>
                      <a:cubicBezTo>
                        <a:pt x="10934" y="1"/>
                        <a:pt x="11154" y="184"/>
                        <a:pt x="11399" y="405"/>
                      </a:cubicBezTo>
                      <a:cubicBezTo>
                        <a:pt x="11571" y="539"/>
                        <a:pt x="11754" y="699"/>
                        <a:pt x="11950" y="772"/>
                      </a:cubicBezTo>
                      <a:cubicBezTo>
                        <a:pt x="12073" y="821"/>
                        <a:pt x="12232" y="821"/>
                        <a:pt x="12379" y="821"/>
                      </a:cubicBezTo>
                      <a:cubicBezTo>
                        <a:pt x="12624" y="821"/>
                        <a:pt x="12869" y="833"/>
                        <a:pt x="12930" y="1029"/>
                      </a:cubicBezTo>
                      <a:cubicBezTo>
                        <a:pt x="13101" y="1494"/>
                        <a:pt x="13040" y="1935"/>
                        <a:pt x="12746" y="2229"/>
                      </a:cubicBezTo>
                      <a:cubicBezTo>
                        <a:pt x="12648" y="2327"/>
                        <a:pt x="12428" y="2437"/>
                        <a:pt x="12220" y="2560"/>
                      </a:cubicBezTo>
                      <a:cubicBezTo>
                        <a:pt x="11987" y="2682"/>
                        <a:pt x="11742" y="2805"/>
                        <a:pt x="11632" y="2927"/>
                      </a:cubicBezTo>
                      <a:cubicBezTo>
                        <a:pt x="11081" y="3515"/>
                        <a:pt x="10665" y="3809"/>
                        <a:pt x="10420" y="380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11" name="Google Shape;711;p26"/>
            <p:cNvSpPr/>
            <p:nvPr/>
          </p:nvSpPr>
          <p:spPr>
            <a:xfrm>
              <a:off x="-2532673" y="-252527"/>
              <a:ext cx="5568204" cy="1725147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6"/>
            <p:cNvSpPr/>
            <p:nvPr/>
          </p:nvSpPr>
          <p:spPr>
            <a:xfrm rot="9794316">
              <a:off x="4899481" y="4267032"/>
              <a:ext cx="5568199" cy="1725146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3" name="Google Shape;713;p26"/>
            <p:cNvGrpSpPr/>
            <p:nvPr/>
          </p:nvGrpSpPr>
          <p:grpSpPr>
            <a:xfrm>
              <a:off x="6714578" y="-668750"/>
              <a:ext cx="4020585" cy="3545433"/>
              <a:chOff x="-2417677" y="2452996"/>
              <a:chExt cx="5416388" cy="4776280"/>
            </a:xfrm>
          </p:grpSpPr>
          <p:grpSp>
            <p:nvGrpSpPr>
              <p:cNvPr id="714" name="Google Shape;714;p26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715" name="Google Shape;715;p26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005" extrusionOk="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26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845" extrusionOk="0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26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405" extrusionOk="0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26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26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8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26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1" name="Google Shape;721;p26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2" name="Google Shape;722;p26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723" name="Google Shape;723;p26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1" h="68151" fill="none" extrusionOk="0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26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51" h="58013" fill="none" extrusionOk="0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26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2" h="50104" fill="none" extrusionOk="0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26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938" fill="none" extrusionOk="0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26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1" h="9870" fill="none" extrusionOk="0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728;p26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6" h="2438" fill="none" extrusionOk="0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729;p26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7727" fill="none" extrusionOk="0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26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" h="9723" fill="none" extrusionOk="0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26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6" h="72632" fill="none" extrusionOk="0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732" name="Google Shape;732;p26"/>
          <p:cNvSpPr txBox="1">
            <a:spLocks noGrp="1"/>
          </p:cNvSpPr>
          <p:nvPr>
            <p:ph type="title"/>
          </p:nvPr>
        </p:nvSpPr>
        <p:spPr>
          <a:xfrm>
            <a:off x="5106262" y="1427075"/>
            <a:ext cx="2518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33" name="Google Shape;733;p26"/>
          <p:cNvSpPr txBox="1">
            <a:spLocks noGrp="1"/>
          </p:cNvSpPr>
          <p:nvPr>
            <p:ph type="title" idx="2"/>
          </p:nvPr>
        </p:nvSpPr>
        <p:spPr>
          <a:xfrm>
            <a:off x="5106212" y="1882475"/>
            <a:ext cx="25188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4" name="Google Shape;734;p26"/>
          <p:cNvSpPr txBox="1">
            <a:spLocks noGrp="1"/>
          </p:cNvSpPr>
          <p:nvPr>
            <p:ph type="title" idx="3"/>
          </p:nvPr>
        </p:nvSpPr>
        <p:spPr>
          <a:xfrm>
            <a:off x="1518988" y="1427075"/>
            <a:ext cx="2518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35" name="Google Shape;735;p26"/>
          <p:cNvSpPr txBox="1">
            <a:spLocks noGrp="1"/>
          </p:cNvSpPr>
          <p:nvPr>
            <p:ph type="title" idx="4"/>
          </p:nvPr>
        </p:nvSpPr>
        <p:spPr>
          <a:xfrm>
            <a:off x="1518938" y="1882475"/>
            <a:ext cx="25188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6" name="Google Shape;736;p26"/>
          <p:cNvSpPr txBox="1">
            <a:spLocks noGrp="1"/>
          </p:cNvSpPr>
          <p:nvPr>
            <p:ph type="title" idx="5"/>
          </p:nvPr>
        </p:nvSpPr>
        <p:spPr>
          <a:xfrm>
            <a:off x="5106262" y="3090921"/>
            <a:ext cx="2518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37" name="Google Shape;737;p26"/>
          <p:cNvSpPr txBox="1">
            <a:spLocks noGrp="1"/>
          </p:cNvSpPr>
          <p:nvPr>
            <p:ph type="title" idx="6"/>
          </p:nvPr>
        </p:nvSpPr>
        <p:spPr>
          <a:xfrm>
            <a:off x="5106212" y="3546321"/>
            <a:ext cx="25188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8" name="Google Shape;738;p26"/>
          <p:cNvSpPr txBox="1">
            <a:spLocks noGrp="1"/>
          </p:cNvSpPr>
          <p:nvPr>
            <p:ph type="title" idx="7"/>
          </p:nvPr>
        </p:nvSpPr>
        <p:spPr>
          <a:xfrm>
            <a:off x="1518988" y="3090921"/>
            <a:ext cx="25188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39" name="Google Shape;739;p26"/>
          <p:cNvSpPr txBox="1">
            <a:spLocks noGrp="1"/>
          </p:cNvSpPr>
          <p:nvPr>
            <p:ph type="title" idx="8"/>
          </p:nvPr>
        </p:nvSpPr>
        <p:spPr>
          <a:xfrm>
            <a:off x="1518938" y="3546321"/>
            <a:ext cx="25188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40" name="Google Shape;740;p26"/>
          <p:cNvSpPr txBox="1">
            <a:spLocks noGrp="1"/>
          </p:cNvSpPr>
          <p:nvPr>
            <p:ph type="title" idx="9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33"/>
          <p:cNvGrpSpPr/>
          <p:nvPr/>
        </p:nvGrpSpPr>
        <p:grpSpPr>
          <a:xfrm>
            <a:off x="-4470013" y="-668750"/>
            <a:ext cx="15657196" cy="7403078"/>
            <a:chOff x="-4470013" y="-668750"/>
            <a:chExt cx="15657196" cy="7403078"/>
          </a:xfrm>
        </p:grpSpPr>
        <p:sp>
          <p:nvSpPr>
            <p:cNvPr id="912" name="Google Shape;912;p33"/>
            <p:cNvSpPr/>
            <p:nvPr/>
          </p:nvSpPr>
          <p:spPr>
            <a:xfrm rot="9794316">
              <a:off x="-4339544" y="4242932"/>
              <a:ext cx="5568199" cy="1725146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3" name="Google Shape;913;p33"/>
            <p:cNvGrpSpPr/>
            <p:nvPr/>
          </p:nvGrpSpPr>
          <p:grpSpPr>
            <a:xfrm>
              <a:off x="7571490" y="4335248"/>
              <a:ext cx="2795340" cy="1885492"/>
              <a:chOff x="965100" y="1428788"/>
              <a:chExt cx="1354200" cy="913425"/>
            </a:xfrm>
          </p:grpSpPr>
          <p:sp>
            <p:nvSpPr>
              <p:cNvPr id="914" name="Google Shape;914;p33"/>
              <p:cNvSpPr/>
              <p:nvPr/>
            </p:nvSpPr>
            <p:spPr>
              <a:xfrm>
                <a:off x="1024800" y="1480513"/>
                <a:ext cx="1238800" cy="803850"/>
              </a:xfrm>
              <a:custGeom>
                <a:avLst/>
                <a:gdLst/>
                <a:ahLst/>
                <a:cxnLst/>
                <a:rect l="l" t="t" r="r" b="b"/>
                <a:pathLst>
                  <a:path w="49552" h="32154" fill="none" extrusionOk="0">
                    <a:moveTo>
                      <a:pt x="4579" y="32153"/>
                    </a:moveTo>
                    <a:cubicBezTo>
                      <a:pt x="3894" y="32153"/>
                      <a:pt x="3122" y="31957"/>
                      <a:pt x="2229" y="31541"/>
                    </a:cubicBezTo>
                    <a:cubicBezTo>
                      <a:pt x="1078" y="31027"/>
                      <a:pt x="416" y="30414"/>
                      <a:pt x="208" y="29668"/>
                    </a:cubicBezTo>
                    <a:cubicBezTo>
                      <a:pt x="0" y="28970"/>
                      <a:pt x="208" y="28284"/>
                      <a:pt x="392" y="27598"/>
                    </a:cubicBezTo>
                    <a:cubicBezTo>
                      <a:pt x="429" y="27439"/>
                      <a:pt x="465" y="27304"/>
                      <a:pt x="514" y="27170"/>
                    </a:cubicBezTo>
                    <a:cubicBezTo>
                      <a:pt x="600" y="26815"/>
                      <a:pt x="661" y="26447"/>
                      <a:pt x="735" y="26092"/>
                    </a:cubicBezTo>
                    <a:cubicBezTo>
                      <a:pt x="894" y="25260"/>
                      <a:pt x="1065" y="24366"/>
                      <a:pt x="1518" y="23631"/>
                    </a:cubicBezTo>
                    <a:cubicBezTo>
                      <a:pt x="2388" y="22235"/>
                      <a:pt x="4041" y="21685"/>
                      <a:pt x="5632" y="21170"/>
                    </a:cubicBezTo>
                    <a:cubicBezTo>
                      <a:pt x="5914" y="21072"/>
                      <a:pt x="6208" y="20987"/>
                      <a:pt x="6477" y="20876"/>
                    </a:cubicBezTo>
                    <a:cubicBezTo>
                      <a:pt x="8240" y="20252"/>
                      <a:pt x="10199" y="18868"/>
                      <a:pt x="9967" y="16995"/>
                    </a:cubicBezTo>
                    <a:cubicBezTo>
                      <a:pt x="9918" y="16603"/>
                      <a:pt x="9783" y="16224"/>
                      <a:pt x="9648" y="15856"/>
                    </a:cubicBezTo>
                    <a:cubicBezTo>
                      <a:pt x="9489" y="15465"/>
                      <a:pt x="9342" y="15048"/>
                      <a:pt x="9306" y="14620"/>
                    </a:cubicBezTo>
                    <a:cubicBezTo>
                      <a:pt x="9220" y="13481"/>
                      <a:pt x="9906" y="12538"/>
                      <a:pt x="10579" y="11620"/>
                    </a:cubicBezTo>
                    <a:cubicBezTo>
                      <a:pt x="11203" y="10763"/>
                      <a:pt x="11865" y="9857"/>
                      <a:pt x="11865" y="8828"/>
                    </a:cubicBezTo>
                    <a:cubicBezTo>
                      <a:pt x="11865" y="8571"/>
                      <a:pt x="11816" y="8326"/>
                      <a:pt x="11791" y="8069"/>
                    </a:cubicBezTo>
                    <a:cubicBezTo>
                      <a:pt x="11754" y="7837"/>
                      <a:pt x="11718" y="7592"/>
                      <a:pt x="11718" y="7359"/>
                    </a:cubicBezTo>
                    <a:cubicBezTo>
                      <a:pt x="11669" y="5510"/>
                      <a:pt x="13469" y="4163"/>
                      <a:pt x="15170" y="3674"/>
                    </a:cubicBezTo>
                    <a:cubicBezTo>
                      <a:pt x="16823" y="3196"/>
                      <a:pt x="18574" y="3233"/>
                      <a:pt x="20252" y="3257"/>
                    </a:cubicBezTo>
                    <a:cubicBezTo>
                      <a:pt x="21696" y="3294"/>
                      <a:pt x="23178" y="3306"/>
                      <a:pt x="24586" y="3025"/>
                    </a:cubicBezTo>
                    <a:cubicBezTo>
                      <a:pt x="25921" y="2768"/>
                      <a:pt x="27206" y="2229"/>
                      <a:pt x="28443" y="1715"/>
                    </a:cubicBezTo>
                    <a:cubicBezTo>
                      <a:pt x="29116" y="1421"/>
                      <a:pt x="29814" y="1127"/>
                      <a:pt x="30537" y="882"/>
                    </a:cubicBezTo>
                    <a:cubicBezTo>
                      <a:pt x="33047" y="13"/>
                      <a:pt x="35128" y="0"/>
                      <a:pt x="36757" y="845"/>
                    </a:cubicBezTo>
                    <a:cubicBezTo>
                      <a:pt x="37797" y="1372"/>
                      <a:pt x="38605" y="2278"/>
                      <a:pt x="39365" y="3135"/>
                    </a:cubicBezTo>
                    <a:cubicBezTo>
                      <a:pt x="40013" y="3857"/>
                      <a:pt x="40687" y="4604"/>
                      <a:pt x="41495" y="5143"/>
                    </a:cubicBezTo>
                    <a:cubicBezTo>
                      <a:pt x="42413" y="5755"/>
                      <a:pt x="43491" y="6098"/>
                      <a:pt x="44531" y="6416"/>
                    </a:cubicBezTo>
                    <a:cubicBezTo>
                      <a:pt x="44972" y="6551"/>
                      <a:pt x="45425" y="6698"/>
                      <a:pt x="45878" y="6857"/>
                    </a:cubicBezTo>
                    <a:cubicBezTo>
                      <a:pt x="47899" y="7604"/>
                      <a:pt x="49552" y="9722"/>
                      <a:pt x="49343" y="11277"/>
                    </a:cubicBezTo>
                    <a:cubicBezTo>
                      <a:pt x="49209" y="12306"/>
                      <a:pt x="48303" y="12967"/>
                      <a:pt x="46772" y="13114"/>
                    </a:cubicBezTo>
                    <a:lnTo>
                      <a:pt x="46503" y="13150"/>
                    </a:lnTo>
                    <a:cubicBezTo>
                      <a:pt x="45046" y="13285"/>
                      <a:pt x="42609" y="13518"/>
                      <a:pt x="42095" y="15024"/>
                    </a:cubicBezTo>
                    <a:cubicBezTo>
                      <a:pt x="41850" y="15734"/>
                      <a:pt x="42083" y="16456"/>
                      <a:pt x="42328" y="17215"/>
                    </a:cubicBezTo>
                    <a:cubicBezTo>
                      <a:pt x="42670" y="18293"/>
                      <a:pt x="43025" y="19407"/>
                      <a:pt x="42058" y="20558"/>
                    </a:cubicBezTo>
                    <a:lnTo>
                      <a:pt x="42058" y="20558"/>
                    </a:lnTo>
                    <a:cubicBezTo>
                      <a:pt x="41838" y="20827"/>
                      <a:pt x="41544" y="21060"/>
                      <a:pt x="41262" y="21268"/>
                    </a:cubicBezTo>
                    <a:cubicBezTo>
                      <a:pt x="40956" y="21513"/>
                      <a:pt x="40638" y="21758"/>
                      <a:pt x="40405" y="22064"/>
                    </a:cubicBezTo>
                    <a:cubicBezTo>
                      <a:pt x="39977" y="22640"/>
                      <a:pt x="39854" y="23374"/>
                      <a:pt x="39720" y="24097"/>
                    </a:cubicBezTo>
                    <a:cubicBezTo>
                      <a:pt x="39585" y="24819"/>
                      <a:pt x="39462" y="25590"/>
                      <a:pt x="38985" y="26190"/>
                    </a:cubicBezTo>
                    <a:cubicBezTo>
                      <a:pt x="38165" y="27243"/>
                      <a:pt x="36659" y="27378"/>
                      <a:pt x="35324" y="27427"/>
                    </a:cubicBezTo>
                    <a:cubicBezTo>
                      <a:pt x="33794" y="27476"/>
                      <a:pt x="31896" y="27537"/>
                      <a:pt x="30402" y="26643"/>
                    </a:cubicBezTo>
                    <a:cubicBezTo>
                      <a:pt x="30169" y="26509"/>
                      <a:pt x="29961" y="26362"/>
                      <a:pt x="29741" y="26203"/>
                    </a:cubicBezTo>
                    <a:cubicBezTo>
                      <a:pt x="29447" y="25994"/>
                      <a:pt x="29141" y="25774"/>
                      <a:pt x="28810" y="25603"/>
                    </a:cubicBezTo>
                    <a:cubicBezTo>
                      <a:pt x="26986" y="24745"/>
                      <a:pt x="24880" y="25872"/>
                      <a:pt x="23778" y="26631"/>
                    </a:cubicBezTo>
                    <a:cubicBezTo>
                      <a:pt x="23423" y="26876"/>
                      <a:pt x="23080" y="27121"/>
                      <a:pt x="22749" y="27378"/>
                    </a:cubicBezTo>
                    <a:cubicBezTo>
                      <a:pt x="21635" y="28211"/>
                      <a:pt x="20472" y="29068"/>
                      <a:pt x="19101" y="29374"/>
                    </a:cubicBezTo>
                    <a:cubicBezTo>
                      <a:pt x="17668" y="29692"/>
                      <a:pt x="16138" y="29386"/>
                      <a:pt x="14656" y="29080"/>
                    </a:cubicBezTo>
                    <a:cubicBezTo>
                      <a:pt x="12771" y="28700"/>
                      <a:pt x="10995" y="28333"/>
                      <a:pt x="9404" y="29190"/>
                    </a:cubicBezTo>
                    <a:cubicBezTo>
                      <a:pt x="8791" y="29508"/>
                      <a:pt x="8265" y="29998"/>
                      <a:pt x="7751" y="30476"/>
                    </a:cubicBezTo>
                    <a:cubicBezTo>
                      <a:pt x="7065" y="31112"/>
                      <a:pt x="6343" y="31786"/>
                      <a:pt x="5412" y="32031"/>
                    </a:cubicBezTo>
                    <a:cubicBezTo>
                      <a:pt x="5130" y="32129"/>
                      <a:pt x="4861" y="32153"/>
                      <a:pt x="4579" y="3215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3"/>
              <p:cNvSpPr/>
              <p:nvPr/>
            </p:nvSpPr>
            <p:spPr>
              <a:xfrm>
                <a:off x="1115700" y="1572038"/>
                <a:ext cx="1019650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40786" h="25174" fill="none" extrusionOk="0">
                    <a:moveTo>
                      <a:pt x="576" y="25149"/>
                    </a:moveTo>
                    <a:cubicBezTo>
                      <a:pt x="392" y="25149"/>
                      <a:pt x="184" y="25088"/>
                      <a:pt x="37" y="24807"/>
                    </a:cubicBezTo>
                    <a:cubicBezTo>
                      <a:pt x="1" y="24696"/>
                      <a:pt x="37" y="24599"/>
                      <a:pt x="99" y="24488"/>
                    </a:cubicBezTo>
                    <a:cubicBezTo>
                      <a:pt x="135" y="24439"/>
                      <a:pt x="148" y="24378"/>
                      <a:pt x="160" y="24329"/>
                    </a:cubicBezTo>
                    <a:cubicBezTo>
                      <a:pt x="282" y="23876"/>
                      <a:pt x="368" y="23435"/>
                      <a:pt x="441" y="23031"/>
                    </a:cubicBezTo>
                    <a:cubicBezTo>
                      <a:pt x="527" y="22578"/>
                      <a:pt x="637" y="21942"/>
                      <a:pt x="760" y="21746"/>
                    </a:cubicBezTo>
                    <a:cubicBezTo>
                      <a:pt x="992" y="21391"/>
                      <a:pt x="2229" y="20987"/>
                      <a:pt x="3062" y="20705"/>
                    </a:cubicBezTo>
                    <a:cubicBezTo>
                      <a:pt x="3331" y="20619"/>
                      <a:pt x="3649" y="20509"/>
                      <a:pt x="3955" y="20399"/>
                    </a:cubicBezTo>
                    <a:cubicBezTo>
                      <a:pt x="7837" y="19040"/>
                      <a:pt x="10077" y="16089"/>
                      <a:pt x="9698" y="12906"/>
                    </a:cubicBezTo>
                    <a:cubicBezTo>
                      <a:pt x="9600" y="12097"/>
                      <a:pt x="9367" y="11449"/>
                      <a:pt x="9184" y="10971"/>
                    </a:cubicBezTo>
                    <a:cubicBezTo>
                      <a:pt x="9184" y="10959"/>
                      <a:pt x="9159" y="10934"/>
                      <a:pt x="9147" y="10922"/>
                    </a:cubicBezTo>
                    <a:cubicBezTo>
                      <a:pt x="9122" y="10885"/>
                      <a:pt x="9098" y="10836"/>
                      <a:pt x="9098" y="10787"/>
                    </a:cubicBezTo>
                    <a:cubicBezTo>
                      <a:pt x="9122" y="10591"/>
                      <a:pt x="9306" y="10396"/>
                      <a:pt x="9490" y="10187"/>
                    </a:cubicBezTo>
                    <a:cubicBezTo>
                      <a:pt x="9563" y="10114"/>
                      <a:pt x="9624" y="10040"/>
                      <a:pt x="9686" y="9967"/>
                    </a:cubicBezTo>
                    <a:cubicBezTo>
                      <a:pt x="10494" y="8841"/>
                      <a:pt x="11608" y="7310"/>
                      <a:pt x="11632" y="5192"/>
                    </a:cubicBezTo>
                    <a:cubicBezTo>
                      <a:pt x="11632" y="4665"/>
                      <a:pt x="11547" y="4225"/>
                      <a:pt x="11510" y="3906"/>
                    </a:cubicBezTo>
                    <a:lnTo>
                      <a:pt x="11510" y="3882"/>
                    </a:lnTo>
                    <a:cubicBezTo>
                      <a:pt x="11510" y="3869"/>
                      <a:pt x="11485" y="3845"/>
                      <a:pt x="11510" y="3821"/>
                    </a:cubicBezTo>
                    <a:cubicBezTo>
                      <a:pt x="11571" y="3637"/>
                      <a:pt x="11877" y="3478"/>
                      <a:pt x="12465" y="3306"/>
                    </a:cubicBezTo>
                    <a:cubicBezTo>
                      <a:pt x="13383" y="3049"/>
                      <a:pt x="14461" y="3012"/>
                      <a:pt x="15391" y="3012"/>
                    </a:cubicBezTo>
                    <a:cubicBezTo>
                      <a:pt x="15771" y="3012"/>
                      <a:pt x="16163" y="3012"/>
                      <a:pt x="16542" y="3025"/>
                    </a:cubicBezTo>
                    <a:lnTo>
                      <a:pt x="16567" y="3025"/>
                    </a:lnTo>
                    <a:cubicBezTo>
                      <a:pt x="16983" y="3025"/>
                      <a:pt x="17412" y="3049"/>
                      <a:pt x="17852" y="3049"/>
                    </a:cubicBezTo>
                    <a:cubicBezTo>
                      <a:pt x="18881" y="3049"/>
                      <a:pt x="20228" y="3012"/>
                      <a:pt x="21623" y="2743"/>
                    </a:cubicBezTo>
                    <a:cubicBezTo>
                      <a:pt x="23289" y="2400"/>
                      <a:pt x="24807" y="1776"/>
                      <a:pt x="26129" y="1225"/>
                    </a:cubicBezTo>
                    <a:cubicBezTo>
                      <a:pt x="26790" y="943"/>
                      <a:pt x="27415" y="686"/>
                      <a:pt x="28027" y="478"/>
                    </a:cubicBezTo>
                    <a:cubicBezTo>
                      <a:pt x="28921" y="172"/>
                      <a:pt x="29753" y="0"/>
                      <a:pt x="30402" y="0"/>
                    </a:cubicBezTo>
                    <a:cubicBezTo>
                      <a:pt x="30868" y="0"/>
                      <a:pt x="31247" y="74"/>
                      <a:pt x="31541" y="233"/>
                    </a:cubicBezTo>
                    <a:cubicBezTo>
                      <a:pt x="32043" y="490"/>
                      <a:pt x="32606" y="1115"/>
                      <a:pt x="33206" y="1788"/>
                    </a:cubicBezTo>
                    <a:cubicBezTo>
                      <a:pt x="33953" y="2621"/>
                      <a:pt x="34810" y="3563"/>
                      <a:pt x="35973" y="4347"/>
                    </a:cubicBezTo>
                    <a:cubicBezTo>
                      <a:pt x="37296" y="5216"/>
                      <a:pt x="38667" y="5657"/>
                      <a:pt x="39879" y="6024"/>
                    </a:cubicBezTo>
                    <a:cubicBezTo>
                      <a:pt x="39965" y="6061"/>
                      <a:pt x="40112" y="6073"/>
                      <a:pt x="40247" y="6073"/>
                    </a:cubicBezTo>
                    <a:cubicBezTo>
                      <a:pt x="40455" y="6086"/>
                      <a:pt x="40638" y="6110"/>
                      <a:pt x="40736" y="6196"/>
                    </a:cubicBezTo>
                    <a:cubicBezTo>
                      <a:pt x="40773" y="6233"/>
                      <a:pt x="40785" y="6269"/>
                      <a:pt x="40785" y="6331"/>
                    </a:cubicBezTo>
                    <a:cubicBezTo>
                      <a:pt x="40700" y="7335"/>
                      <a:pt x="39659" y="7665"/>
                      <a:pt x="38459" y="8045"/>
                    </a:cubicBezTo>
                    <a:cubicBezTo>
                      <a:pt x="37186" y="8449"/>
                      <a:pt x="35741" y="8902"/>
                      <a:pt x="35275" y="10285"/>
                    </a:cubicBezTo>
                    <a:cubicBezTo>
                      <a:pt x="34663" y="12061"/>
                      <a:pt x="35153" y="13603"/>
                      <a:pt x="35471" y="14632"/>
                    </a:cubicBezTo>
                    <a:lnTo>
                      <a:pt x="35520" y="14718"/>
                    </a:lnTo>
                    <a:cubicBezTo>
                      <a:pt x="35557" y="14803"/>
                      <a:pt x="35594" y="14877"/>
                      <a:pt x="35582" y="14963"/>
                    </a:cubicBezTo>
                    <a:cubicBezTo>
                      <a:pt x="35582" y="14987"/>
                      <a:pt x="35557" y="14987"/>
                      <a:pt x="35557" y="14999"/>
                    </a:cubicBezTo>
                    <a:cubicBezTo>
                      <a:pt x="35178" y="15305"/>
                      <a:pt x="34602" y="15746"/>
                      <a:pt x="34088" y="16420"/>
                    </a:cubicBezTo>
                    <a:cubicBezTo>
                      <a:pt x="33170" y="17632"/>
                      <a:pt x="32949" y="18930"/>
                      <a:pt x="32778" y="19885"/>
                    </a:cubicBezTo>
                    <a:cubicBezTo>
                      <a:pt x="32778" y="19921"/>
                      <a:pt x="32765" y="19970"/>
                      <a:pt x="32765" y="20019"/>
                    </a:cubicBezTo>
                    <a:cubicBezTo>
                      <a:pt x="32765" y="20129"/>
                      <a:pt x="32765" y="20252"/>
                      <a:pt x="32680" y="20325"/>
                    </a:cubicBezTo>
                    <a:cubicBezTo>
                      <a:pt x="32582" y="20436"/>
                      <a:pt x="32361" y="20436"/>
                      <a:pt x="32055" y="20411"/>
                    </a:cubicBezTo>
                    <a:cubicBezTo>
                      <a:pt x="31921" y="20411"/>
                      <a:pt x="31761" y="20399"/>
                      <a:pt x="31615" y="20411"/>
                    </a:cubicBezTo>
                    <a:cubicBezTo>
                      <a:pt x="31272" y="20436"/>
                      <a:pt x="30929" y="20436"/>
                      <a:pt x="30574" y="20436"/>
                    </a:cubicBezTo>
                    <a:cubicBezTo>
                      <a:pt x="29925" y="20436"/>
                      <a:pt x="29031" y="20399"/>
                      <a:pt x="28541" y="20105"/>
                    </a:cubicBezTo>
                    <a:cubicBezTo>
                      <a:pt x="28443" y="20044"/>
                      <a:pt x="28296" y="19946"/>
                      <a:pt x="28137" y="19836"/>
                    </a:cubicBezTo>
                    <a:cubicBezTo>
                      <a:pt x="27758" y="19554"/>
                      <a:pt x="27280" y="19223"/>
                      <a:pt x="26680" y="18930"/>
                    </a:cubicBezTo>
                    <a:cubicBezTo>
                      <a:pt x="25799" y="18501"/>
                      <a:pt x="24819" y="18293"/>
                      <a:pt x="23791" y="18293"/>
                    </a:cubicBezTo>
                    <a:cubicBezTo>
                      <a:pt x="21562" y="18293"/>
                      <a:pt x="19554" y="19334"/>
                      <a:pt x="18269" y="20215"/>
                    </a:cubicBezTo>
                    <a:cubicBezTo>
                      <a:pt x="17865" y="20497"/>
                      <a:pt x="17485" y="20766"/>
                      <a:pt x="17130" y="21023"/>
                    </a:cubicBezTo>
                    <a:cubicBezTo>
                      <a:pt x="16261" y="21672"/>
                      <a:pt x="15440" y="22284"/>
                      <a:pt x="14767" y="22431"/>
                    </a:cubicBezTo>
                    <a:cubicBezTo>
                      <a:pt x="14595" y="22468"/>
                      <a:pt x="14412" y="22493"/>
                      <a:pt x="14179" y="22493"/>
                    </a:cubicBezTo>
                    <a:cubicBezTo>
                      <a:pt x="13493" y="22493"/>
                      <a:pt x="12636" y="22333"/>
                      <a:pt x="11743" y="22150"/>
                    </a:cubicBezTo>
                    <a:cubicBezTo>
                      <a:pt x="10641" y="21917"/>
                      <a:pt x="9392" y="21672"/>
                      <a:pt x="8069" y="21672"/>
                    </a:cubicBezTo>
                    <a:cubicBezTo>
                      <a:pt x="6637" y="21672"/>
                      <a:pt x="5376" y="21978"/>
                      <a:pt x="4213" y="22591"/>
                    </a:cubicBezTo>
                    <a:cubicBezTo>
                      <a:pt x="3209" y="23129"/>
                      <a:pt x="2462" y="23827"/>
                      <a:pt x="1849" y="24390"/>
                    </a:cubicBezTo>
                    <a:cubicBezTo>
                      <a:pt x="1764" y="24452"/>
                      <a:pt x="1690" y="24537"/>
                      <a:pt x="1617" y="24623"/>
                    </a:cubicBezTo>
                    <a:cubicBezTo>
                      <a:pt x="1372" y="24868"/>
                      <a:pt x="1127" y="25113"/>
                      <a:pt x="956" y="25162"/>
                    </a:cubicBezTo>
                    <a:lnTo>
                      <a:pt x="956" y="25125"/>
                    </a:lnTo>
                    <a:lnTo>
                      <a:pt x="956" y="25162"/>
                    </a:lnTo>
                    <a:cubicBezTo>
                      <a:pt x="943" y="25162"/>
                      <a:pt x="943" y="25162"/>
                      <a:pt x="931" y="25174"/>
                    </a:cubicBezTo>
                    <a:cubicBezTo>
                      <a:pt x="809" y="25113"/>
                      <a:pt x="698" y="25149"/>
                      <a:pt x="576" y="2514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3"/>
              <p:cNvSpPr/>
              <p:nvPr/>
            </p:nvSpPr>
            <p:spPr>
              <a:xfrm>
                <a:off x="1395775" y="1654988"/>
                <a:ext cx="560500" cy="394900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15796" fill="none" extrusionOk="0">
                    <a:moveTo>
                      <a:pt x="2548" y="15783"/>
                    </a:moveTo>
                    <a:cubicBezTo>
                      <a:pt x="2290" y="15783"/>
                      <a:pt x="1972" y="15685"/>
                      <a:pt x="1654" y="15612"/>
                    </a:cubicBezTo>
                    <a:cubicBezTo>
                      <a:pt x="1482" y="15563"/>
                      <a:pt x="1311" y="15526"/>
                      <a:pt x="1164" y="15489"/>
                    </a:cubicBezTo>
                    <a:cubicBezTo>
                      <a:pt x="1103" y="15477"/>
                      <a:pt x="1005" y="15477"/>
                      <a:pt x="919" y="15489"/>
                    </a:cubicBezTo>
                    <a:cubicBezTo>
                      <a:pt x="735" y="15501"/>
                      <a:pt x="527" y="15501"/>
                      <a:pt x="454" y="15342"/>
                    </a:cubicBezTo>
                    <a:cubicBezTo>
                      <a:pt x="1" y="14265"/>
                      <a:pt x="503" y="13212"/>
                      <a:pt x="1042" y="12110"/>
                    </a:cubicBezTo>
                    <a:cubicBezTo>
                      <a:pt x="1482" y="11179"/>
                      <a:pt x="1960" y="10224"/>
                      <a:pt x="1837" y="9220"/>
                    </a:cubicBezTo>
                    <a:cubicBezTo>
                      <a:pt x="1813" y="9049"/>
                      <a:pt x="1776" y="8890"/>
                      <a:pt x="1727" y="8743"/>
                    </a:cubicBezTo>
                    <a:cubicBezTo>
                      <a:pt x="1654" y="8498"/>
                      <a:pt x="1593" y="8265"/>
                      <a:pt x="1629" y="8057"/>
                    </a:cubicBezTo>
                    <a:cubicBezTo>
                      <a:pt x="1666" y="7898"/>
                      <a:pt x="1690" y="7726"/>
                      <a:pt x="1727" y="7555"/>
                    </a:cubicBezTo>
                    <a:cubicBezTo>
                      <a:pt x="1960" y="6220"/>
                      <a:pt x="2266" y="4384"/>
                      <a:pt x="3711" y="3074"/>
                    </a:cubicBezTo>
                    <a:cubicBezTo>
                      <a:pt x="3821" y="2988"/>
                      <a:pt x="3956" y="3013"/>
                      <a:pt x="4066" y="3049"/>
                    </a:cubicBezTo>
                    <a:cubicBezTo>
                      <a:pt x="4115" y="3062"/>
                      <a:pt x="4139" y="3062"/>
                      <a:pt x="4176" y="3062"/>
                    </a:cubicBezTo>
                    <a:cubicBezTo>
                      <a:pt x="4543" y="3062"/>
                      <a:pt x="4923" y="3062"/>
                      <a:pt x="5266" y="3074"/>
                    </a:cubicBezTo>
                    <a:lnTo>
                      <a:pt x="5290" y="3074"/>
                    </a:lnTo>
                    <a:cubicBezTo>
                      <a:pt x="5768" y="3098"/>
                      <a:pt x="6184" y="3098"/>
                      <a:pt x="6637" y="3098"/>
                    </a:cubicBezTo>
                    <a:cubicBezTo>
                      <a:pt x="7812" y="3098"/>
                      <a:pt x="9380" y="3049"/>
                      <a:pt x="11057" y="2706"/>
                    </a:cubicBezTo>
                    <a:cubicBezTo>
                      <a:pt x="13065" y="2315"/>
                      <a:pt x="14816" y="1580"/>
                      <a:pt x="16224" y="992"/>
                    </a:cubicBezTo>
                    <a:cubicBezTo>
                      <a:pt x="16836" y="735"/>
                      <a:pt x="17412" y="490"/>
                      <a:pt x="17938" y="307"/>
                    </a:cubicBezTo>
                    <a:cubicBezTo>
                      <a:pt x="18036" y="270"/>
                      <a:pt x="18134" y="233"/>
                      <a:pt x="18220" y="196"/>
                    </a:cubicBezTo>
                    <a:cubicBezTo>
                      <a:pt x="18514" y="86"/>
                      <a:pt x="18746" y="1"/>
                      <a:pt x="18893" y="62"/>
                    </a:cubicBezTo>
                    <a:cubicBezTo>
                      <a:pt x="19077" y="123"/>
                      <a:pt x="19224" y="319"/>
                      <a:pt x="19346" y="490"/>
                    </a:cubicBezTo>
                    <a:cubicBezTo>
                      <a:pt x="19408" y="564"/>
                      <a:pt x="19444" y="637"/>
                      <a:pt x="19493" y="698"/>
                    </a:cubicBezTo>
                    <a:cubicBezTo>
                      <a:pt x="19738" y="980"/>
                      <a:pt x="20154" y="1213"/>
                      <a:pt x="20583" y="1458"/>
                    </a:cubicBezTo>
                    <a:cubicBezTo>
                      <a:pt x="21403" y="1911"/>
                      <a:pt x="22322" y="2437"/>
                      <a:pt x="22383" y="3478"/>
                    </a:cubicBezTo>
                    <a:cubicBezTo>
                      <a:pt x="22420" y="3968"/>
                      <a:pt x="22052" y="4335"/>
                      <a:pt x="21660" y="4727"/>
                    </a:cubicBezTo>
                    <a:cubicBezTo>
                      <a:pt x="21342" y="5070"/>
                      <a:pt x="21011" y="5400"/>
                      <a:pt x="20852" y="5841"/>
                    </a:cubicBezTo>
                    <a:cubicBezTo>
                      <a:pt x="20509" y="6869"/>
                      <a:pt x="20571" y="7861"/>
                      <a:pt x="20632" y="8743"/>
                    </a:cubicBezTo>
                    <a:cubicBezTo>
                      <a:pt x="20669" y="9392"/>
                      <a:pt x="20705" y="10028"/>
                      <a:pt x="20571" y="10555"/>
                    </a:cubicBezTo>
                    <a:cubicBezTo>
                      <a:pt x="20534" y="10702"/>
                      <a:pt x="20424" y="10787"/>
                      <a:pt x="20326" y="10898"/>
                    </a:cubicBezTo>
                    <a:cubicBezTo>
                      <a:pt x="20265" y="10959"/>
                      <a:pt x="20203" y="11008"/>
                      <a:pt x="20154" y="11069"/>
                    </a:cubicBezTo>
                    <a:cubicBezTo>
                      <a:pt x="19873" y="11436"/>
                      <a:pt x="19738" y="11914"/>
                      <a:pt x="19603" y="12355"/>
                    </a:cubicBezTo>
                    <a:cubicBezTo>
                      <a:pt x="19420" y="12942"/>
                      <a:pt x="19248" y="13518"/>
                      <a:pt x="18759" y="13689"/>
                    </a:cubicBezTo>
                    <a:cubicBezTo>
                      <a:pt x="18440" y="13775"/>
                      <a:pt x="18134" y="13518"/>
                      <a:pt x="17767" y="13187"/>
                    </a:cubicBezTo>
                    <a:cubicBezTo>
                      <a:pt x="17497" y="12979"/>
                      <a:pt x="17216" y="12722"/>
                      <a:pt x="16885" y="12563"/>
                    </a:cubicBezTo>
                    <a:cubicBezTo>
                      <a:pt x="15538" y="11926"/>
                      <a:pt x="14069" y="11608"/>
                      <a:pt x="12563" y="11608"/>
                    </a:cubicBezTo>
                    <a:cubicBezTo>
                      <a:pt x="9465" y="11608"/>
                      <a:pt x="6821" y="12967"/>
                      <a:pt x="5131" y="14106"/>
                    </a:cubicBezTo>
                    <a:cubicBezTo>
                      <a:pt x="4690" y="14412"/>
                      <a:pt x="4262" y="14718"/>
                      <a:pt x="3894" y="14999"/>
                    </a:cubicBezTo>
                    <a:cubicBezTo>
                      <a:pt x="3784" y="15073"/>
                      <a:pt x="3686" y="15171"/>
                      <a:pt x="3576" y="15256"/>
                    </a:cubicBezTo>
                    <a:cubicBezTo>
                      <a:pt x="3294" y="15489"/>
                      <a:pt x="3013" y="15734"/>
                      <a:pt x="2768" y="15795"/>
                    </a:cubicBezTo>
                    <a:lnTo>
                      <a:pt x="2768" y="15795"/>
                    </a:lnTo>
                    <a:cubicBezTo>
                      <a:pt x="2695" y="15783"/>
                      <a:pt x="2633" y="15783"/>
                      <a:pt x="2548" y="1578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3"/>
              <p:cNvSpPr/>
              <p:nvPr/>
            </p:nvSpPr>
            <p:spPr>
              <a:xfrm>
                <a:off x="1520375" y="1749563"/>
                <a:ext cx="329375" cy="164400"/>
              </a:xfrm>
              <a:custGeom>
                <a:avLst/>
                <a:gdLst/>
                <a:ahLst/>
                <a:cxnLst/>
                <a:rect l="l" t="t" r="r" b="b"/>
                <a:pathLst>
                  <a:path w="13175" h="6576" fill="none" extrusionOk="0">
                    <a:moveTo>
                      <a:pt x="1212" y="6576"/>
                    </a:moveTo>
                    <a:cubicBezTo>
                      <a:pt x="857" y="6576"/>
                      <a:pt x="539" y="6490"/>
                      <a:pt x="233" y="6294"/>
                    </a:cubicBezTo>
                    <a:lnTo>
                      <a:pt x="233" y="6294"/>
                    </a:lnTo>
                    <a:cubicBezTo>
                      <a:pt x="0" y="6135"/>
                      <a:pt x="61" y="5841"/>
                      <a:pt x="135" y="5535"/>
                    </a:cubicBezTo>
                    <a:cubicBezTo>
                      <a:pt x="184" y="5352"/>
                      <a:pt x="221" y="5168"/>
                      <a:pt x="196" y="5021"/>
                    </a:cubicBezTo>
                    <a:cubicBezTo>
                      <a:pt x="184" y="4886"/>
                      <a:pt x="147" y="4764"/>
                      <a:pt x="123" y="4654"/>
                    </a:cubicBezTo>
                    <a:cubicBezTo>
                      <a:pt x="98" y="4531"/>
                      <a:pt x="61" y="4409"/>
                      <a:pt x="61" y="4286"/>
                    </a:cubicBezTo>
                    <a:cubicBezTo>
                      <a:pt x="37" y="3748"/>
                      <a:pt x="0" y="2952"/>
                      <a:pt x="441" y="2646"/>
                    </a:cubicBezTo>
                    <a:cubicBezTo>
                      <a:pt x="674" y="2499"/>
                      <a:pt x="955" y="2535"/>
                      <a:pt x="1225" y="2597"/>
                    </a:cubicBezTo>
                    <a:cubicBezTo>
                      <a:pt x="1359" y="2633"/>
                      <a:pt x="1506" y="2658"/>
                      <a:pt x="1641" y="2658"/>
                    </a:cubicBezTo>
                    <a:cubicBezTo>
                      <a:pt x="2975" y="2658"/>
                      <a:pt x="4751" y="2621"/>
                      <a:pt x="6722" y="2217"/>
                    </a:cubicBezTo>
                    <a:cubicBezTo>
                      <a:pt x="9061" y="1764"/>
                      <a:pt x="11056" y="919"/>
                      <a:pt x="12526" y="307"/>
                    </a:cubicBezTo>
                    <a:cubicBezTo>
                      <a:pt x="12562" y="295"/>
                      <a:pt x="12624" y="246"/>
                      <a:pt x="12685" y="197"/>
                    </a:cubicBezTo>
                    <a:cubicBezTo>
                      <a:pt x="12807" y="111"/>
                      <a:pt x="12954" y="1"/>
                      <a:pt x="13040" y="111"/>
                    </a:cubicBezTo>
                    <a:cubicBezTo>
                      <a:pt x="13175" y="258"/>
                      <a:pt x="13028" y="442"/>
                      <a:pt x="12893" y="613"/>
                    </a:cubicBezTo>
                    <a:cubicBezTo>
                      <a:pt x="12807" y="723"/>
                      <a:pt x="12722" y="821"/>
                      <a:pt x="12685" y="931"/>
                    </a:cubicBezTo>
                    <a:cubicBezTo>
                      <a:pt x="12367" y="1850"/>
                      <a:pt x="12379" y="2744"/>
                      <a:pt x="12416" y="3515"/>
                    </a:cubicBezTo>
                    <a:cubicBezTo>
                      <a:pt x="12428" y="4152"/>
                      <a:pt x="12440" y="4703"/>
                      <a:pt x="12281" y="5156"/>
                    </a:cubicBezTo>
                    <a:cubicBezTo>
                      <a:pt x="12097" y="5682"/>
                      <a:pt x="11118" y="5352"/>
                      <a:pt x="9979" y="4972"/>
                    </a:cubicBezTo>
                    <a:cubicBezTo>
                      <a:pt x="9171" y="4703"/>
                      <a:pt x="8253" y="4409"/>
                      <a:pt x="7567" y="4409"/>
                    </a:cubicBezTo>
                    <a:cubicBezTo>
                      <a:pt x="6294" y="4409"/>
                      <a:pt x="5020" y="5045"/>
                      <a:pt x="3906" y="5609"/>
                    </a:cubicBezTo>
                    <a:cubicBezTo>
                      <a:pt x="2914" y="6123"/>
                      <a:pt x="2008" y="6576"/>
                      <a:pt x="1212" y="65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3"/>
              <p:cNvSpPr/>
              <p:nvPr/>
            </p:nvSpPr>
            <p:spPr>
              <a:xfrm>
                <a:off x="965100" y="1428788"/>
                <a:ext cx="1354200" cy="913425"/>
              </a:xfrm>
              <a:custGeom>
                <a:avLst/>
                <a:gdLst/>
                <a:ahLst/>
                <a:cxnLst/>
                <a:rect l="l" t="t" r="r" b="b"/>
                <a:pathLst>
                  <a:path w="54168" h="36537" fill="none" extrusionOk="0">
                    <a:moveTo>
                      <a:pt x="52613" y="9416"/>
                    </a:moveTo>
                    <a:cubicBezTo>
                      <a:pt x="51670" y="8228"/>
                      <a:pt x="50409" y="7285"/>
                      <a:pt x="49025" y="6783"/>
                    </a:cubicBezTo>
                    <a:cubicBezTo>
                      <a:pt x="48536" y="6600"/>
                      <a:pt x="48046" y="6441"/>
                      <a:pt x="47568" y="6294"/>
                    </a:cubicBezTo>
                    <a:cubicBezTo>
                      <a:pt x="46638" y="6000"/>
                      <a:pt x="45769" y="5730"/>
                      <a:pt x="45120" y="5302"/>
                    </a:cubicBezTo>
                    <a:cubicBezTo>
                      <a:pt x="44556" y="4910"/>
                      <a:pt x="44005" y="4322"/>
                      <a:pt x="43430" y="3673"/>
                    </a:cubicBezTo>
                    <a:cubicBezTo>
                      <a:pt x="42548" y="2706"/>
                      <a:pt x="41569" y="1629"/>
                      <a:pt x="40161" y="894"/>
                    </a:cubicBezTo>
                    <a:cubicBezTo>
                      <a:pt x="39047" y="306"/>
                      <a:pt x="37773" y="0"/>
                      <a:pt x="36390" y="0"/>
                    </a:cubicBezTo>
                    <a:cubicBezTo>
                      <a:pt x="35067" y="0"/>
                      <a:pt x="33647" y="282"/>
                      <a:pt x="32129" y="796"/>
                    </a:cubicBezTo>
                    <a:cubicBezTo>
                      <a:pt x="31370" y="1078"/>
                      <a:pt x="30635" y="1384"/>
                      <a:pt x="29913" y="1665"/>
                    </a:cubicBezTo>
                    <a:cubicBezTo>
                      <a:pt x="28713" y="2167"/>
                      <a:pt x="27598" y="2633"/>
                      <a:pt x="26497" y="2853"/>
                    </a:cubicBezTo>
                    <a:cubicBezTo>
                      <a:pt x="25590" y="3037"/>
                      <a:pt x="24586" y="3049"/>
                      <a:pt x="23815" y="3049"/>
                    </a:cubicBezTo>
                    <a:cubicBezTo>
                      <a:pt x="23423" y="3049"/>
                      <a:pt x="23019" y="3049"/>
                      <a:pt x="22640" y="3037"/>
                    </a:cubicBezTo>
                    <a:cubicBezTo>
                      <a:pt x="22248" y="3037"/>
                      <a:pt x="21819" y="3012"/>
                      <a:pt x="21391" y="3012"/>
                    </a:cubicBezTo>
                    <a:cubicBezTo>
                      <a:pt x="20056" y="3012"/>
                      <a:pt x="18477" y="3073"/>
                      <a:pt x="16885" y="3539"/>
                    </a:cubicBezTo>
                    <a:cubicBezTo>
                      <a:pt x="15612" y="3894"/>
                      <a:pt x="14436" y="4567"/>
                      <a:pt x="13555" y="5424"/>
                    </a:cubicBezTo>
                    <a:cubicBezTo>
                      <a:pt x="12367" y="6551"/>
                      <a:pt x="11730" y="8008"/>
                      <a:pt x="11779" y="9489"/>
                    </a:cubicBezTo>
                    <a:cubicBezTo>
                      <a:pt x="11792" y="9893"/>
                      <a:pt x="11840" y="10224"/>
                      <a:pt x="11877" y="10506"/>
                    </a:cubicBezTo>
                    <a:cubicBezTo>
                      <a:pt x="11902" y="10640"/>
                      <a:pt x="11926" y="10824"/>
                      <a:pt x="11926" y="10897"/>
                    </a:cubicBezTo>
                    <a:cubicBezTo>
                      <a:pt x="11926" y="11179"/>
                      <a:pt x="11424" y="11877"/>
                      <a:pt x="11081" y="12342"/>
                    </a:cubicBezTo>
                    <a:cubicBezTo>
                      <a:pt x="10285" y="13420"/>
                      <a:pt x="9208" y="14913"/>
                      <a:pt x="9367" y="16897"/>
                    </a:cubicBezTo>
                    <a:cubicBezTo>
                      <a:pt x="9428" y="17644"/>
                      <a:pt x="9673" y="18293"/>
                      <a:pt x="9857" y="18746"/>
                    </a:cubicBezTo>
                    <a:cubicBezTo>
                      <a:pt x="9943" y="18954"/>
                      <a:pt x="10041" y="19223"/>
                      <a:pt x="10065" y="19333"/>
                    </a:cubicBezTo>
                    <a:cubicBezTo>
                      <a:pt x="10090" y="19542"/>
                      <a:pt x="9453" y="20301"/>
                      <a:pt x="8082" y="20790"/>
                    </a:cubicBezTo>
                    <a:cubicBezTo>
                      <a:pt x="7824" y="20876"/>
                      <a:pt x="7567" y="20974"/>
                      <a:pt x="7286" y="21060"/>
                    </a:cubicBezTo>
                    <a:cubicBezTo>
                      <a:pt x="5498" y="21660"/>
                      <a:pt x="3270" y="22394"/>
                      <a:pt x="1947" y="24488"/>
                    </a:cubicBezTo>
                    <a:cubicBezTo>
                      <a:pt x="1262" y="25602"/>
                      <a:pt x="1029" y="26802"/>
                      <a:pt x="858" y="27770"/>
                    </a:cubicBezTo>
                    <a:cubicBezTo>
                      <a:pt x="796" y="28100"/>
                      <a:pt x="735" y="28406"/>
                      <a:pt x="674" y="28688"/>
                    </a:cubicBezTo>
                    <a:cubicBezTo>
                      <a:pt x="649" y="28810"/>
                      <a:pt x="613" y="28945"/>
                      <a:pt x="576" y="29067"/>
                    </a:cubicBezTo>
                    <a:cubicBezTo>
                      <a:pt x="331" y="29924"/>
                      <a:pt x="1" y="31088"/>
                      <a:pt x="392" y="32386"/>
                    </a:cubicBezTo>
                    <a:cubicBezTo>
                      <a:pt x="796" y="33794"/>
                      <a:pt x="1898" y="34908"/>
                      <a:pt x="3674" y="35728"/>
                    </a:cubicBezTo>
                    <a:cubicBezTo>
                      <a:pt x="4886" y="36279"/>
                      <a:pt x="5963" y="36536"/>
                      <a:pt x="6980" y="36536"/>
                    </a:cubicBezTo>
                    <a:cubicBezTo>
                      <a:pt x="7469" y="36536"/>
                      <a:pt x="7947" y="36475"/>
                      <a:pt x="8412" y="36353"/>
                    </a:cubicBezTo>
                    <a:cubicBezTo>
                      <a:pt x="9894" y="35948"/>
                      <a:pt x="10898" y="35006"/>
                      <a:pt x="11730" y="34259"/>
                    </a:cubicBezTo>
                    <a:cubicBezTo>
                      <a:pt x="12159" y="33855"/>
                      <a:pt x="12551" y="33487"/>
                      <a:pt x="12893" y="33304"/>
                    </a:cubicBezTo>
                    <a:cubicBezTo>
                      <a:pt x="13212" y="33132"/>
                      <a:pt x="13579" y="33059"/>
                      <a:pt x="14069" y="33059"/>
                    </a:cubicBezTo>
                    <a:cubicBezTo>
                      <a:pt x="14791" y="33059"/>
                      <a:pt x="15673" y="33243"/>
                      <a:pt x="16616" y="33426"/>
                    </a:cubicBezTo>
                    <a:cubicBezTo>
                      <a:pt x="17693" y="33647"/>
                      <a:pt x="18917" y="33904"/>
                      <a:pt x="20191" y="33904"/>
                    </a:cubicBezTo>
                    <a:cubicBezTo>
                      <a:pt x="20852" y="33904"/>
                      <a:pt x="21452" y="33843"/>
                      <a:pt x="22027" y="33708"/>
                    </a:cubicBezTo>
                    <a:cubicBezTo>
                      <a:pt x="23864" y="33292"/>
                      <a:pt x="25284" y="32239"/>
                      <a:pt x="26545" y="31320"/>
                    </a:cubicBezTo>
                    <a:cubicBezTo>
                      <a:pt x="26864" y="31088"/>
                      <a:pt x="27182" y="30843"/>
                      <a:pt x="27513" y="30622"/>
                    </a:cubicBezTo>
                    <a:cubicBezTo>
                      <a:pt x="28370" y="30047"/>
                      <a:pt x="29227" y="29692"/>
                      <a:pt x="29815" y="29692"/>
                    </a:cubicBezTo>
                    <a:cubicBezTo>
                      <a:pt x="29986" y="29692"/>
                      <a:pt x="30121" y="29729"/>
                      <a:pt x="30268" y="29790"/>
                    </a:cubicBezTo>
                    <a:cubicBezTo>
                      <a:pt x="30402" y="29851"/>
                      <a:pt x="30635" y="30010"/>
                      <a:pt x="30843" y="30169"/>
                    </a:cubicBezTo>
                    <a:cubicBezTo>
                      <a:pt x="31088" y="30341"/>
                      <a:pt x="31345" y="30537"/>
                      <a:pt x="31676" y="30720"/>
                    </a:cubicBezTo>
                    <a:cubicBezTo>
                      <a:pt x="33353" y="31712"/>
                      <a:pt x="35190" y="31835"/>
                      <a:pt x="36598" y="31835"/>
                    </a:cubicBezTo>
                    <a:lnTo>
                      <a:pt x="36598" y="31835"/>
                    </a:lnTo>
                    <a:cubicBezTo>
                      <a:pt x="37039" y="31835"/>
                      <a:pt x="37455" y="31822"/>
                      <a:pt x="37834" y="31810"/>
                    </a:cubicBezTo>
                    <a:cubicBezTo>
                      <a:pt x="39096" y="31761"/>
                      <a:pt x="41679" y="31688"/>
                      <a:pt x="43246" y="29692"/>
                    </a:cubicBezTo>
                    <a:cubicBezTo>
                      <a:pt x="44054" y="28651"/>
                      <a:pt x="44263" y="27463"/>
                      <a:pt x="44422" y="26582"/>
                    </a:cubicBezTo>
                    <a:cubicBezTo>
                      <a:pt x="44483" y="26251"/>
                      <a:pt x="44569" y="25700"/>
                      <a:pt x="44679" y="25541"/>
                    </a:cubicBezTo>
                    <a:cubicBezTo>
                      <a:pt x="44740" y="25468"/>
                      <a:pt x="44973" y="25284"/>
                      <a:pt x="45120" y="25162"/>
                    </a:cubicBezTo>
                    <a:cubicBezTo>
                      <a:pt x="45462" y="24904"/>
                      <a:pt x="45891" y="24562"/>
                      <a:pt x="46271" y="24109"/>
                    </a:cubicBezTo>
                    <a:cubicBezTo>
                      <a:pt x="48046" y="21990"/>
                      <a:pt x="47348" y="19774"/>
                      <a:pt x="46956" y="18599"/>
                    </a:cubicBezTo>
                    <a:cubicBezTo>
                      <a:pt x="46895" y="18403"/>
                      <a:pt x="46809" y="18134"/>
                      <a:pt x="46760" y="17938"/>
                    </a:cubicBezTo>
                    <a:cubicBezTo>
                      <a:pt x="47324" y="17681"/>
                      <a:pt x="48695" y="17546"/>
                      <a:pt x="49160" y="17497"/>
                    </a:cubicBezTo>
                    <a:lnTo>
                      <a:pt x="49442" y="17460"/>
                    </a:lnTo>
                    <a:cubicBezTo>
                      <a:pt x="52062" y="17203"/>
                      <a:pt x="53788" y="15770"/>
                      <a:pt x="54045" y="13640"/>
                    </a:cubicBezTo>
                    <a:cubicBezTo>
                      <a:pt x="54168" y="12281"/>
                      <a:pt x="53678" y="10775"/>
                      <a:pt x="52613" y="94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9" name="Google Shape;919;p33"/>
            <p:cNvGrpSpPr/>
            <p:nvPr/>
          </p:nvGrpSpPr>
          <p:grpSpPr>
            <a:xfrm>
              <a:off x="-3230997" y="-668750"/>
              <a:ext cx="4020585" cy="3545433"/>
              <a:chOff x="-2417677" y="2452996"/>
              <a:chExt cx="5416388" cy="4776280"/>
            </a:xfrm>
          </p:grpSpPr>
          <p:grpSp>
            <p:nvGrpSpPr>
              <p:cNvPr id="920" name="Google Shape;920;p33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921" name="Google Shape;921;p33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005" extrusionOk="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33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845" extrusionOk="0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33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405" extrusionOk="0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33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33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8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33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7" name="Google Shape;927;p33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28" name="Google Shape;928;p33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929" name="Google Shape;929;p33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1" h="68151" fill="none" extrusionOk="0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33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51" h="58013" fill="none" extrusionOk="0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33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2" h="50104" fill="none" extrusionOk="0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33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938" fill="none" extrusionOk="0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33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1" h="9870" fill="none" extrusionOk="0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33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6" h="2438" fill="none" extrusionOk="0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33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7727" fill="none" extrusionOk="0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33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" h="9723" fill="none" extrusionOk="0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7" name="Google Shape;937;p33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6" h="72632" fill="none" extrusionOk="0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38" name="Google Shape;938;p33"/>
            <p:cNvSpPr/>
            <p:nvPr/>
          </p:nvSpPr>
          <p:spPr>
            <a:xfrm rot="10620205">
              <a:off x="7646401" y="-577621"/>
              <a:ext cx="3514722" cy="1088935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"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0" name="Google Shape;940;p34"/>
          <p:cNvGrpSpPr/>
          <p:nvPr/>
        </p:nvGrpSpPr>
        <p:grpSpPr>
          <a:xfrm>
            <a:off x="-1614447" y="-668745"/>
            <a:ext cx="12693753" cy="6889485"/>
            <a:chOff x="-1614447" y="-668745"/>
            <a:chExt cx="12693753" cy="6889485"/>
          </a:xfrm>
        </p:grpSpPr>
        <p:grpSp>
          <p:nvGrpSpPr>
            <p:cNvPr id="941" name="Google Shape;941;p34"/>
            <p:cNvGrpSpPr/>
            <p:nvPr/>
          </p:nvGrpSpPr>
          <p:grpSpPr>
            <a:xfrm>
              <a:off x="-1614447" y="4335248"/>
              <a:ext cx="2795340" cy="1885492"/>
              <a:chOff x="965100" y="1428788"/>
              <a:chExt cx="1354200" cy="913425"/>
            </a:xfrm>
          </p:grpSpPr>
          <p:sp>
            <p:nvSpPr>
              <p:cNvPr id="942" name="Google Shape;942;p34"/>
              <p:cNvSpPr/>
              <p:nvPr/>
            </p:nvSpPr>
            <p:spPr>
              <a:xfrm>
                <a:off x="1024800" y="1480513"/>
                <a:ext cx="1238800" cy="803850"/>
              </a:xfrm>
              <a:custGeom>
                <a:avLst/>
                <a:gdLst/>
                <a:ahLst/>
                <a:cxnLst/>
                <a:rect l="l" t="t" r="r" b="b"/>
                <a:pathLst>
                  <a:path w="49552" h="32154" fill="none" extrusionOk="0">
                    <a:moveTo>
                      <a:pt x="4579" y="32153"/>
                    </a:moveTo>
                    <a:cubicBezTo>
                      <a:pt x="3894" y="32153"/>
                      <a:pt x="3122" y="31957"/>
                      <a:pt x="2229" y="31541"/>
                    </a:cubicBezTo>
                    <a:cubicBezTo>
                      <a:pt x="1078" y="31027"/>
                      <a:pt x="416" y="30414"/>
                      <a:pt x="208" y="29668"/>
                    </a:cubicBezTo>
                    <a:cubicBezTo>
                      <a:pt x="0" y="28970"/>
                      <a:pt x="208" y="28284"/>
                      <a:pt x="392" y="27598"/>
                    </a:cubicBezTo>
                    <a:cubicBezTo>
                      <a:pt x="429" y="27439"/>
                      <a:pt x="465" y="27304"/>
                      <a:pt x="514" y="27170"/>
                    </a:cubicBezTo>
                    <a:cubicBezTo>
                      <a:pt x="600" y="26815"/>
                      <a:pt x="661" y="26447"/>
                      <a:pt x="735" y="26092"/>
                    </a:cubicBezTo>
                    <a:cubicBezTo>
                      <a:pt x="894" y="25260"/>
                      <a:pt x="1065" y="24366"/>
                      <a:pt x="1518" y="23631"/>
                    </a:cubicBezTo>
                    <a:cubicBezTo>
                      <a:pt x="2388" y="22235"/>
                      <a:pt x="4041" y="21685"/>
                      <a:pt x="5632" y="21170"/>
                    </a:cubicBezTo>
                    <a:cubicBezTo>
                      <a:pt x="5914" y="21072"/>
                      <a:pt x="6208" y="20987"/>
                      <a:pt x="6477" y="20876"/>
                    </a:cubicBezTo>
                    <a:cubicBezTo>
                      <a:pt x="8240" y="20252"/>
                      <a:pt x="10199" y="18868"/>
                      <a:pt x="9967" y="16995"/>
                    </a:cubicBezTo>
                    <a:cubicBezTo>
                      <a:pt x="9918" y="16603"/>
                      <a:pt x="9783" y="16224"/>
                      <a:pt x="9648" y="15856"/>
                    </a:cubicBezTo>
                    <a:cubicBezTo>
                      <a:pt x="9489" y="15465"/>
                      <a:pt x="9342" y="15048"/>
                      <a:pt x="9306" y="14620"/>
                    </a:cubicBezTo>
                    <a:cubicBezTo>
                      <a:pt x="9220" y="13481"/>
                      <a:pt x="9906" y="12538"/>
                      <a:pt x="10579" y="11620"/>
                    </a:cubicBezTo>
                    <a:cubicBezTo>
                      <a:pt x="11203" y="10763"/>
                      <a:pt x="11865" y="9857"/>
                      <a:pt x="11865" y="8828"/>
                    </a:cubicBezTo>
                    <a:cubicBezTo>
                      <a:pt x="11865" y="8571"/>
                      <a:pt x="11816" y="8326"/>
                      <a:pt x="11791" y="8069"/>
                    </a:cubicBezTo>
                    <a:cubicBezTo>
                      <a:pt x="11754" y="7837"/>
                      <a:pt x="11718" y="7592"/>
                      <a:pt x="11718" y="7359"/>
                    </a:cubicBezTo>
                    <a:cubicBezTo>
                      <a:pt x="11669" y="5510"/>
                      <a:pt x="13469" y="4163"/>
                      <a:pt x="15170" y="3674"/>
                    </a:cubicBezTo>
                    <a:cubicBezTo>
                      <a:pt x="16823" y="3196"/>
                      <a:pt x="18574" y="3233"/>
                      <a:pt x="20252" y="3257"/>
                    </a:cubicBezTo>
                    <a:cubicBezTo>
                      <a:pt x="21696" y="3294"/>
                      <a:pt x="23178" y="3306"/>
                      <a:pt x="24586" y="3025"/>
                    </a:cubicBezTo>
                    <a:cubicBezTo>
                      <a:pt x="25921" y="2768"/>
                      <a:pt x="27206" y="2229"/>
                      <a:pt x="28443" y="1715"/>
                    </a:cubicBezTo>
                    <a:cubicBezTo>
                      <a:pt x="29116" y="1421"/>
                      <a:pt x="29814" y="1127"/>
                      <a:pt x="30537" y="882"/>
                    </a:cubicBezTo>
                    <a:cubicBezTo>
                      <a:pt x="33047" y="13"/>
                      <a:pt x="35128" y="0"/>
                      <a:pt x="36757" y="845"/>
                    </a:cubicBezTo>
                    <a:cubicBezTo>
                      <a:pt x="37797" y="1372"/>
                      <a:pt x="38605" y="2278"/>
                      <a:pt x="39365" y="3135"/>
                    </a:cubicBezTo>
                    <a:cubicBezTo>
                      <a:pt x="40013" y="3857"/>
                      <a:pt x="40687" y="4604"/>
                      <a:pt x="41495" y="5143"/>
                    </a:cubicBezTo>
                    <a:cubicBezTo>
                      <a:pt x="42413" y="5755"/>
                      <a:pt x="43491" y="6098"/>
                      <a:pt x="44531" y="6416"/>
                    </a:cubicBezTo>
                    <a:cubicBezTo>
                      <a:pt x="44972" y="6551"/>
                      <a:pt x="45425" y="6698"/>
                      <a:pt x="45878" y="6857"/>
                    </a:cubicBezTo>
                    <a:cubicBezTo>
                      <a:pt x="47899" y="7604"/>
                      <a:pt x="49552" y="9722"/>
                      <a:pt x="49343" y="11277"/>
                    </a:cubicBezTo>
                    <a:cubicBezTo>
                      <a:pt x="49209" y="12306"/>
                      <a:pt x="48303" y="12967"/>
                      <a:pt x="46772" y="13114"/>
                    </a:cubicBezTo>
                    <a:lnTo>
                      <a:pt x="46503" y="13150"/>
                    </a:lnTo>
                    <a:cubicBezTo>
                      <a:pt x="45046" y="13285"/>
                      <a:pt x="42609" y="13518"/>
                      <a:pt x="42095" y="15024"/>
                    </a:cubicBezTo>
                    <a:cubicBezTo>
                      <a:pt x="41850" y="15734"/>
                      <a:pt x="42083" y="16456"/>
                      <a:pt x="42328" y="17215"/>
                    </a:cubicBezTo>
                    <a:cubicBezTo>
                      <a:pt x="42670" y="18293"/>
                      <a:pt x="43025" y="19407"/>
                      <a:pt x="42058" y="20558"/>
                    </a:cubicBezTo>
                    <a:lnTo>
                      <a:pt x="42058" y="20558"/>
                    </a:lnTo>
                    <a:cubicBezTo>
                      <a:pt x="41838" y="20827"/>
                      <a:pt x="41544" y="21060"/>
                      <a:pt x="41262" y="21268"/>
                    </a:cubicBezTo>
                    <a:cubicBezTo>
                      <a:pt x="40956" y="21513"/>
                      <a:pt x="40638" y="21758"/>
                      <a:pt x="40405" y="22064"/>
                    </a:cubicBezTo>
                    <a:cubicBezTo>
                      <a:pt x="39977" y="22640"/>
                      <a:pt x="39854" y="23374"/>
                      <a:pt x="39720" y="24097"/>
                    </a:cubicBezTo>
                    <a:cubicBezTo>
                      <a:pt x="39585" y="24819"/>
                      <a:pt x="39462" y="25590"/>
                      <a:pt x="38985" y="26190"/>
                    </a:cubicBezTo>
                    <a:cubicBezTo>
                      <a:pt x="38165" y="27243"/>
                      <a:pt x="36659" y="27378"/>
                      <a:pt x="35324" y="27427"/>
                    </a:cubicBezTo>
                    <a:cubicBezTo>
                      <a:pt x="33794" y="27476"/>
                      <a:pt x="31896" y="27537"/>
                      <a:pt x="30402" y="26643"/>
                    </a:cubicBezTo>
                    <a:cubicBezTo>
                      <a:pt x="30169" y="26509"/>
                      <a:pt x="29961" y="26362"/>
                      <a:pt x="29741" y="26203"/>
                    </a:cubicBezTo>
                    <a:cubicBezTo>
                      <a:pt x="29447" y="25994"/>
                      <a:pt x="29141" y="25774"/>
                      <a:pt x="28810" y="25603"/>
                    </a:cubicBezTo>
                    <a:cubicBezTo>
                      <a:pt x="26986" y="24745"/>
                      <a:pt x="24880" y="25872"/>
                      <a:pt x="23778" y="26631"/>
                    </a:cubicBezTo>
                    <a:cubicBezTo>
                      <a:pt x="23423" y="26876"/>
                      <a:pt x="23080" y="27121"/>
                      <a:pt x="22749" y="27378"/>
                    </a:cubicBezTo>
                    <a:cubicBezTo>
                      <a:pt x="21635" y="28211"/>
                      <a:pt x="20472" y="29068"/>
                      <a:pt x="19101" y="29374"/>
                    </a:cubicBezTo>
                    <a:cubicBezTo>
                      <a:pt x="17668" y="29692"/>
                      <a:pt x="16138" y="29386"/>
                      <a:pt x="14656" y="29080"/>
                    </a:cubicBezTo>
                    <a:cubicBezTo>
                      <a:pt x="12771" y="28700"/>
                      <a:pt x="10995" y="28333"/>
                      <a:pt x="9404" y="29190"/>
                    </a:cubicBezTo>
                    <a:cubicBezTo>
                      <a:pt x="8791" y="29508"/>
                      <a:pt x="8265" y="29998"/>
                      <a:pt x="7751" y="30476"/>
                    </a:cubicBezTo>
                    <a:cubicBezTo>
                      <a:pt x="7065" y="31112"/>
                      <a:pt x="6343" y="31786"/>
                      <a:pt x="5412" y="32031"/>
                    </a:cubicBezTo>
                    <a:cubicBezTo>
                      <a:pt x="5130" y="32129"/>
                      <a:pt x="4861" y="32153"/>
                      <a:pt x="4579" y="3215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4"/>
              <p:cNvSpPr/>
              <p:nvPr/>
            </p:nvSpPr>
            <p:spPr>
              <a:xfrm>
                <a:off x="1115700" y="1572038"/>
                <a:ext cx="1019650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40786" h="25174" fill="none" extrusionOk="0">
                    <a:moveTo>
                      <a:pt x="576" y="25149"/>
                    </a:moveTo>
                    <a:cubicBezTo>
                      <a:pt x="392" y="25149"/>
                      <a:pt x="184" y="25088"/>
                      <a:pt x="37" y="24807"/>
                    </a:cubicBezTo>
                    <a:cubicBezTo>
                      <a:pt x="1" y="24696"/>
                      <a:pt x="37" y="24599"/>
                      <a:pt x="99" y="24488"/>
                    </a:cubicBezTo>
                    <a:cubicBezTo>
                      <a:pt x="135" y="24439"/>
                      <a:pt x="148" y="24378"/>
                      <a:pt x="160" y="24329"/>
                    </a:cubicBezTo>
                    <a:cubicBezTo>
                      <a:pt x="282" y="23876"/>
                      <a:pt x="368" y="23435"/>
                      <a:pt x="441" y="23031"/>
                    </a:cubicBezTo>
                    <a:cubicBezTo>
                      <a:pt x="527" y="22578"/>
                      <a:pt x="637" y="21942"/>
                      <a:pt x="760" y="21746"/>
                    </a:cubicBezTo>
                    <a:cubicBezTo>
                      <a:pt x="992" y="21391"/>
                      <a:pt x="2229" y="20987"/>
                      <a:pt x="3062" y="20705"/>
                    </a:cubicBezTo>
                    <a:cubicBezTo>
                      <a:pt x="3331" y="20619"/>
                      <a:pt x="3649" y="20509"/>
                      <a:pt x="3955" y="20399"/>
                    </a:cubicBezTo>
                    <a:cubicBezTo>
                      <a:pt x="7837" y="19040"/>
                      <a:pt x="10077" y="16089"/>
                      <a:pt x="9698" y="12906"/>
                    </a:cubicBezTo>
                    <a:cubicBezTo>
                      <a:pt x="9600" y="12097"/>
                      <a:pt x="9367" y="11449"/>
                      <a:pt x="9184" y="10971"/>
                    </a:cubicBezTo>
                    <a:cubicBezTo>
                      <a:pt x="9184" y="10959"/>
                      <a:pt x="9159" y="10934"/>
                      <a:pt x="9147" y="10922"/>
                    </a:cubicBezTo>
                    <a:cubicBezTo>
                      <a:pt x="9122" y="10885"/>
                      <a:pt x="9098" y="10836"/>
                      <a:pt x="9098" y="10787"/>
                    </a:cubicBezTo>
                    <a:cubicBezTo>
                      <a:pt x="9122" y="10591"/>
                      <a:pt x="9306" y="10396"/>
                      <a:pt x="9490" y="10187"/>
                    </a:cubicBezTo>
                    <a:cubicBezTo>
                      <a:pt x="9563" y="10114"/>
                      <a:pt x="9624" y="10040"/>
                      <a:pt x="9686" y="9967"/>
                    </a:cubicBezTo>
                    <a:cubicBezTo>
                      <a:pt x="10494" y="8841"/>
                      <a:pt x="11608" y="7310"/>
                      <a:pt x="11632" y="5192"/>
                    </a:cubicBezTo>
                    <a:cubicBezTo>
                      <a:pt x="11632" y="4665"/>
                      <a:pt x="11547" y="4225"/>
                      <a:pt x="11510" y="3906"/>
                    </a:cubicBezTo>
                    <a:lnTo>
                      <a:pt x="11510" y="3882"/>
                    </a:lnTo>
                    <a:cubicBezTo>
                      <a:pt x="11510" y="3869"/>
                      <a:pt x="11485" y="3845"/>
                      <a:pt x="11510" y="3821"/>
                    </a:cubicBezTo>
                    <a:cubicBezTo>
                      <a:pt x="11571" y="3637"/>
                      <a:pt x="11877" y="3478"/>
                      <a:pt x="12465" y="3306"/>
                    </a:cubicBezTo>
                    <a:cubicBezTo>
                      <a:pt x="13383" y="3049"/>
                      <a:pt x="14461" y="3012"/>
                      <a:pt x="15391" y="3012"/>
                    </a:cubicBezTo>
                    <a:cubicBezTo>
                      <a:pt x="15771" y="3012"/>
                      <a:pt x="16163" y="3012"/>
                      <a:pt x="16542" y="3025"/>
                    </a:cubicBezTo>
                    <a:lnTo>
                      <a:pt x="16567" y="3025"/>
                    </a:lnTo>
                    <a:cubicBezTo>
                      <a:pt x="16983" y="3025"/>
                      <a:pt x="17412" y="3049"/>
                      <a:pt x="17852" y="3049"/>
                    </a:cubicBezTo>
                    <a:cubicBezTo>
                      <a:pt x="18881" y="3049"/>
                      <a:pt x="20228" y="3012"/>
                      <a:pt x="21623" y="2743"/>
                    </a:cubicBezTo>
                    <a:cubicBezTo>
                      <a:pt x="23289" y="2400"/>
                      <a:pt x="24807" y="1776"/>
                      <a:pt x="26129" y="1225"/>
                    </a:cubicBezTo>
                    <a:cubicBezTo>
                      <a:pt x="26790" y="943"/>
                      <a:pt x="27415" y="686"/>
                      <a:pt x="28027" y="478"/>
                    </a:cubicBezTo>
                    <a:cubicBezTo>
                      <a:pt x="28921" y="172"/>
                      <a:pt x="29753" y="0"/>
                      <a:pt x="30402" y="0"/>
                    </a:cubicBezTo>
                    <a:cubicBezTo>
                      <a:pt x="30868" y="0"/>
                      <a:pt x="31247" y="74"/>
                      <a:pt x="31541" y="233"/>
                    </a:cubicBezTo>
                    <a:cubicBezTo>
                      <a:pt x="32043" y="490"/>
                      <a:pt x="32606" y="1115"/>
                      <a:pt x="33206" y="1788"/>
                    </a:cubicBezTo>
                    <a:cubicBezTo>
                      <a:pt x="33953" y="2621"/>
                      <a:pt x="34810" y="3563"/>
                      <a:pt x="35973" y="4347"/>
                    </a:cubicBezTo>
                    <a:cubicBezTo>
                      <a:pt x="37296" y="5216"/>
                      <a:pt x="38667" y="5657"/>
                      <a:pt x="39879" y="6024"/>
                    </a:cubicBezTo>
                    <a:cubicBezTo>
                      <a:pt x="39965" y="6061"/>
                      <a:pt x="40112" y="6073"/>
                      <a:pt x="40247" y="6073"/>
                    </a:cubicBezTo>
                    <a:cubicBezTo>
                      <a:pt x="40455" y="6086"/>
                      <a:pt x="40638" y="6110"/>
                      <a:pt x="40736" y="6196"/>
                    </a:cubicBezTo>
                    <a:cubicBezTo>
                      <a:pt x="40773" y="6233"/>
                      <a:pt x="40785" y="6269"/>
                      <a:pt x="40785" y="6331"/>
                    </a:cubicBezTo>
                    <a:cubicBezTo>
                      <a:pt x="40700" y="7335"/>
                      <a:pt x="39659" y="7665"/>
                      <a:pt x="38459" y="8045"/>
                    </a:cubicBezTo>
                    <a:cubicBezTo>
                      <a:pt x="37186" y="8449"/>
                      <a:pt x="35741" y="8902"/>
                      <a:pt x="35275" y="10285"/>
                    </a:cubicBezTo>
                    <a:cubicBezTo>
                      <a:pt x="34663" y="12061"/>
                      <a:pt x="35153" y="13603"/>
                      <a:pt x="35471" y="14632"/>
                    </a:cubicBezTo>
                    <a:lnTo>
                      <a:pt x="35520" y="14718"/>
                    </a:lnTo>
                    <a:cubicBezTo>
                      <a:pt x="35557" y="14803"/>
                      <a:pt x="35594" y="14877"/>
                      <a:pt x="35582" y="14963"/>
                    </a:cubicBezTo>
                    <a:cubicBezTo>
                      <a:pt x="35582" y="14987"/>
                      <a:pt x="35557" y="14987"/>
                      <a:pt x="35557" y="14999"/>
                    </a:cubicBezTo>
                    <a:cubicBezTo>
                      <a:pt x="35178" y="15305"/>
                      <a:pt x="34602" y="15746"/>
                      <a:pt x="34088" y="16420"/>
                    </a:cubicBezTo>
                    <a:cubicBezTo>
                      <a:pt x="33170" y="17632"/>
                      <a:pt x="32949" y="18930"/>
                      <a:pt x="32778" y="19885"/>
                    </a:cubicBezTo>
                    <a:cubicBezTo>
                      <a:pt x="32778" y="19921"/>
                      <a:pt x="32765" y="19970"/>
                      <a:pt x="32765" y="20019"/>
                    </a:cubicBezTo>
                    <a:cubicBezTo>
                      <a:pt x="32765" y="20129"/>
                      <a:pt x="32765" y="20252"/>
                      <a:pt x="32680" y="20325"/>
                    </a:cubicBezTo>
                    <a:cubicBezTo>
                      <a:pt x="32582" y="20436"/>
                      <a:pt x="32361" y="20436"/>
                      <a:pt x="32055" y="20411"/>
                    </a:cubicBezTo>
                    <a:cubicBezTo>
                      <a:pt x="31921" y="20411"/>
                      <a:pt x="31761" y="20399"/>
                      <a:pt x="31615" y="20411"/>
                    </a:cubicBezTo>
                    <a:cubicBezTo>
                      <a:pt x="31272" y="20436"/>
                      <a:pt x="30929" y="20436"/>
                      <a:pt x="30574" y="20436"/>
                    </a:cubicBezTo>
                    <a:cubicBezTo>
                      <a:pt x="29925" y="20436"/>
                      <a:pt x="29031" y="20399"/>
                      <a:pt x="28541" y="20105"/>
                    </a:cubicBezTo>
                    <a:cubicBezTo>
                      <a:pt x="28443" y="20044"/>
                      <a:pt x="28296" y="19946"/>
                      <a:pt x="28137" y="19836"/>
                    </a:cubicBezTo>
                    <a:cubicBezTo>
                      <a:pt x="27758" y="19554"/>
                      <a:pt x="27280" y="19223"/>
                      <a:pt x="26680" y="18930"/>
                    </a:cubicBezTo>
                    <a:cubicBezTo>
                      <a:pt x="25799" y="18501"/>
                      <a:pt x="24819" y="18293"/>
                      <a:pt x="23791" y="18293"/>
                    </a:cubicBezTo>
                    <a:cubicBezTo>
                      <a:pt x="21562" y="18293"/>
                      <a:pt x="19554" y="19334"/>
                      <a:pt x="18269" y="20215"/>
                    </a:cubicBezTo>
                    <a:cubicBezTo>
                      <a:pt x="17865" y="20497"/>
                      <a:pt x="17485" y="20766"/>
                      <a:pt x="17130" y="21023"/>
                    </a:cubicBezTo>
                    <a:cubicBezTo>
                      <a:pt x="16261" y="21672"/>
                      <a:pt x="15440" y="22284"/>
                      <a:pt x="14767" y="22431"/>
                    </a:cubicBezTo>
                    <a:cubicBezTo>
                      <a:pt x="14595" y="22468"/>
                      <a:pt x="14412" y="22493"/>
                      <a:pt x="14179" y="22493"/>
                    </a:cubicBezTo>
                    <a:cubicBezTo>
                      <a:pt x="13493" y="22493"/>
                      <a:pt x="12636" y="22333"/>
                      <a:pt x="11743" y="22150"/>
                    </a:cubicBezTo>
                    <a:cubicBezTo>
                      <a:pt x="10641" y="21917"/>
                      <a:pt x="9392" y="21672"/>
                      <a:pt x="8069" y="21672"/>
                    </a:cubicBezTo>
                    <a:cubicBezTo>
                      <a:pt x="6637" y="21672"/>
                      <a:pt x="5376" y="21978"/>
                      <a:pt x="4213" y="22591"/>
                    </a:cubicBezTo>
                    <a:cubicBezTo>
                      <a:pt x="3209" y="23129"/>
                      <a:pt x="2462" y="23827"/>
                      <a:pt x="1849" y="24390"/>
                    </a:cubicBezTo>
                    <a:cubicBezTo>
                      <a:pt x="1764" y="24452"/>
                      <a:pt x="1690" y="24537"/>
                      <a:pt x="1617" y="24623"/>
                    </a:cubicBezTo>
                    <a:cubicBezTo>
                      <a:pt x="1372" y="24868"/>
                      <a:pt x="1127" y="25113"/>
                      <a:pt x="956" y="25162"/>
                    </a:cubicBezTo>
                    <a:lnTo>
                      <a:pt x="956" y="25125"/>
                    </a:lnTo>
                    <a:lnTo>
                      <a:pt x="956" y="25162"/>
                    </a:lnTo>
                    <a:cubicBezTo>
                      <a:pt x="943" y="25162"/>
                      <a:pt x="943" y="25162"/>
                      <a:pt x="931" y="25174"/>
                    </a:cubicBezTo>
                    <a:cubicBezTo>
                      <a:pt x="809" y="25113"/>
                      <a:pt x="698" y="25149"/>
                      <a:pt x="576" y="2514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4"/>
              <p:cNvSpPr/>
              <p:nvPr/>
            </p:nvSpPr>
            <p:spPr>
              <a:xfrm>
                <a:off x="1395775" y="1654988"/>
                <a:ext cx="560500" cy="394900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15796" fill="none" extrusionOk="0">
                    <a:moveTo>
                      <a:pt x="2548" y="15783"/>
                    </a:moveTo>
                    <a:cubicBezTo>
                      <a:pt x="2290" y="15783"/>
                      <a:pt x="1972" y="15685"/>
                      <a:pt x="1654" y="15612"/>
                    </a:cubicBezTo>
                    <a:cubicBezTo>
                      <a:pt x="1482" y="15563"/>
                      <a:pt x="1311" y="15526"/>
                      <a:pt x="1164" y="15489"/>
                    </a:cubicBezTo>
                    <a:cubicBezTo>
                      <a:pt x="1103" y="15477"/>
                      <a:pt x="1005" y="15477"/>
                      <a:pt x="919" y="15489"/>
                    </a:cubicBezTo>
                    <a:cubicBezTo>
                      <a:pt x="735" y="15501"/>
                      <a:pt x="527" y="15501"/>
                      <a:pt x="454" y="15342"/>
                    </a:cubicBezTo>
                    <a:cubicBezTo>
                      <a:pt x="1" y="14265"/>
                      <a:pt x="503" y="13212"/>
                      <a:pt x="1042" y="12110"/>
                    </a:cubicBezTo>
                    <a:cubicBezTo>
                      <a:pt x="1482" y="11179"/>
                      <a:pt x="1960" y="10224"/>
                      <a:pt x="1837" y="9220"/>
                    </a:cubicBezTo>
                    <a:cubicBezTo>
                      <a:pt x="1813" y="9049"/>
                      <a:pt x="1776" y="8890"/>
                      <a:pt x="1727" y="8743"/>
                    </a:cubicBezTo>
                    <a:cubicBezTo>
                      <a:pt x="1654" y="8498"/>
                      <a:pt x="1593" y="8265"/>
                      <a:pt x="1629" y="8057"/>
                    </a:cubicBezTo>
                    <a:cubicBezTo>
                      <a:pt x="1666" y="7898"/>
                      <a:pt x="1690" y="7726"/>
                      <a:pt x="1727" y="7555"/>
                    </a:cubicBezTo>
                    <a:cubicBezTo>
                      <a:pt x="1960" y="6220"/>
                      <a:pt x="2266" y="4384"/>
                      <a:pt x="3711" y="3074"/>
                    </a:cubicBezTo>
                    <a:cubicBezTo>
                      <a:pt x="3821" y="2988"/>
                      <a:pt x="3956" y="3013"/>
                      <a:pt x="4066" y="3049"/>
                    </a:cubicBezTo>
                    <a:cubicBezTo>
                      <a:pt x="4115" y="3062"/>
                      <a:pt x="4139" y="3062"/>
                      <a:pt x="4176" y="3062"/>
                    </a:cubicBezTo>
                    <a:cubicBezTo>
                      <a:pt x="4543" y="3062"/>
                      <a:pt x="4923" y="3062"/>
                      <a:pt x="5266" y="3074"/>
                    </a:cubicBezTo>
                    <a:lnTo>
                      <a:pt x="5290" y="3074"/>
                    </a:lnTo>
                    <a:cubicBezTo>
                      <a:pt x="5768" y="3098"/>
                      <a:pt x="6184" y="3098"/>
                      <a:pt x="6637" y="3098"/>
                    </a:cubicBezTo>
                    <a:cubicBezTo>
                      <a:pt x="7812" y="3098"/>
                      <a:pt x="9380" y="3049"/>
                      <a:pt x="11057" y="2706"/>
                    </a:cubicBezTo>
                    <a:cubicBezTo>
                      <a:pt x="13065" y="2315"/>
                      <a:pt x="14816" y="1580"/>
                      <a:pt x="16224" y="992"/>
                    </a:cubicBezTo>
                    <a:cubicBezTo>
                      <a:pt x="16836" y="735"/>
                      <a:pt x="17412" y="490"/>
                      <a:pt x="17938" y="307"/>
                    </a:cubicBezTo>
                    <a:cubicBezTo>
                      <a:pt x="18036" y="270"/>
                      <a:pt x="18134" y="233"/>
                      <a:pt x="18220" y="196"/>
                    </a:cubicBezTo>
                    <a:cubicBezTo>
                      <a:pt x="18514" y="86"/>
                      <a:pt x="18746" y="1"/>
                      <a:pt x="18893" y="62"/>
                    </a:cubicBezTo>
                    <a:cubicBezTo>
                      <a:pt x="19077" y="123"/>
                      <a:pt x="19224" y="319"/>
                      <a:pt x="19346" y="490"/>
                    </a:cubicBezTo>
                    <a:cubicBezTo>
                      <a:pt x="19408" y="564"/>
                      <a:pt x="19444" y="637"/>
                      <a:pt x="19493" y="698"/>
                    </a:cubicBezTo>
                    <a:cubicBezTo>
                      <a:pt x="19738" y="980"/>
                      <a:pt x="20154" y="1213"/>
                      <a:pt x="20583" y="1458"/>
                    </a:cubicBezTo>
                    <a:cubicBezTo>
                      <a:pt x="21403" y="1911"/>
                      <a:pt x="22322" y="2437"/>
                      <a:pt x="22383" y="3478"/>
                    </a:cubicBezTo>
                    <a:cubicBezTo>
                      <a:pt x="22420" y="3968"/>
                      <a:pt x="22052" y="4335"/>
                      <a:pt x="21660" y="4727"/>
                    </a:cubicBezTo>
                    <a:cubicBezTo>
                      <a:pt x="21342" y="5070"/>
                      <a:pt x="21011" y="5400"/>
                      <a:pt x="20852" y="5841"/>
                    </a:cubicBezTo>
                    <a:cubicBezTo>
                      <a:pt x="20509" y="6869"/>
                      <a:pt x="20571" y="7861"/>
                      <a:pt x="20632" y="8743"/>
                    </a:cubicBezTo>
                    <a:cubicBezTo>
                      <a:pt x="20669" y="9392"/>
                      <a:pt x="20705" y="10028"/>
                      <a:pt x="20571" y="10555"/>
                    </a:cubicBezTo>
                    <a:cubicBezTo>
                      <a:pt x="20534" y="10702"/>
                      <a:pt x="20424" y="10787"/>
                      <a:pt x="20326" y="10898"/>
                    </a:cubicBezTo>
                    <a:cubicBezTo>
                      <a:pt x="20265" y="10959"/>
                      <a:pt x="20203" y="11008"/>
                      <a:pt x="20154" y="11069"/>
                    </a:cubicBezTo>
                    <a:cubicBezTo>
                      <a:pt x="19873" y="11436"/>
                      <a:pt x="19738" y="11914"/>
                      <a:pt x="19603" y="12355"/>
                    </a:cubicBezTo>
                    <a:cubicBezTo>
                      <a:pt x="19420" y="12942"/>
                      <a:pt x="19248" y="13518"/>
                      <a:pt x="18759" y="13689"/>
                    </a:cubicBezTo>
                    <a:cubicBezTo>
                      <a:pt x="18440" y="13775"/>
                      <a:pt x="18134" y="13518"/>
                      <a:pt x="17767" y="13187"/>
                    </a:cubicBezTo>
                    <a:cubicBezTo>
                      <a:pt x="17497" y="12979"/>
                      <a:pt x="17216" y="12722"/>
                      <a:pt x="16885" y="12563"/>
                    </a:cubicBezTo>
                    <a:cubicBezTo>
                      <a:pt x="15538" y="11926"/>
                      <a:pt x="14069" y="11608"/>
                      <a:pt x="12563" y="11608"/>
                    </a:cubicBezTo>
                    <a:cubicBezTo>
                      <a:pt x="9465" y="11608"/>
                      <a:pt x="6821" y="12967"/>
                      <a:pt x="5131" y="14106"/>
                    </a:cubicBezTo>
                    <a:cubicBezTo>
                      <a:pt x="4690" y="14412"/>
                      <a:pt x="4262" y="14718"/>
                      <a:pt x="3894" y="14999"/>
                    </a:cubicBezTo>
                    <a:cubicBezTo>
                      <a:pt x="3784" y="15073"/>
                      <a:pt x="3686" y="15171"/>
                      <a:pt x="3576" y="15256"/>
                    </a:cubicBezTo>
                    <a:cubicBezTo>
                      <a:pt x="3294" y="15489"/>
                      <a:pt x="3013" y="15734"/>
                      <a:pt x="2768" y="15795"/>
                    </a:cubicBezTo>
                    <a:lnTo>
                      <a:pt x="2768" y="15795"/>
                    </a:lnTo>
                    <a:cubicBezTo>
                      <a:pt x="2695" y="15783"/>
                      <a:pt x="2633" y="15783"/>
                      <a:pt x="2548" y="1578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4"/>
              <p:cNvSpPr/>
              <p:nvPr/>
            </p:nvSpPr>
            <p:spPr>
              <a:xfrm>
                <a:off x="1520375" y="1749563"/>
                <a:ext cx="329375" cy="164400"/>
              </a:xfrm>
              <a:custGeom>
                <a:avLst/>
                <a:gdLst/>
                <a:ahLst/>
                <a:cxnLst/>
                <a:rect l="l" t="t" r="r" b="b"/>
                <a:pathLst>
                  <a:path w="13175" h="6576" fill="none" extrusionOk="0">
                    <a:moveTo>
                      <a:pt x="1212" y="6576"/>
                    </a:moveTo>
                    <a:cubicBezTo>
                      <a:pt x="857" y="6576"/>
                      <a:pt x="539" y="6490"/>
                      <a:pt x="233" y="6294"/>
                    </a:cubicBezTo>
                    <a:lnTo>
                      <a:pt x="233" y="6294"/>
                    </a:lnTo>
                    <a:cubicBezTo>
                      <a:pt x="0" y="6135"/>
                      <a:pt x="61" y="5841"/>
                      <a:pt x="135" y="5535"/>
                    </a:cubicBezTo>
                    <a:cubicBezTo>
                      <a:pt x="184" y="5352"/>
                      <a:pt x="221" y="5168"/>
                      <a:pt x="196" y="5021"/>
                    </a:cubicBezTo>
                    <a:cubicBezTo>
                      <a:pt x="184" y="4886"/>
                      <a:pt x="147" y="4764"/>
                      <a:pt x="123" y="4654"/>
                    </a:cubicBezTo>
                    <a:cubicBezTo>
                      <a:pt x="98" y="4531"/>
                      <a:pt x="61" y="4409"/>
                      <a:pt x="61" y="4286"/>
                    </a:cubicBezTo>
                    <a:cubicBezTo>
                      <a:pt x="37" y="3748"/>
                      <a:pt x="0" y="2952"/>
                      <a:pt x="441" y="2646"/>
                    </a:cubicBezTo>
                    <a:cubicBezTo>
                      <a:pt x="674" y="2499"/>
                      <a:pt x="955" y="2535"/>
                      <a:pt x="1225" y="2597"/>
                    </a:cubicBezTo>
                    <a:cubicBezTo>
                      <a:pt x="1359" y="2633"/>
                      <a:pt x="1506" y="2658"/>
                      <a:pt x="1641" y="2658"/>
                    </a:cubicBezTo>
                    <a:cubicBezTo>
                      <a:pt x="2975" y="2658"/>
                      <a:pt x="4751" y="2621"/>
                      <a:pt x="6722" y="2217"/>
                    </a:cubicBezTo>
                    <a:cubicBezTo>
                      <a:pt x="9061" y="1764"/>
                      <a:pt x="11056" y="919"/>
                      <a:pt x="12526" y="307"/>
                    </a:cubicBezTo>
                    <a:cubicBezTo>
                      <a:pt x="12562" y="295"/>
                      <a:pt x="12624" y="246"/>
                      <a:pt x="12685" y="197"/>
                    </a:cubicBezTo>
                    <a:cubicBezTo>
                      <a:pt x="12807" y="111"/>
                      <a:pt x="12954" y="1"/>
                      <a:pt x="13040" y="111"/>
                    </a:cubicBezTo>
                    <a:cubicBezTo>
                      <a:pt x="13175" y="258"/>
                      <a:pt x="13028" y="442"/>
                      <a:pt x="12893" y="613"/>
                    </a:cubicBezTo>
                    <a:cubicBezTo>
                      <a:pt x="12807" y="723"/>
                      <a:pt x="12722" y="821"/>
                      <a:pt x="12685" y="931"/>
                    </a:cubicBezTo>
                    <a:cubicBezTo>
                      <a:pt x="12367" y="1850"/>
                      <a:pt x="12379" y="2744"/>
                      <a:pt x="12416" y="3515"/>
                    </a:cubicBezTo>
                    <a:cubicBezTo>
                      <a:pt x="12428" y="4152"/>
                      <a:pt x="12440" y="4703"/>
                      <a:pt x="12281" y="5156"/>
                    </a:cubicBezTo>
                    <a:cubicBezTo>
                      <a:pt x="12097" y="5682"/>
                      <a:pt x="11118" y="5352"/>
                      <a:pt x="9979" y="4972"/>
                    </a:cubicBezTo>
                    <a:cubicBezTo>
                      <a:pt x="9171" y="4703"/>
                      <a:pt x="8253" y="4409"/>
                      <a:pt x="7567" y="4409"/>
                    </a:cubicBezTo>
                    <a:cubicBezTo>
                      <a:pt x="6294" y="4409"/>
                      <a:pt x="5020" y="5045"/>
                      <a:pt x="3906" y="5609"/>
                    </a:cubicBezTo>
                    <a:cubicBezTo>
                      <a:pt x="2914" y="6123"/>
                      <a:pt x="2008" y="6576"/>
                      <a:pt x="1212" y="65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4"/>
              <p:cNvSpPr/>
              <p:nvPr/>
            </p:nvSpPr>
            <p:spPr>
              <a:xfrm>
                <a:off x="965100" y="1428788"/>
                <a:ext cx="1354200" cy="913425"/>
              </a:xfrm>
              <a:custGeom>
                <a:avLst/>
                <a:gdLst/>
                <a:ahLst/>
                <a:cxnLst/>
                <a:rect l="l" t="t" r="r" b="b"/>
                <a:pathLst>
                  <a:path w="54168" h="36537" fill="none" extrusionOk="0">
                    <a:moveTo>
                      <a:pt x="52613" y="9416"/>
                    </a:moveTo>
                    <a:cubicBezTo>
                      <a:pt x="51670" y="8228"/>
                      <a:pt x="50409" y="7285"/>
                      <a:pt x="49025" y="6783"/>
                    </a:cubicBezTo>
                    <a:cubicBezTo>
                      <a:pt x="48536" y="6600"/>
                      <a:pt x="48046" y="6441"/>
                      <a:pt x="47568" y="6294"/>
                    </a:cubicBezTo>
                    <a:cubicBezTo>
                      <a:pt x="46638" y="6000"/>
                      <a:pt x="45769" y="5730"/>
                      <a:pt x="45120" y="5302"/>
                    </a:cubicBezTo>
                    <a:cubicBezTo>
                      <a:pt x="44556" y="4910"/>
                      <a:pt x="44005" y="4322"/>
                      <a:pt x="43430" y="3673"/>
                    </a:cubicBezTo>
                    <a:cubicBezTo>
                      <a:pt x="42548" y="2706"/>
                      <a:pt x="41569" y="1629"/>
                      <a:pt x="40161" y="894"/>
                    </a:cubicBezTo>
                    <a:cubicBezTo>
                      <a:pt x="39047" y="306"/>
                      <a:pt x="37773" y="0"/>
                      <a:pt x="36390" y="0"/>
                    </a:cubicBezTo>
                    <a:cubicBezTo>
                      <a:pt x="35067" y="0"/>
                      <a:pt x="33647" y="282"/>
                      <a:pt x="32129" y="796"/>
                    </a:cubicBezTo>
                    <a:cubicBezTo>
                      <a:pt x="31370" y="1078"/>
                      <a:pt x="30635" y="1384"/>
                      <a:pt x="29913" y="1665"/>
                    </a:cubicBezTo>
                    <a:cubicBezTo>
                      <a:pt x="28713" y="2167"/>
                      <a:pt x="27598" y="2633"/>
                      <a:pt x="26497" y="2853"/>
                    </a:cubicBezTo>
                    <a:cubicBezTo>
                      <a:pt x="25590" y="3037"/>
                      <a:pt x="24586" y="3049"/>
                      <a:pt x="23815" y="3049"/>
                    </a:cubicBezTo>
                    <a:cubicBezTo>
                      <a:pt x="23423" y="3049"/>
                      <a:pt x="23019" y="3049"/>
                      <a:pt x="22640" y="3037"/>
                    </a:cubicBezTo>
                    <a:cubicBezTo>
                      <a:pt x="22248" y="3037"/>
                      <a:pt x="21819" y="3012"/>
                      <a:pt x="21391" y="3012"/>
                    </a:cubicBezTo>
                    <a:cubicBezTo>
                      <a:pt x="20056" y="3012"/>
                      <a:pt x="18477" y="3073"/>
                      <a:pt x="16885" y="3539"/>
                    </a:cubicBezTo>
                    <a:cubicBezTo>
                      <a:pt x="15612" y="3894"/>
                      <a:pt x="14436" y="4567"/>
                      <a:pt x="13555" y="5424"/>
                    </a:cubicBezTo>
                    <a:cubicBezTo>
                      <a:pt x="12367" y="6551"/>
                      <a:pt x="11730" y="8008"/>
                      <a:pt x="11779" y="9489"/>
                    </a:cubicBezTo>
                    <a:cubicBezTo>
                      <a:pt x="11792" y="9893"/>
                      <a:pt x="11840" y="10224"/>
                      <a:pt x="11877" y="10506"/>
                    </a:cubicBezTo>
                    <a:cubicBezTo>
                      <a:pt x="11902" y="10640"/>
                      <a:pt x="11926" y="10824"/>
                      <a:pt x="11926" y="10897"/>
                    </a:cubicBezTo>
                    <a:cubicBezTo>
                      <a:pt x="11926" y="11179"/>
                      <a:pt x="11424" y="11877"/>
                      <a:pt x="11081" y="12342"/>
                    </a:cubicBezTo>
                    <a:cubicBezTo>
                      <a:pt x="10285" y="13420"/>
                      <a:pt x="9208" y="14913"/>
                      <a:pt x="9367" y="16897"/>
                    </a:cubicBezTo>
                    <a:cubicBezTo>
                      <a:pt x="9428" y="17644"/>
                      <a:pt x="9673" y="18293"/>
                      <a:pt x="9857" y="18746"/>
                    </a:cubicBezTo>
                    <a:cubicBezTo>
                      <a:pt x="9943" y="18954"/>
                      <a:pt x="10041" y="19223"/>
                      <a:pt x="10065" y="19333"/>
                    </a:cubicBezTo>
                    <a:cubicBezTo>
                      <a:pt x="10090" y="19542"/>
                      <a:pt x="9453" y="20301"/>
                      <a:pt x="8082" y="20790"/>
                    </a:cubicBezTo>
                    <a:cubicBezTo>
                      <a:pt x="7824" y="20876"/>
                      <a:pt x="7567" y="20974"/>
                      <a:pt x="7286" y="21060"/>
                    </a:cubicBezTo>
                    <a:cubicBezTo>
                      <a:pt x="5498" y="21660"/>
                      <a:pt x="3270" y="22394"/>
                      <a:pt x="1947" y="24488"/>
                    </a:cubicBezTo>
                    <a:cubicBezTo>
                      <a:pt x="1262" y="25602"/>
                      <a:pt x="1029" y="26802"/>
                      <a:pt x="858" y="27770"/>
                    </a:cubicBezTo>
                    <a:cubicBezTo>
                      <a:pt x="796" y="28100"/>
                      <a:pt x="735" y="28406"/>
                      <a:pt x="674" y="28688"/>
                    </a:cubicBezTo>
                    <a:cubicBezTo>
                      <a:pt x="649" y="28810"/>
                      <a:pt x="613" y="28945"/>
                      <a:pt x="576" y="29067"/>
                    </a:cubicBezTo>
                    <a:cubicBezTo>
                      <a:pt x="331" y="29924"/>
                      <a:pt x="1" y="31088"/>
                      <a:pt x="392" y="32386"/>
                    </a:cubicBezTo>
                    <a:cubicBezTo>
                      <a:pt x="796" y="33794"/>
                      <a:pt x="1898" y="34908"/>
                      <a:pt x="3674" y="35728"/>
                    </a:cubicBezTo>
                    <a:cubicBezTo>
                      <a:pt x="4886" y="36279"/>
                      <a:pt x="5963" y="36536"/>
                      <a:pt x="6980" y="36536"/>
                    </a:cubicBezTo>
                    <a:cubicBezTo>
                      <a:pt x="7469" y="36536"/>
                      <a:pt x="7947" y="36475"/>
                      <a:pt x="8412" y="36353"/>
                    </a:cubicBezTo>
                    <a:cubicBezTo>
                      <a:pt x="9894" y="35948"/>
                      <a:pt x="10898" y="35006"/>
                      <a:pt x="11730" y="34259"/>
                    </a:cubicBezTo>
                    <a:cubicBezTo>
                      <a:pt x="12159" y="33855"/>
                      <a:pt x="12551" y="33487"/>
                      <a:pt x="12893" y="33304"/>
                    </a:cubicBezTo>
                    <a:cubicBezTo>
                      <a:pt x="13212" y="33132"/>
                      <a:pt x="13579" y="33059"/>
                      <a:pt x="14069" y="33059"/>
                    </a:cubicBezTo>
                    <a:cubicBezTo>
                      <a:pt x="14791" y="33059"/>
                      <a:pt x="15673" y="33243"/>
                      <a:pt x="16616" y="33426"/>
                    </a:cubicBezTo>
                    <a:cubicBezTo>
                      <a:pt x="17693" y="33647"/>
                      <a:pt x="18917" y="33904"/>
                      <a:pt x="20191" y="33904"/>
                    </a:cubicBezTo>
                    <a:cubicBezTo>
                      <a:pt x="20852" y="33904"/>
                      <a:pt x="21452" y="33843"/>
                      <a:pt x="22027" y="33708"/>
                    </a:cubicBezTo>
                    <a:cubicBezTo>
                      <a:pt x="23864" y="33292"/>
                      <a:pt x="25284" y="32239"/>
                      <a:pt x="26545" y="31320"/>
                    </a:cubicBezTo>
                    <a:cubicBezTo>
                      <a:pt x="26864" y="31088"/>
                      <a:pt x="27182" y="30843"/>
                      <a:pt x="27513" y="30622"/>
                    </a:cubicBezTo>
                    <a:cubicBezTo>
                      <a:pt x="28370" y="30047"/>
                      <a:pt x="29227" y="29692"/>
                      <a:pt x="29815" y="29692"/>
                    </a:cubicBezTo>
                    <a:cubicBezTo>
                      <a:pt x="29986" y="29692"/>
                      <a:pt x="30121" y="29729"/>
                      <a:pt x="30268" y="29790"/>
                    </a:cubicBezTo>
                    <a:cubicBezTo>
                      <a:pt x="30402" y="29851"/>
                      <a:pt x="30635" y="30010"/>
                      <a:pt x="30843" y="30169"/>
                    </a:cubicBezTo>
                    <a:cubicBezTo>
                      <a:pt x="31088" y="30341"/>
                      <a:pt x="31345" y="30537"/>
                      <a:pt x="31676" y="30720"/>
                    </a:cubicBezTo>
                    <a:cubicBezTo>
                      <a:pt x="33353" y="31712"/>
                      <a:pt x="35190" y="31835"/>
                      <a:pt x="36598" y="31835"/>
                    </a:cubicBezTo>
                    <a:lnTo>
                      <a:pt x="36598" y="31835"/>
                    </a:lnTo>
                    <a:cubicBezTo>
                      <a:pt x="37039" y="31835"/>
                      <a:pt x="37455" y="31822"/>
                      <a:pt x="37834" y="31810"/>
                    </a:cubicBezTo>
                    <a:cubicBezTo>
                      <a:pt x="39096" y="31761"/>
                      <a:pt x="41679" y="31688"/>
                      <a:pt x="43246" y="29692"/>
                    </a:cubicBezTo>
                    <a:cubicBezTo>
                      <a:pt x="44054" y="28651"/>
                      <a:pt x="44263" y="27463"/>
                      <a:pt x="44422" y="26582"/>
                    </a:cubicBezTo>
                    <a:cubicBezTo>
                      <a:pt x="44483" y="26251"/>
                      <a:pt x="44569" y="25700"/>
                      <a:pt x="44679" y="25541"/>
                    </a:cubicBezTo>
                    <a:cubicBezTo>
                      <a:pt x="44740" y="25468"/>
                      <a:pt x="44973" y="25284"/>
                      <a:pt x="45120" y="25162"/>
                    </a:cubicBezTo>
                    <a:cubicBezTo>
                      <a:pt x="45462" y="24904"/>
                      <a:pt x="45891" y="24562"/>
                      <a:pt x="46271" y="24109"/>
                    </a:cubicBezTo>
                    <a:cubicBezTo>
                      <a:pt x="48046" y="21990"/>
                      <a:pt x="47348" y="19774"/>
                      <a:pt x="46956" y="18599"/>
                    </a:cubicBezTo>
                    <a:cubicBezTo>
                      <a:pt x="46895" y="18403"/>
                      <a:pt x="46809" y="18134"/>
                      <a:pt x="46760" y="17938"/>
                    </a:cubicBezTo>
                    <a:cubicBezTo>
                      <a:pt x="47324" y="17681"/>
                      <a:pt x="48695" y="17546"/>
                      <a:pt x="49160" y="17497"/>
                    </a:cubicBezTo>
                    <a:lnTo>
                      <a:pt x="49442" y="17460"/>
                    </a:lnTo>
                    <a:cubicBezTo>
                      <a:pt x="52062" y="17203"/>
                      <a:pt x="53788" y="15770"/>
                      <a:pt x="54045" y="13640"/>
                    </a:cubicBezTo>
                    <a:cubicBezTo>
                      <a:pt x="54168" y="12281"/>
                      <a:pt x="53678" y="10775"/>
                      <a:pt x="52613" y="94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7" name="Google Shape;947;p34"/>
            <p:cNvSpPr/>
            <p:nvPr/>
          </p:nvSpPr>
          <p:spPr>
            <a:xfrm rot="10620205">
              <a:off x="-1539537" y="-577621"/>
              <a:ext cx="3514722" cy="1088935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4"/>
            <p:cNvSpPr/>
            <p:nvPr/>
          </p:nvSpPr>
          <p:spPr>
            <a:xfrm rot="240955">
              <a:off x="7530858" y="4027551"/>
              <a:ext cx="3514632" cy="1088907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10" name="Google Shape;10;p2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" name="Google Shape;11;p2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2" name="Google Shape;12;p2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" name="Google Shape;14;p2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" name="Google Shape;15;p2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" name="Google Shape;18;p2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" name="Google Shape;19;p2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" name="Google Shape;20;p2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" name="Google Shape;21;p2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2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 rot="8100000" flipH="1">
              <a:off x="7666007" y="3724200"/>
              <a:ext cx="215157" cy="75922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" name="Google Shape;24;p2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" name="Google Shape;25;p2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" name="Google Shape;26;p2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9" name="Google Shape;29;p2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" name="Google Shape;33;p2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4" name="Google Shape;34;p2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5" name="Google Shape;35;p2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" name="Google Shape;36;p2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" name="Google Shape;37;p2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" name="Google Shape;38;p2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9" name="Google Shape;39;p2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" name="Google Shape;40;p2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1" name="Google Shape;41;p2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" name="Google Shape;42;p2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3" name="Google Shape;43;p2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4" name="Google Shape;44;p2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5" name="Google Shape;45;p2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6" name="Google Shape;46;p2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7" name="Google Shape;47;p2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8" name="Google Shape;48;p2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9" name="Google Shape;49;p2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0" name="Google Shape;50;p2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1" name="Google Shape;51;p2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2" name="Google Shape;52;p2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53" name="Google Shape;53;p2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4" name="Google Shape;54;p2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5" name="Google Shape;55;p2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6" name="Google Shape;56;p2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7" name="Google Shape;57;p2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8" name="Google Shape;58;p2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9" name="Google Shape;59;p2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" name="Google Shape;60;p2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1" name="Google Shape;61;p2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2" name="Google Shape;62;p2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3" name="Google Shape;63;p2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64" name="Google Shape;64;p2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5" name="Google Shape;65;p2"/>
          <p:cNvGrpSpPr/>
          <p:nvPr/>
        </p:nvGrpSpPr>
        <p:grpSpPr>
          <a:xfrm>
            <a:off x="7876491" y="2219006"/>
            <a:ext cx="2387846" cy="2640196"/>
            <a:chOff x="7876491" y="2219006"/>
            <a:chExt cx="2387846" cy="2640196"/>
          </a:xfrm>
        </p:grpSpPr>
        <p:grpSp>
          <p:nvGrpSpPr>
            <p:cNvPr id="66" name="Google Shape;66;p2"/>
            <p:cNvGrpSpPr/>
            <p:nvPr/>
          </p:nvGrpSpPr>
          <p:grpSpPr>
            <a:xfrm rot="-677083">
              <a:off x="8042681" y="2265022"/>
              <a:ext cx="512578" cy="427800"/>
              <a:chOff x="7508029" y="2489100"/>
              <a:chExt cx="500018" cy="417318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7508029" y="2489100"/>
                <a:ext cx="500018" cy="417318"/>
              </a:xfrm>
              <a:custGeom>
                <a:avLst/>
                <a:gdLst/>
                <a:ahLst/>
                <a:cxnLst/>
                <a:rect l="l" t="t" r="r" b="b"/>
                <a:pathLst>
                  <a:path w="10218" h="8528" extrusionOk="0">
                    <a:moveTo>
                      <a:pt x="0" y="0"/>
                    </a:moveTo>
                    <a:lnTo>
                      <a:pt x="4834" y="8528"/>
                    </a:lnTo>
                    <a:lnTo>
                      <a:pt x="5864" y="6560"/>
                    </a:lnTo>
                    <a:lnTo>
                      <a:pt x="7521" y="7931"/>
                    </a:lnTo>
                    <a:lnTo>
                      <a:pt x="7542" y="4253"/>
                    </a:lnTo>
                    <a:lnTo>
                      <a:pt x="10217" y="32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68" name="Google Shape;68;p2"/>
              <p:cNvGrpSpPr/>
              <p:nvPr/>
            </p:nvGrpSpPr>
            <p:grpSpPr>
              <a:xfrm>
                <a:off x="7510965" y="2491791"/>
                <a:ext cx="372053" cy="390498"/>
                <a:chOff x="7510965" y="2491791"/>
                <a:chExt cx="372053" cy="390498"/>
              </a:xfrm>
            </p:grpSpPr>
            <p:sp>
              <p:nvSpPr>
                <p:cNvPr id="69" name="Google Shape;69;p2"/>
                <p:cNvSpPr/>
                <p:nvPr/>
              </p:nvSpPr>
              <p:spPr>
                <a:xfrm>
                  <a:off x="7510965" y="2491791"/>
                  <a:ext cx="372053" cy="21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3" h="4309" extrusionOk="0">
                      <a:moveTo>
                        <a:pt x="120" y="1"/>
                      </a:moveTo>
                      <a:cubicBezTo>
                        <a:pt x="83" y="1"/>
                        <a:pt x="47" y="21"/>
                        <a:pt x="29" y="54"/>
                      </a:cubicBezTo>
                      <a:cubicBezTo>
                        <a:pt x="1" y="104"/>
                        <a:pt x="17" y="170"/>
                        <a:pt x="67" y="198"/>
                      </a:cubicBezTo>
                      <a:lnTo>
                        <a:pt x="7433" y="4291"/>
                      </a:lnTo>
                      <a:cubicBezTo>
                        <a:pt x="7449" y="4302"/>
                        <a:pt x="7466" y="4308"/>
                        <a:pt x="7482" y="4308"/>
                      </a:cubicBezTo>
                      <a:cubicBezTo>
                        <a:pt x="7521" y="4308"/>
                        <a:pt x="7559" y="4286"/>
                        <a:pt x="7575" y="4253"/>
                      </a:cubicBezTo>
                      <a:cubicBezTo>
                        <a:pt x="7603" y="4198"/>
                        <a:pt x="7587" y="4137"/>
                        <a:pt x="7537" y="4104"/>
                      </a:cubicBezTo>
                      <a:lnTo>
                        <a:pt x="171" y="16"/>
                      </a:lnTo>
                      <a:cubicBezTo>
                        <a:pt x="155" y="5"/>
                        <a:pt x="137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7808193" y="2743706"/>
                  <a:ext cx="73745" cy="138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2832" extrusionOk="0">
                      <a:moveTo>
                        <a:pt x="117" y="1"/>
                      </a:moveTo>
                      <a:cubicBezTo>
                        <a:pt x="103" y="1"/>
                        <a:pt x="89" y="3"/>
                        <a:pt x="76" y="9"/>
                      </a:cubicBezTo>
                      <a:cubicBezTo>
                        <a:pt x="21" y="36"/>
                        <a:pt x="0" y="97"/>
                        <a:pt x="26" y="152"/>
                      </a:cubicBezTo>
                      <a:lnTo>
                        <a:pt x="1293" y="2771"/>
                      </a:lnTo>
                      <a:cubicBezTo>
                        <a:pt x="1309" y="2811"/>
                        <a:pt x="1348" y="2832"/>
                        <a:pt x="1387" y="2832"/>
                      </a:cubicBezTo>
                      <a:cubicBezTo>
                        <a:pt x="1402" y="2832"/>
                        <a:pt x="1419" y="2826"/>
                        <a:pt x="1435" y="2821"/>
                      </a:cubicBezTo>
                      <a:cubicBezTo>
                        <a:pt x="1485" y="2793"/>
                        <a:pt x="1506" y="2733"/>
                        <a:pt x="1480" y="2679"/>
                      </a:cubicBezTo>
                      <a:lnTo>
                        <a:pt x="213" y="59"/>
                      </a:lnTo>
                      <a:cubicBezTo>
                        <a:pt x="197" y="22"/>
                        <a:pt x="156" y="1"/>
                        <a:pt x="1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7510965" y="2491840"/>
                  <a:ext cx="309025" cy="262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5" h="5360" extrusionOk="0">
                      <a:moveTo>
                        <a:pt x="119" y="0"/>
                      </a:moveTo>
                      <a:cubicBezTo>
                        <a:pt x="89" y="0"/>
                        <a:pt x="60" y="13"/>
                        <a:pt x="39" y="37"/>
                      </a:cubicBezTo>
                      <a:cubicBezTo>
                        <a:pt x="1" y="81"/>
                        <a:pt x="6" y="147"/>
                        <a:pt x="50" y="185"/>
                      </a:cubicBezTo>
                      <a:lnTo>
                        <a:pt x="6128" y="5332"/>
                      </a:lnTo>
                      <a:cubicBezTo>
                        <a:pt x="6145" y="5348"/>
                        <a:pt x="6173" y="5360"/>
                        <a:pt x="6194" y="5360"/>
                      </a:cubicBezTo>
                      <a:cubicBezTo>
                        <a:pt x="6221" y="5360"/>
                        <a:pt x="6254" y="5342"/>
                        <a:pt x="6277" y="5320"/>
                      </a:cubicBezTo>
                      <a:cubicBezTo>
                        <a:pt x="6315" y="5277"/>
                        <a:pt x="6310" y="5211"/>
                        <a:pt x="6260" y="5173"/>
                      </a:cubicBezTo>
                      <a:lnTo>
                        <a:pt x="188" y="26"/>
                      </a:lnTo>
                      <a:cubicBezTo>
                        <a:pt x="168" y="9"/>
                        <a:pt x="143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7789109" y="2743657"/>
                  <a:ext cx="30878" cy="71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1464" extrusionOk="0">
                      <a:moveTo>
                        <a:pt x="515" y="0"/>
                      </a:moveTo>
                      <a:cubicBezTo>
                        <a:pt x="469" y="0"/>
                        <a:pt x="425" y="31"/>
                        <a:pt x="411" y="75"/>
                      </a:cubicBezTo>
                      <a:lnTo>
                        <a:pt x="17" y="1325"/>
                      </a:lnTo>
                      <a:cubicBezTo>
                        <a:pt x="1" y="1380"/>
                        <a:pt x="34" y="1441"/>
                        <a:pt x="88" y="1457"/>
                      </a:cubicBezTo>
                      <a:cubicBezTo>
                        <a:pt x="99" y="1463"/>
                        <a:pt x="110" y="1463"/>
                        <a:pt x="120" y="1463"/>
                      </a:cubicBezTo>
                      <a:cubicBezTo>
                        <a:pt x="165" y="1463"/>
                        <a:pt x="209" y="1436"/>
                        <a:pt x="219" y="1391"/>
                      </a:cubicBezTo>
                      <a:lnTo>
                        <a:pt x="608" y="136"/>
                      </a:lnTo>
                      <a:cubicBezTo>
                        <a:pt x="631" y="82"/>
                        <a:pt x="598" y="22"/>
                        <a:pt x="543" y="4"/>
                      </a:cubicBezTo>
                      <a:cubicBezTo>
                        <a:pt x="534" y="2"/>
                        <a:pt x="524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73" name="Google Shape;73;p2"/>
            <p:cNvSpPr/>
            <p:nvPr/>
          </p:nvSpPr>
          <p:spPr>
            <a:xfrm rot="7755054">
              <a:off x="8526346" y="2646406"/>
              <a:ext cx="1088135" cy="2194475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4" name="Google Shape;74;p2"/>
          <p:cNvGrpSpPr/>
          <p:nvPr/>
        </p:nvGrpSpPr>
        <p:grpSpPr>
          <a:xfrm rot="-1799965">
            <a:off x="7160288" y="2846832"/>
            <a:ext cx="1792663" cy="1738763"/>
            <a:chOff x="6997200" y="3219600"/>
            <a:chExt cx="1426800" cy="1383900"/>
          </a:xfrm>
        </p:grpSpPr>
        <p:sp>
          <p:nvSpPr>
            <p:cNvPr id="75" name="Google Shape;75;p2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322152" y="2738847"/>
            <a:ext cx="1315503" cy="1991723"/>
            <a:chOff x="191900" y="2943925"/>
            <a:chExt cx="1080850" cy="1636450"/>
          </a:xfrm>
        </p:grpSpPr>
        <p:sp>
          <p:nvSpPr>
            <p:cNvPr id="111" name="Google Shape;111;p2"/>
            <p:cNvSpPr/>
            <p:nvPr/>
          </p:nvSpPr>
          <p:spPr>
            <a:xfrm>
              <a:off x="469350" y="2943925"/>
              <a:ext cx="742700" cy="528675"/>
            </a:xfrm>
            <a:custGeom>
              <a:avLst/>
              <a:gdLst/>
              <a:ahLst/>
              <a:cxnLst/>
              <a:rect l="l" t="t" r="r" b="b"/>
              <a:pathLst>
                <a:path w="29708" h="21147" extrusionOk="0">
                  <a:moveTo>
                    <a:pt x="14607" y="1"/>
                  </a:moveTo>
                  <a:cubicBezTo>
                    <a:pt x="12241" y="1"/>
                    <a:pt x="11302" y="2619"/>
                    <a:pt x="11302" y="2619"/>
                  </a:cubicBezTo>
                  <a:cubicBezTo>
                    <a:pt x="11302" y="2619"/>
                    <a:pt x="10319" y="1212"/>
                    <a:pt x="8250" y="1212"/>
                  </a:cubicBezTo>
                  <a:cubicBezTo>
                    <a:pt x="7604" y="1212"/>
                    <a:pt x="6853" y="1349"/>
                    <a:pt x="5992" y="1709"/>
                  </a:cubicBezTo>
                  <a:cubicBezTo>
                    <a:pt x="2375" y="3222"/>
                    <a:pt x="4315" y="7535"/>
                    <a:pt x="4315" y="7535"/>
                  </a:cubicBezTo>
                  <a:cubicBezTo>
                    <a:pt x="4315" y="7535"/>
                    <a:pt x="911" y="8374"/>
                    <a:pt x="1328" y="11322"/>
                  </a:cubicBezTo>
                  <a:cubicBezTo>
                    <a:pt x="1629" y="13444"/>
                    <a:pt x="3564" y="13975"/>
                    <a:pt x="3564" y="13975"/>
                  </a:cubicBezTo>
                  <a:cubicBezTo>
                    <a:pt x="3564" y="13975"/>
                    <a:pt x="0" y="16031"/>
                    <a:pt x="3493" y="19128"/>
                  </a:cubicBezTo>
                  <a:cubicBezTo>
                    <a:pt x="4664" y="20167"/>
                    <a:pt x="6435" y="20255"/>
                    <a:pt x="6998" y="20255"/>
                  </a:cubicBezTo>
                  <a:cubicBezTo>
                    <a:pt x="7112" y="20255"/>
                    <a:pt x="7176" y="20251"/>
                    <a:pt x="7176" y="20251"/>
                  </a:cubicBezTo>
                  <a:lnTo>
                    <a:pt x="23520" y="21144"/>
                  </a:lnTo>
                  <a:cubicBezTo>
                    <a:pt x="23520" y="21144"/>
                    <a:pt x="23557" y="21146"/>
                    <a:pt x="23625" y="21146"/>
                  </a:cubicBezTo>
                  <a:cubicBezTo>
                    <a:pt x="24149" y="21146"/>
                    <a:pt x="26512" y="21017"/>
                    <a:pt x="27696" y="18761"/>
                  </a:cubicBezTo>
                  <a:cubicBezTo>
                    <a:pt x="29033" y="16217"/>
                    <a:pt x="27181" y="14605"/>
                    <a:pt x="27181" y="14605"/>
                  </a:cubicBezTo>
                  <a:cubicBezTo>
                    <a:pt x="27181" y="14605"/>
                    <a:pt x="29708" y="13795"/>
                    <a:pt x="29351" y="10566"/>
                  </a:cubicBezTo>
                  <a:cubicBezTo>
                    <a:pt x="29095" y="8244"/>
                    <a:pt x="27399" y="7918"/>
                    <a:pt x="26466" y="7918"/>
                  </a:cubicBezTo>
                  <a:cubicBezTo>
                    <a:pt x="26102" y="7918"/>
                    <a:pt x="25855" y="7968"/>
                    <a:pt x="25855" y="7968"/>
                  </a:cubicBezTo>
                  <a:cubicBezTo>
                    <a:pt x="25855" y="7968"/>
                    <a:pt x="27208" y="4433"/>
                    <a:pt x="23657" y="2114"/>
                  </a:cubicBezTo>
                  <a:cubicBezTo>
                    <a:pt x="23194" y="1813"/>
                    <a:pt x="22748" y="1696"/>
                    <a:pt x="22335" y="1696"/>
                  </a:cubicBezTo>
                  <a:cubicBezTo>
                    <a:pt x="20890" y="1696"/>
                    <a:pt x="19837" y="3123"/>
                    <a:pt x="19837" y="3123"/>
                  </a:cubicBezTo>
                  <a:cubicBezTo>
                    <a:pt x="19837" y="3123"/>
                    <a:pt x="19096" y="1309"/>
                    <a:pt x="15825" y="214"/>
                  </a:cubicBezTo>
                  <a:cubicBezTo>
                    <a:pt x="15382" y="65"/>
                    <a:pt x="14977" y="1"/>
                    <a:pt x="14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36925" y="4108275"/>
              <a:ext cx="340800" cy="465100"/>
            </a:xfrm>
            <a:custGeom>
              <a:avLst/>
              <a:gdLst/>
              <a:ahLst/>
              <a:cxnLst/>
              <a:rect l="l" t="t" r="r" b="b"/>
              <a:pathLst>
                <a:path w="13632" h="18604" extrusionOk="0">
                  <a:moveTo>
                    <a:pt x="965" y="1"/>
                  </a:moveTo>
                  <a:lnTo>
                    <a:pt x="1" y="6529"/>
                  </a:lnTo>
                  <a:cubicBezTo>
                    <a:pt x="3431" y="8184"/>
                    <a:pt x="9735" y="18603"/>
                    <a:pt x="9735" y="18603"/>
                  </a:cubicBezTo>
                  <a:cubicBezTo>
                    <a:pt x="9735" y="18603"/>
                    <a:pt x="12859" y="17288"/>
                    <a:pt x="13510" y="16828"/>
                  </a:cubicBezTo>
                  <a:cubicBezTo>
                    <a:pt x="13632" y="16741"/>
                    <a:pt x="13621" y="16706"/>
                    <a:pt x="13523" y="16706"/>
                  </a:cubicBezTo>
                  <a:cubicBezTo>
                    <a:pt x="13100" y="16706"/>
                    <a:pt x="11061" y="17359"/>
                    <a:pt x="11061" y="17359"/>
                  </a:cubicBezTo>
                  <a:cubicBezTo>
                    <a:pt x="11061" y="17359"/>
                    <a:pt x="10623" y="10557"/>
                    <a:pt x="7701" y="6173"/>
                  </a:cubicBezTo>
                  <a:cubicBezTo>
                    <a:pt x="4780" y="1789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43950" y="4498275"/>
              <a:ext cx="149500" cy="82100"/>
            </a:xfrm>
            <a:custGeom>
              <a:avLst/>
              <a:gdLst/>
              <a:ahLst/>
              <a:cxnLst/>
              <a:rect l="l" t="t" r="r" b="b"/>
              <a:pathLst>
                <a:path w="5980" h="3284" extrusionOk="0">
                  <a:moveTo>
                    <a:pt x="2835" y="0"/>
                  </a:moveTo>
                  <a:lnTo>
                    <a:pt x="0" y="1129"/>
                  </a:lnTo>
                  <a:lnTo>
                    <a:pt x="1004" y="3283"/>
                  </a:lnTo>
                  <a:lnTo>
                    <a:pt x="5980" y="1124"/>
                  </a:lnTo>
                  <a:cubicBezTo>
                    <a:pt x="5619" y="641"/>
                    <a:pt x="4790" y="531"/>
                    <a:pt x="4109" y="531"/>
                  </a:cubicBezTo>
                  <a:cubicBezTo>
                    <a:pt x="3538" y="531"/>
                    <a:pt x="3070" y="608"/>
                    <a:pt x="3070" y="608"/>
                  </a:cubicBezTo>
                  <a:lnTo>
                    <a:pt x="28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99575" y="4501400"/>
              <a:ext cx="22100" cy="22500"/>
            </a:xfrm>
            <a:custGeom>
              <a:avLst/>
              <a:gdLst/>
              <a:ahLst/>
              <a:cxnLst/>
              <a:rect l="l" t="t" r="r" b="b"/>
              <a:pathLst>
                <a:path w="884" h="900" extrusionOk="0">
                  <a:moveTo>
                    <a:pt x="766" y="0"/>
                  </a:moveTo>
                  <a:cubicBezTo>
                    <a:pt x="739" y="0"/>
                    <a:pt x="711" y="11"/>
                    <a:pt x="691" y="34"/>
                  </a:cubicBezTo>
                  <a:lnTo>
                    <a:pt x="39" y="718"/>
                  </a:lnTo>
                  <a:cubicBezTo>
                    <a:pt x="1" y="763"/>
                    <a:pt x="1" y="829"/>
                    <a:pt x="44" y="867"/>
                  </a:cubicBezTo>
                  <a:cubicBezTo>
                    <a:pt x="67" y="889"/>
                    <a:pt x="94" y="900"/>
                    <a:pt x="117" y="900"/>
                  </a:cubicBezTo>
                  <a:cubicBezTo>
                    <a:pt x="143" y="900"/>
                    <a:pt x="176" y="889"/>
                    <a:pt x="193" y="867"/>
                  </a:cubicBezTo>
                  <a:lnTo>
                    <a:pt x="845" y="176"/>
                  </a:lnTo>
                  <a:cubicBezTo>
                    <a:pt x="883" y="138"/>
                    <a:pt x="883" y="67"/>
                    <a:pt x="840" y="28"/>
                  </a:cubicBezTo>
                  <a:cubicBezTo>
                    <a:pt x="819" y="10"/>
                    <a:pt x="792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11350" y="4506700"/>
              <a:ext cx="18675" cy="27775"/>
            </a:xfrm>
            <a:custGeom>
              <a:avLst/>
              <a:gdLst/>
              <a:ahLst/>
              <a:cxnLst/>
              <a:rect l="l" t="t" r="r" b="b"/>
              <a:pathLst>
                <a:path w="747" h="1111" extrusionOk="0">
                  <a:moveTo>
                    <a:pt x="624" y="1"/>
                  </a:moveTo>
                  <a:cubicBezTo>
                    <a:pt x="587" y="1"/>
                    <a:pt x="551" y="19"/>
                    <a:pt x="533" y="53"/>
                  </a:cubicBezTo>
                  <a:lnTo>
                    <a:pt x="28" y="951"/>
                  </a:lnTo>
                  <a:cubicBezTo>
                    <a:pt x="1" y="1000"/>
                    <a:pt x="18" y="1065"/>
                    <a:pt x="73" y="1093"/>
                  </a:cubicBezTo>
                  <a:cubicBezTo>
                    <a:pt x="89" y="1105"/>
                    <a:pt x="106" y="1110"/>
                    <a:pt x="122" y="1110"/>
                  </a:cubicBezTo>
                  <a:cubicBezTo>
                    <a:pt x="160" y="1110"/>
                    <a:pt x="193" y="1088"/>
                    <a:pt x="215" y="1055"/>
                  </a:cubicBezTo>
                  <a:lnTo>
                    <a:pt x="719" y="157"/>
                  </a:lnTo>
                  <a:cubicBezTo>
                    <a:pt x="747" y="107"/>
                    <a:pt x="724" y="41"/>
                    <a:pt x="676" y="13"/>
                  </a:cubicBezTo>
                  <a:cubicBezTo>
                    <a:pt x="659" y="5"/>
                    <a:pt x="642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31900" y="4509050"/>
              <a:ext cx="10600" cy="25425"/>
            </a:xfrm>
            <a:custGeom>
              <a:avLst/>
              <a:gdLst/>
              <a:ahLst/>
              <a:cxnLst/>
              <a:rect l="l" t="t" r="r" b="b"/>
              <a:pathLst>
                <a:path w="424" h="1017" extrusionOk="0">
                  <a:moveTo>
                    <a:pt x="309" y="0"/>
                  </a:moveTo>
                  <a:cubicBezTo>
                    <a:pt x="262" y="0"/>
                    <a:pt x="214" y="32"/>
                    <a:pt x="205" y="84"/>
                  </a:cubicBezTo>
                  <a:lnTo>
                    <a:pt x="18" y="885"/>
                  </a:lnTo>
                  <a:cubicBezTo>
                    <a:pt x="1" y="939"/>
                    <a:pt x="40" y="999"/>
                    <a:pt x="94" y="1011"/>
                  </a:cubicBezTo>
                  <a:cubicBezTo>
                    <a:pt x="106" y="1016"/>
                    <a:pt x="111" y="1016"/>
                    <a:pt x="122" y="1016"/>
                  </a:cubicBezTo>
                  <a:cubicBezTo>
                    <a:pt x="165" y="1016"/>
                    <a:pt x="210" y="983"/>
                    <a:pt x="221" y="933"/>
                  </a:cubicBezTo>
                  <a:lnTo>
                    <a:pt x="407" y="128"/>
                  </a:lnTo>
                  <a:cubicBezTo>
                    <a:pt x="423" y="73"/>
                    <a:pt x="385" y="18"/>
                    <a:pt x="330" y="2"/>
                  </a:cubicBezTo>
                  <a:cubicBezTo>
                    <a:pt x="323" y="1"/>
                    <a:pt x="316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31350" y="4042250"/>
              <a:ext cx="404650" cy="401650"/>
            </a:xfrm>
            <a:custGeom>
              <a:avLst/>
              <a:gdLst/>
              <a:ahLst/>
              <a:cxnLst/>
              <a:rect l="l" t="t" r="r" b="b"/>
              <a:pathLst>
                <a:path w="16186" h="16066" extrusionOk="0">
                  <a:moveTo>
                    <a:pt x="0" y="1"/>
                  </a:moveTo>
                  <a:lnTo>
                    <a:pt x="577" y="6572"/>
                  </a:lnTo>
                  <a:cubicBezTo>
                    <a:pt x="4293" y="7389"/>
                    <a:pt x="12843" y="16066"/>
                    <a:pt x="12843" y="16066"/>
                  </a:cubicBezTo>
                  <a:cubicBezTo>
                    <a:pt x="12843" y="16066"/>
                    <a:pt x="15577" y="14060"/>
                    <a:pt x="16104" y="13456"/>
                  </a:cubicBezTo>
                  <a:cubicBezTo>
                    <a:pt x="16182" y="13366"/>
                    <a:pt x="16186" y="13328"/>
                    <a:pt x="16135" y="13328"/>
                  </a:cubicBezTo>
                  <a:cubicBezTo>
                    <a:pt x="15850" y="13328"/>
                    <a:pt x="13845" y="14541"/>
                    <a:pt x="13845" y="14541"/>
                  </a:cubicBezTo>
                  <a:cubicBezTo>
                    <a:pt x="13845" y="14541"/>
                    <a:pt x="11839" y="8030"/>
                    <a:pt x="7981" y="4440"/>
                  </a:cubicBezTo>
                  <a:cubicBezTo>
                    <a:pt x="4122" y="85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006200" y="4362625"/>
              <a:ext cx="145400" cy="90575"/>
            </a:xfrm>
            <a:custGeom>
              <a:avLst/>
              <a:gdLst/>
              <a:ahLst/>
              <a:cxnLst/>
              <a:rect l="l" t="t" r="r" b="b"/>
              <a:pathLst>
                <a:path w="5816" h="3623" extrusionOk="0">
                  <a:moveTo>
                    <a:pt x="2495" y="0"/>
                  </a:moveTo>
                  <a:lnTo>
                    <a:pt x="1" y="1764"/>
                  </a:lnTo>
                  <a:lnTo>
                    <a:pt x="1475" y="3623"/>
                  </a:lnTo>
                  <a:lnTo>
                    <a:pt x="5816" y="367"/>
                  </a:lnTo>
                  <a:cubicBezTo>
                    <a:pt x="5573" y="163"/>
                    <a:pt x="5227" y="90"/>
                    <a:pt x="4857" y="90"/>
                  </a:cubicBezTo>
                  <a:cubicBezTo>
                    <a:pt x="3936" y="90"/>
                    <a:pt x="2868" y="542"/>
                    <a:pt x="2868" y="542"/>
                  </a:cubicBez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058825" y="4364750"/>
              <a:ext cx="17975" cy="25850"/>
            </a:xfrm>
            <a:custGeom>
              <a:avLst/>
              <a:gdLst/>
              <a:ahLst/>
              <a:cxnLst/>
              <a:rect l="l" t="t" r="r" b="b"/>
              <a:pathLst>
                <a:path w="719" h="1034" extrusionOk="0">
                  <a:moveTo>
                    <a:pt x="596" y="0"/>
                  </a:moveTo>
                  <a:cubicBezTo>
                    <a:pt x="559" y="0"/>
                    <a:pt x="524" y="19"/>
                    <a:pt x="505" y="52"/>
                  </a:cubicBezTo>
                  <a:lnTo>
                    <a:pt x="33" y="874"/>
                  </a:lnTo>
                  <a:cubicBezTo>
                    <a:pt x="0" y="923"/>
                    <a:pt x="23" y="989"/>
                    <a:pt x="73" y="1016"/>
                  </a:cubicBezTo>
                  <a:cubicBezTo>
                    <a:pt x="88" y="1028"/>
                    <a:pt x="105" y="1033"/>
                    <a:pt x="121" y="1033"/>
                  </a:cubicBezTo>
                  <a:cubicBezTo>
                    <a:pt x="159" y="1033"/>
                    <a:pt x="197" y="1011"/>
                    <a:pt x="215" y="978"/>
                  </a:cubicBezTo>
                  <a:lnTo>
                    <a:pt x="686" y="161"/>
                  </a:lnTo>
                  <a:cubicBezTo>
                    <a:pt x="718" y="107"/>
                    <a:pt x="703" y="47"/>
                    <a:pt x="647" y="14"/>
                  </a:cubicBezTo>
                  <a:cubicBezTo>
                    <a:pt x="631" y="5"/>
                    <a:pt x="613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83975" y="3532400"/>
              <a:ext cx="545800" cy="575900"/>
            </a:xfrm>
            <a:custGeom>
              <a:avLst/>
              <a:gdLst/>
              <a:ahLst/>
              <a:cxnLst/>
              <a:rect l="l" t="t" r="r" b="b"/>
              <a:pathLst>
                <a:path w="21832" h="23036" extrusionOk="0">
                  <a:moveTo>
                    <a:pt x="10699" y="1"/>
                  </a:moveTo>
                  <a:cubicBezTo>
                    <a:pt x="10699" y="1"/>
                    <a:pt x="1" y="5712"/>
                    <a:pt x="4511" y="23036"/>
                  </a:cubicBezTo>
                  <a:cubicBezTo>
                    <a:pt x="4511" y="23036"/>
                    <a:pt x="14645" y="23036"/>
                    <a:pt x="21069" y="21123"/>
                  </a:cubicBezTo>
                  <a:cubicBezTo>
                    <a:pt x="21069" y="21123"/>
                    <a:pt x="21831" y="10342"/>
                    <a:pt x="21831" y="6681"/>
                  </a:cubicBezTo>
                  <a:cubicBezTo>
                    <a:pt x="21831" y="6681"/>
                    <a:pt x="12815" y="1491"/>
                    <a:pt x="10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57825" y="3490950"/>
              <a:ext cx="414925" cy="327950"/>
            </a:xfrm>
            <a:custGeom>
              <a:avLst/>
              <a:gdLst/>
              <a:ahLst/>
              <a:cxnLst/>
              <a:rect l="l" t="t" r="r" b="b"/>
              <a:pathLst>
                <a:path w="16597" h="13118" extrusionOk="0">
                  <a:moveTo>
                    <a:pt x="15013" y="0"/>
                  </a:moveTo>
                  <a:cubicBezTo>
                    <a:pt x="14706" y="0"/>
                    <a:pt x="13691" y="2306"/>
                    <a:pt x="13691" y="2306"/>
                  </a:cubicBezTo>
                  <a:cubicBezTo>
                    <a:pt x="13691" y="2306"/>
                    <a:pt x="13828" y="179"/>
                    <a:pt x="13407" y="70"/>
                  </a:cubicBezTo>
                  <a:cubicBezTo>
                    <a:pt x="13399" y="67"/>
                    <a:pt x="13391" y="66"/>
                    <a:pt x="13384" y="66"/>
                  </a:cubicBezTo>
                  <a:cubicBezTo>
                    <a:pt x="12970" y="66"/>
                    <a:pt x="12585" y="2886"/>
                    <a:pt x="12585" y="2886"/>
                  </a:cubicBezTo>
                  <a:cubicBezTo>
                    <a:pt x="12585" y="2886"/>
                    <a:pt x="12034" y="1297"/>
                    <a:pt x="11761" y="1297"/>
                  </a:cubicBezTo>
                  <a:cubicBezTo>
                    <a:pt x="11752" y="1297"/>
                    <a:pt x="11743" y="1299"/>
                    <a:pt x="11735" y="1302"/>
                  </a:cubicBezTo>
                  <a:cubicBezTo>
                    <a:pt x="11472" y="1406"/>
                    <a:pt x="11861" y="3538"/>
                    <a:pt x="11861" y="3538"/>
                  </a:cubicBezTo>
                  <a:cubicBezTo>
                    <a:pt x="10374" y="6907"/>
                    <a:pt x="4301" y="7312"/>
                    <a:pt x="1468" y="7312"/>
                  </a:cubicBezTo>
                  <a:cubicBezTo>
                    <a:pt x="572" y="7312"/>
                    <a:pt x="0" y="7271"/>
                    <a:pt x="0" y="7271"/>
                  </a:cubicBezTo>
                  <a:lnTo>
                    <a:pt x="0" y="7271"/>
                  </a:lnTo>
                  <a:lnTo>
                    <a:pt x="488" y="13085"/>
                  </a:lnTo>
                  <a:cubicBezTo>
                    <a:pt x="900" y="13107"/>
                    <a:pt x="1300" y="13117"/>
                    <a:pt x="1688" y="13117"/>
                  </a:cubicBezTo>
                  <a:cubicBezTo>
                    <a:pt x="12777" y="13117"/>
                    <a:pt x="14010" y="4684"/>
                    <a:pt x="14010" y="4684"/>
                  </a:cubicBezTo>
                  <a:cubicBezTo>
                    <a:pt x="14010" y="4684"/>
                    <a:pt x="16322" y="3642"/>
                    <a:pt x="16059" y="3166"/>
                  </a:cubicBezTo>
                  <a:cubicBezTo>
                    <a:pt x="16000" y="3060"/>
                    <a:pt x="15898" y="3018"/>
                    <a:pt x="15774" y="3018"/>
                  </a:cubicBezTo>
                  <a:cubicBezTo>
                    <a:pt x="15341" y="3018"/>
                    <a:pt x="14645" y="3522"/>
                    <a:pt x="14645" y="3522"/>
                  </a:cubicBezTo>
                  <a:cubicBezTo>
                    <a:pt x="14645" y="3522"/>
                    <a:pt x="16597" y="1785"/>
                    <a:pt x="16175" y="1302"/>
                  </a:cubicBezTo>
                  <a:cubicBezTo>
                    <a:pt x="16125" y="1246"/>
                    <a:pt x="16066" y="1221"/>
                    <a:pt x="16000" y="1221"/>
                  </a:cubicBezTo>
                  <a:cubicBezTo>
                    <a:pt x="15495" y="1221"/>
                    <a:pt x="14579" y="2650"/>
                    <a:pt x="14579" y="2650"/>
                  </a:cubicBezTo>
                  <a:cubicBezTo>
                    <a:pt x="14579" y="2650"/>
                    <a:pt x="15275" y="404"/>
                    <a:pt x="15067" y="37"/>
                  </a:cubicBezTo>
                  <a:cubicBezTo>
                    <a:pt x="15053" y="12"/>
                    <a:pt x="15035" y="0"/>
                    <a:pt x="1501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169400" y="3560525"/>
              <a:ext cx="21975" cy="29175"/>
            </a:xfrm>
            <a:custGeom>
              <a:avLst/>
              <a:gdLst/>
              <a:ahLst/>
              <a:cxnLst/>
              <a:rect l="l" t="t" r="r" b="b"/>
              <a:pathLst>
                <a:path w="879" h="1167" extrusionOk="0">
                  <a:moveTo>
                    <a:pt x="118" y="0"/>
                  </a:moveTo>
                  <a:cubicBezTo>
                    <a:pt x="87" y="0"/>
                    <a:pt x="56" y="14"/>
                    <a:pt x="34" y="42"/>
                  </a:cubicBezTo>
                  <a:cubicBezTo>
                    <a:pt x="1" y="87"/>
                    <a:pt x="11" y="153"/>
                    <a:pt x="56" y="191"/>
                  </a:cubicBezTo>
                  <a:cubicBezTo>
                    <a:pt x="615" y="608"/>
                    <a:pt x="484" y="1008"/>
                    <a:pt x="477" y="1024"/>
                  </a:cubicBezTo>
                  <a:cubicBezTo>
                    <a:pt x="456" y="1079"/>
                    <a:pt x="484" y="1139"/>
                    <a:pt x="538" y="1160"/>
                  </a:cubicBezTo>
                  <a:cubicBezTo>
                    <a:pt x="549" y="1167"/>
                    <a:pt x="560" y="1167"/>
                    <a:pt x="576" y="1167"/>
                  </a:cubicBezTo>
                  <a:cubicBezTo>
                    <a:pt x="615" y="1167"/>
                    <a:pt x="659" y="1145"/>
                    <a:pt x="674" y="1101"/>
                  </a:cubicBezTo>
                  <a:cubicBezTo>
                    <a:pt x="681" y="1079"/>
                    <a:pt x="878" y="536"/>
                    <a:pt x="181" y="21"/>
                  </a:cubicBezTo>
                  <a:cubicBezTo>
                    <a:pt x="163" y="7"/>
                    <a:pt x="141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91900" y="3129525"/>
              <a:ext cx="311600" cy="490050"/>
            </a:xfrm>
            <a:custGeom>
              <a:avLst/>
              <a:gdLst/>
              <a:ahLst/>
              <a:cxnLst/>
              <a:rect l="l" t="t" r="r" b="b"/>
              <a:pathLst>
                <a:path w="12464" h="19602" extrusionOk="0">
                  <a:moveTo>
                    <a:pt x="8282" y="0"/>
                  </a:moveTo>
                  <a:cubicBezTo>
                    <a:pt x="7663" y="0"/>
                    <a:pt x="7334" y="2517"/>
                    <a:pt x="7334" y="2517"/>
                  </a:cubicBezTo>
                  <a:cubicBezTo>
                    <a:pt x="7334" y="2517"/>
                    <a:pt x="7376" y="1146"/>
                    <a:pt x="6863" y="1146"/>
                  </a:cubicBezTo>
                  <a:cubicBezTo>
                    <a:pt x="6854" y="1146"/>
                    <a:pt x="6845" y="1147"/>
                    <a:pt x="6835" y="1148"/>
                  </a:cubicBezTo>
                  <a:cubicBezTo>
                    <a:pt x="6292" y="1196"/>
                    <a:pt x="6731" y="3696"/>
                    <a:pt x="6731" y="3696"/>
                  </a:cubicBezTo>
                  <a:cubicBezTo>
                    <a:pt x="6731" y="3696"/>
                    <a:pt x="0" y="9862"/>
                    <a:pt x="7382" y="19601"/>
                  </a:cubicBezTo>
                  <a:lnTo>
                    <a:pt x="12464" y="16740"/>
                  </a:lnTo>
                  <a:cubicBezTo>
                    <a:pt x="12464" y="16740"/>
                    <a:pt x="6314" y="8941"/>
                    <a:pt x="8890" y="4831"/>
                  </a:cubicBezTo>
                  <a:cubicBezTo>
                    <a:pt x="8890" y="4831"/>
                    <a:pt x="10868" y="3953"/>
                    <a:pt x="10809" y="3674"/>
                  </a:cubicBezTo>
                  <a:cubicBezTo>
                    <a:pt x="10795" y="3612"/>
                    <a:pt x="10695" y="3588"/>
                    <a:pt x="10547" y="3588"/>
                  </a:cubicBezTo>
                  <a:cubicBezTo>
                    <a:pt x="10049" y="3588"/>
                    <a:pt x="9016" y="3865"/>
                    <a:pt x="9016" y="3865"/>
                  </a:cubicBezTo>
                  <a:cubicBezTo>
                    <a:pt x="9016" y="3865"/>
                    <a:pt x="11214" y="1887"/>
                    <a:pt x="10885" y="1603"/>
                  </a:cubicBezTo>
                  <a:cubicBezTo>
                    <a:pt x="10853" y="1574"/>
                    <a:pt x="10807" y="1561"/>
                    <a:pt x="10751" y="1561"/>
                  </a:cubicBezTo>
                  <a:cubicBezTo>
                    <a:pt x="10242" y="1561"/>
                    <a:pt x="8874" y="2622"/>
                    <a:pt x="8874" y="2622"/>
                  </a:cubicBezTo>
                  <a:cubicBezTo>
                    <a:pt x="8874" y="2622"/>
                    <a:pt x="10387" y="209"/>
                    <a:pt x="9989" y="209"/>
                  </a:cubicBezTo>
                  <a:cubicBezTo>
                    <a:pt x="9986" y="209"/>
                    <a:pt x="9983" y="209"/>
                    <a:pt x="9980" y="210"/>
                  </a:cubicBezTo>
                  <a:cubicBezTo>
                    <a:pt x="9559" y="243"/>
                    <a:pt x="8090" y="2079"/>
                    <a:pt x="8090" y="2079"/>
                  </a:cubicBezTo>
                  <a:cubicBezTo>
                    <a:pt x="8090" y="2079"/>
                    <a:pt x="8945" y="78"/>
                    <a:pt x="8310" y="2"/>
                  </a:cubicBezTo>
                  <a:cubicBezTo>
                    <a:pt x="8301" y="1"/>
                    <a:pt x="8291" y="0"/>
                    <a:pt x="8282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8125" y="3221375"/>
              <a:ext cx="32225" cy="11525"/>
            </a:xfrm>
            <a:custGeom>
              <a:avLst/>
              <a:gdLst/>
              <a:ahLst/>
              <a:cxnLst/>
              <a:rect l="l" t="t" r="r" b="b"/>
              <a:pathLst>
                <a:path w="1289" h="461" extrusionOk="0">
                  <a:moveTo>
                    <a:pt x="707" y="1"/>
                  </a:moveTo>
                  <a:cubicBezTo>
                    <a:pt x="245" y="1"/>
                    <a:pt x="45" y="279"/>
                    <a:pt x="33" y="296"/>
                  </a:cubicBezTo>
                  <a:cubicBezTo>
                    <a:pt x="0" y="340"/>
                    <a:pt x="11" y="406"/>
                    <a:pt x="60" y="438"/>
                  </a:cubicBezTo>
                  <a:cubicBezTo>
                    <a:pt x="77" y="454"/>
                    <a:pt x="99" y="461"/>
                    <a:pt x="120" y="461"/>
                  </a:cubicBezTo>
                  <a:cubicBezTo>
                    <a:pt x="153" y="461"/>
                    <a:pt x="186" y="444"/>
                    <a:pt x="208" y="416"/>
                  </a:cubicBezTo>
                  <a:cubicBezTo>
                    <a:pt x="216" y="404"/>
                    <a:pt x="360" y="210"/>
                    <a:pt x="710" y="210"/>
                  </a:cubicBezTo>
                  <a:cubicBezTo>
                    <a:pt x="827" y="210"/>
                    <a:pt x="968" y="232"/>
                    <a:pt x="1134" y="290"/>
                  </a:cubicBezTo>
                  <a:cubicBezTo>
                    <a:pt x="1146" y="295"/>
                    <a:pt x="1158" y="297"/>
                    <a:pt x="1170" y="297"/>
                  </a:cubicBezTo>
                  <a:cubicBezTo>
                    <a:pt x="1214" y="297"/>
                    <a:pt x="1253" y="267"/>
                    <a:pt x="1266" y="224"/>
                  </a:cubicBezTo>
                  <a:cubicBezTo>
                    <a:pt x="1288" y="170"/>
                    <a:pt x="1261" y="110"/>
                    <a:pt x="1200" y="93"/>
                  </a:cubicBezTo>
                  <a:cubicBezTo>
                    <a:pt x="1010" y="26"/>
                    <a:pt x="846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96750" y="4060475"/>
              <a:ext cx="522200" cy="280375"/>
            </a:xfrm>
            <a:custGeom>
              <a:avLst/>
              <a:gdLst/>
              <a:ahLst/>
              <a:cxnLst/>
              <a:rect l="l" t="t" r="r" b="b"/>
              <a:pathLst>
                <a:path w="20888" h="11215" extrusionOk="0">
                  <a:moveTo>
                    <a:pt x="16230" y="0"/>
                  </a:moveTo>
                  <a:cubicBezTo>
                    <a:pt x="12408" y="1338"/>
                    <a:pt x="0" y="1913"/>
                    <a:pt x="0" y="1913"/>
                  </a:cubicBezTo>
                  <a:cubicBezTo>
                    <a:pt x="2532" y="5158"/>
                    <a:pt x="7668" y="11214"/>
                    <a:pt x="7668" y="11214"/>
                  </a:cubicBezTo>
                  <a:cubicBezTo>
                    <a:pt x="9147" y="10387"/>
                    <a:pt x="14497" y="7816"/>
                    <a:pt x="14497" y="7816"/>
                  </a:cubicBezTo>
                  <a:cubicBezTo>
                    <a:pt x="13938" y="6200"/>
                    <a:pt x="11581" y="3908"/>
                    <a:pt x="11581" y="3908"/>
                  </a:cubicBezTo>
                  <a:lnTo>
                    <a:pt x="11581" y="3908"/>
                  </a:lnTo>
                  <a:cubicBezTo>
                    <a:pt x="13242" y="4999"/>
                    <a:pt x="15236" y="7301"/>
                    <a:pt x="15236" y="7301"/>
                  </a:cubicBezTo>
                  <a:lnTo>
                    <a:pt x="20887" y="3284"/>
                  </a:lnTo>
                  <a:cubicBezTo>
                    <a:pt x="18920" y="1222"/>
                    <a:pt x="16230" y="0"/>
                    <a:pt x="16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30450" y="4119425"/>
              <a:ext cx="180325" cy="197300"/>
            </a:xfrm>
            <a:custGeom>
              <a:avLst/>
              <a:gdLst/>
              <a:ahLst/>
              <a:cxnLst/>
              <a:rect l="l" t="t" r="r" b="b"/>
              <a:pathLst>
                <a:path w="7213" h="7892" extrusionOk="0">
                  <a:moveTo>
                    <a:pt x="121" y="1"/>
                  </a:moveTo>
                  <a:cubicBezTo>
                    <a:pt x="91" y="1"/>
                    <a:pt x="60" y="13"/>
                    <a:pt x="39" y="38"/>
                  </a:cubicBezTo>
                  <a:cubicBezTo>
                    <a:pt x="0" y="88"/>
                    <a:pt x="11" y="153"/>
                    <a:pt x="56" y="192"/>
                  </a:cubicBezTo>
                  <a:cubicBezTo>
                    <a:pt x="110" y="235"/>
                    <a:pt x="5821" y="4856"/>
                    <a:pt x="6994" y="7821"/>
                  </a:cubicBezTo>
                  <a:cubicBezTo>
                    <a:pt x="7010" y="7864"/>
                    <a:pt x="7055" y="7892"/>
                    <a:pt x="7093" y="7892"/>
                  </a:cubicBezTo>
                  <a:cubicBezTo>
                    <a:pt x="7109" y="7892"/>
                    <a:pt x="7121" y="7887"/>
                    <a:pt x="7131" y="7881"/>
                  </a:cubicBezTo>
                  <a:cubicBezTo>
                    <a:pt x="7186" y="7859"/>
                    <a:pt x="7213" y="7799"/>
                    <a:pt x="7192" y="7743"/>
                  </a:cubicBezTo>
                  <a:cubicBezTo>
                    <a:pt x="5996" y="4724"/>
                    <a:pt x="423" y="213"/>
                    <a:pt x="187" y="22"/>
                  </a:cubicBezTo>
                  <a:cubicBezTo>
                    <a:pt x="168" y="8"/>
                    <a:pt x="145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7750" y="4085950"/>
              <a:ext cx="61300" cy="59925"/>
            </a:xfrm>
            <a:custGeom>
              <a:avLst/>
              <a:gdLst/>
              <a:ahLst/>
              <a:cxnLst/>
              <a:rect l="l" t="t" r="r" b="b"/>
              <a:pathLst>
                <a:path w="2452" h="2397" extrusionOk="0">
                  <a:moveTo>
                    <a:pt x="1597" y="1"/>
                  </a:moveTo>
                  <a:cubicBezTo>
                    <a:pt x="1578" y="1"/>
                    <a:pt x="1559" y="6"/>
                    <a:pt x="1541" y="18"/>
                  </a:cubicBezTo>
                  <a:cubicBezTo>
                    <a:pt x="1491" y="51"/>
                    <a:pt x="1475" y="116"/>
                    <a:pt x="1508" y="165"/>
                  </a:cubicBezTo>
                  <a:cubicBezTo>
                    <a:pt x="1936" y="835"/>
                    <a:pt x="2123" y="1612"/>
                    <a:pt x="2194" y="2019"/>
                  </a:cubicBezTo>
                  <a:lnTo>
                    <a:pt x="188" y="236"/>
                  </a:lnTo>
                  <a:cubicBezTo>
                    <a:pt x="168" y="219"/>
                    <a:pt x="143" y="211"/>
                    <a:pt x="119" y="211"/>
                  </a:cubicBezTo>
                  <a:cubicBezTo>
                    <a:pt x="89" y="211"/>
                    <a:pt x="60" y="223"/>
                    <a:pt x="39" y="248"/>
                  </a:cubicBezTo>
                  <a:cubicBezTo>
                    <a:pt x="1" y="291"/>
                    <a:pt x="6" y="357"/>
                    <a:pt x="44" y="395"/>
                  </a:cubicBezTo>
                  <a:lnTo>
                    <a:pt x="2270" y="2368"/>
                  </a:lnTo>
                  <a:cubicBezTo>
                    <a:pt x="2292" y="2386"/>
                    <a:pt x="2320" y="2396"/>
                    <a:pt x="2341" y="2396"/>
                  </a:cubicBezTo>
                  <a:cubicBezTo>
                    <a:pt x="2358" y="2396"/>
                    <a:pt x="2374" y="2391"/>
                    <a:pt x="2391" y="2386"/>
                  </a:cubicBezTo>
                  <a:cubicBezTo>
                    <a:pt x="2429" y="2363"/>
                    <a:pt x="2451" y="2325"/>
                    <a:pt x="2445" y="2282"/>
                  </a:cubicBezTo>
                  <a:cubicBezTo>
                    <a:pt x="2440" y="2232"/>
                    <a:pt x="2325" y="1048"/>
                    <a:pt x="1683" y="51"/>
                  </a:cubicBezTo>
                  <a:cubicBezTo>
                    <a:pt x="1665" y="19"/>
                    <a:pt x="1632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08000" y="4097150"/>
              <a:ext cx="35800" cy="82150"/>
            </a:xfrm>
            <a:custGeom>
              <a:avLst/>
              <a:gdLst/>
              <a:ahLst/>
              <a:cxnLst/>
              <a:rect l="l" t="t" r="r" b="b"/>
              <a:pathLst>
                <a:path w="1432" h="3286" extrusionOk="0">
                  <a:moveTo>
                    <a:pt x="821" y="1"/>
                  </a:moveTo>
                  <a:cubicBezTo>
                    <a:pt x="815" y="1"/>
                    <a:pt x="808" y="1"/>
                    <a:pt x="801" y="3"/>
                  </a:cubicBezTo>
                  <a:cubicBezTo>
                    <a:pt x="741" y="18"/>
                    <a:pt x="708" y="74"/>
                    <a:pt x="724" y="134"/>
                  </a:cubicBezTo>
                  <a:cubicBezTo>
                    <a:pt x="1196" y="2041"/>
                    <a:pt x="61" y="3094"/>
                    <a:pt x="50" y="3104"/>
                  </a:cubicBezTo>
                  <a:cubicBezTo>
                    <a:pt x="7" y="3142"/>
                    <a:pt x="0" y="3208"/>
                    <a:pt x="40" y="3253"/>
                  </a:cubicBezTo>
                  <a:cubicBezTo>
                    <a:pt x="61" y="3274"/>
                    <a:pt x="88" y="3286"/>
                    <a:pt x="116" y="3286"/>
                  </a:cubicBezTo>
                  <a:cubicBezTo>
                    <a:pt x="143" y="3286"/>
                    <a:pt x="171" y="3281"/>
                    <a:pt x="187" y="3258"/>
                  </a:cubicBezTo>
                  <a:cubicBezTo>
                    <a:pt x="242" y="3215"/>
                    <a:pt x="1431" y="2118"/>
                    <a:pt x="927" y="84"/>
                  </a:cubicBezTo>
                  <a:cubicBezTo>
                    <a:pt x="912" y="32"/>
                    <a:pt x="868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60000" y="4070125"/>
              <a:ext cx="95525" cy="36150"/>
            </a:xfrm>
            <a:custGeom>
              <a:avLst/>
              <a:gdLst/>
              <a:ahLst/>
              <a:cxnLst/>
              <a:rect l="l" t="t" r="r" b="b"/>
              <a:pathLst>
                <a:path w="3821" h="1446" extrusionOk="0">
                  <a:moveTo>
                    <a:pt x="118" y="0"/>
                  </a:moveTo>
                  <a:cubicBezTo>
                    <a:pt x="88" y="0"/>
                    <a:pt x="59" y="13"/>
                    <a:pt x="38" y="37"/>
                  </a:cubicBezTo>
                  <a:cubicBezTo>
                    <a:pt x="0" y="80"/>
                    <a:pt x="5" y="146"/>
                    <a:pt x="49" y="185"/>
                  </a:cubicBezTo>
                  <a:cubicBezTo>
                    <a:pt x="115" y="244"/>
                    <a:pt x="1485" y="1445"/>
                    <a:pt x="2904" y="1445"/>
                  </a:cubicBezTo>
                  <a:cubicBezTo>
                    <a:pt x="3185" y="1445"/>
                    <a:pt x="3469" y="1395"/>
                    <a:pt x="3744" y="1286"/>
                  </a:cubicBezTo>
                  <a:cubicBezTo>
                    <a:pt x="3798" y="1264"/>
                    <a:pt x="3820" y="1205"/>
                    <a:pt x="3798" y="1149"/>
                  </a:cubicBezTo>
                  <a:cubicBezTo>
                    <a:pt x="3782" y="1107"/>
                    <a:pt x="3742" y="1081"/>
                    <a:pt x="3700" y="1081"/>
                  </a:cubicBezTo>
                  <a:cubicBezTo>
                    <a:pt x="3687" y="1081"/>
                    <a:pt x="3674" y="1084"/>
                    <a:pt x="3661" y="1089"/>
                  </a:cubicBezTo>
                  <a:cubicBezTo>
                    <a:pt x="3417" y="1188"/>
                    <a:pt x="3165" y="1230"/>
                    <a:pt x="2912" y="1230"/>
                  </a:cubicBezTo>
                  <a:cubicBezTo>
                    <a:pt x="1563" y="1230"/>
                    <a:pt x="205" y="39"/>
                    <a:pt x="187" y="26"/>
                  </a:cubicBezTo>
                  <a:cubicBezTo>
                    <a:pt x="167" y="9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99575" y="4057825"/>
              <a:ext cx="108425" cy="97225"/>
            </a:xfrm>
            <a:custGeom>
              <a:avLst/>
              <a:gdLst/>
              <a:ahLst/>
              <a:cxnLst/>
              <a:rect l="l" t="t" r="r" b="b"/>
              <a:pathLst>
                <a:path w="4337" h="3889" extrusionOk="0">
                  <a:moveTo>
                    <a:pt x="121" y="0"/>
                  </a:moveTo>
                  <a:cubicBezTo>
                    <a:pt x="87" y="0"/>
                    <a:pt x="54" y="14"/>
                    <a:pt x="34" y="41"/>
                  </a:cubicBezTo>
                  <a:cubicBezTo>
                    <a:pt x="1" y="85"/>
                    <a:pt x="6" y="156"/>
                    <a:pt x="56" y="189"/>
                  </a:cubicBezTo>
                  <a:cubicBezTo>
                    <a:pt x="1688" y="1439"/>
                    <a:pt x="4122" y="3834"/>
                    <a:pt x="4144" y="3860"/>
                  </a:cubicBezTo>
                  <a:cubicBezTo>
                    <a:pt x="4167" y="3883"/>
                    <a:pt x="4194" y="3888"/>
                    <a:pt x="4221" y="3888"/>
                  </a:cubicBezTo>
                  <a:cubicBezTo>
                    <a:pt x="4248" y="3888"/>
                    <a:pt x="4276" y="3878"/>
                    <a:pt x="4293" y="3860"/>
                  </a:cubicBezTo>
                  <a:cubicBezTo>
                    <a:pt x="4336" y="3817"/>
                    <a:pt x="4336" y="3751"/>
                    <a:pt x="4293" y="3708"/>
                  </a:cubicBezTo>
                  <a:cubicBezTo>
                    <a:pt x="4271" y="3686"/>
                    <a:pt x="1832" y="1280"/>
                    <a:pt x="182" y="19"/>
                  </a:cubicBezTo>
                  <a:cubicBezTo>
                    <a:pt x="165" y="6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3875" y="3434400"/>
              <a:ext cx="315125" cy="300200"/>
            </a:xfrm>
            <a:custGeom>
              <a:avLst/>
              <a:gdLst/>
              <a:ahLst/>
              <a:cxnLst/>
              <a:rect l="l" t="t" r="r" b="b"/>
              <a:pathLst>
                <a:path w="12605" h="12008" extrusionOk="0">
                  <a:moveTo>
                    <a:pt x="7032" y="1"/>
                  </a:moveTo>
                  <a:cubicBezTo>
                    <a:pt x="5754" y="1"/>
                    <a:pt x="1490" y="2780"/>
                    <a:pt x="1490" y="2780"/>
                  </a:cubicBezTo>
                  <a:cubicBezTo>
                    <a:pt x="1" y="3702"/>
                    <a:pt x="3689" y="12008"/>
                    <a:pt x="5626" y="12008"/>
                  </a:cubicBezTo>
                  <a:cubicBezTo>
                    <a:pt x="5693" y="12008"/>
                    <a:pt x="5758" y="11998"/>
                    <a:pt x="5820" y="11977"/>
                  </a:cubicBezTo>
                  <a:cubicBezTo>
                    <a:pt x="7688" y="11363"/>
                    <a:pt x="12605" y="4897"/>
                    <a:pt x="12605" y="4897"/>
                  </a:cubicBezTo>
                  <a:cubicBezTo>
                    <a:pt x="12605" y="4897"/>
                    <a:pt x="8039" y="670"/>
                    <a:pt x="7300" y="73"/>
                  </a:cubicBezTo>
                  <a:cubicBezTo>
                    <a:pt x="7239" y="23"/>
                    <a:pt x="7147" y="1"/>
                    <a:pt x="7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28475" y="3654900"/>
              <a:ext cx="251175" cy="213350"/>
            </a:xfrm>
            <a:custGeom>
              <a:avLst/>
              <a:gdLst/>
              <a:ahLst/>
              <a:cxnLst/>
              <a:rect l="l" t="t" r="r" b="b"/>
              <a:pathLst>
                <a:path w="10047" h="8534" extrusionOk="0">
                  <a:moveTo>
                    <a:pt x="981" y="0"/>
                  </a:moveTo>
                  <a:cubicBezTo>
                    <a:pt x="981" y="0"/>
                    <a:pt x="1" y="7592"/>
                    <a:pt x="538" y="8260"/>
                  </a:cubicBezTo>
                  <a:cubicBezTo>
                    <a:pt x="694" y="8455"/>
                    <a:pt x="1480" y="8533"/>
                    <a:pt x="2526" y="8533"/>
                  </a:cubicBezTo>
                  <a:cubicBezTo>
                    <a:pt x="5060" y="8533"/>
                    <a:pt x="9123" y="8073"/>
                    <a:pt x="9472" y="7701"/>
                  </a:cubicBezTo>
                  <a:cubicBezTo>
                    <a:pt x="9964" y="7171"/>
                    <a:pt x="10046" y="504"/>
                    <a:pt x="8538" y="504"/>
                  </a:cubicBezTo>
                  <a:cubicBezTo>
                    <a:pt x="8533" y="504"/>
                    <a:pt x="8528" y="504"/>
                    <a:pt x="8523" y="504"/>
                  </a:cubicBezTo>
                  <a:cubicBezTo>
                    <a:pt x="8471" y="506"/>
                    <a:pt x="8414" y="506"/>
                    <a:pt x="8352" y="506"/>
                  </a:cubicBezTo>
                  <a:cubicBezTo>
                    <a:pt x="6592" y="506"/>
                    <a:pt x="981" y="0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42875" y="3158850"/>
              <a:ext cx="578175" cy="461250"/>
            </a:xfrm>
            <a:custGeom>
              <a:avLst/>
              <a:gdLst/>
              <a:ahLst/>
              <a:cxnLst/>
              <a:rect l="l" t="t" r="r" b="b"/>
              <a:pathLst>
                <a:path w="23127" h="18450" extrusionOk="0">
                  <a:moveTo>
                    <a:pt x="12196" y="0"/>
                  </a:moveTo>
                  <a:cubicBezTo>
                    <a:pt x="8167" y="0"/>
                    <a:pt x="5144" y="2818"/>
                    <a:pt x="5144" y="2818"/>
                  </a:cubicBezTo>
                  <a:cubicBezTo>
                    <a:pt x="1" y="8380"/>
                    <a:pt x="5123" y="18449"/>
                    <a:pt x="12068" y="18449"/>
                  </a:cubicBezTo>
                  <a:cubicBezTo>
                    <a:pt x="12249" y="18449"/>
                    <a:pt x="12431" y="18442"/>
                    <a:pt x="12614" y="18428"/>
                  </a:cubicBezTo>
                  <a:cubicBezTo>
                    <a:pt x="21855" y="17733"/>
                    <a:pt x="23127" y="6908"/>
                    <a:pt x="18743" y="2818"/>
                  </a:cubicBezTo>
                  <a:cubicBezTo>
                    <a:pt x="16477" y="705"/>
                    <a:pt x="14211" y="0"/>
                    <a:pt x="1219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77875" y="3485550"/>
              <a:ext cx="174050" cy="193400"/>
            </a:xfrm>
            <a:custGeom>
              <a:avLst/>
              <a:gdLst/>
              <a:ahLst/>
              <a:cxnLst/>
              <a:rect l="l" t="t" r="r" b="b"/>
              <a:pathLst>
                <a:path w="6962" h="7736" extrusionOk="0">
                  <a:moveTo>
                    <a:pt x="4786" y="0"/>
                  </a:moveTo>
                  <a:lnTo>
                    <a:pt x="1947" y="3771"/>
                  </a:lnTo>
                  <a:lnTo>
                    <a:pt x="680" y="2943"/>
                  </a:lnTo>
                  <a:lnTo>
                    <a:pt x="680" y="2943"/>
                  </a:lnTo>
                  <a:cubicBezTo>
                    <a:pt x="680" y="2943"/>
                    <a:pt x="0" y="6686"/>
                    <a:pt x="3273" y="7569"/>
                  </a:cubicBezTo>
                  <a:cubicBezTo>
                    <a:pt x="3709" y="7687"/>
                    <a:pt x="4092" y="7736"/>
                    <a:pt x="4427" y="7736"/>
                  </a:cubicBezTo>
                  <a:cubicBezTo>
                    <a:pt x="6084" y="7736"/>
                    <a:pt x="6562" y="6534"/>
                    <a:pt x="6562" y="6534"/>
                  </a:cubicBezTo>
                  <a:lnTo>
                    <a:pt x="5509" y="5897"/>
                  </a:lnTo>
                  <a:lnTo>
                    <a:pt x="6961" y="2324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818350" y="3469900"/>
              <a:ext cx="89775" cy="68150"/>
            </a:xfrm>
            <a:custGeom>
              <a:avLst/>
              <a:gdLst/>
              <a:ahLst/>
              <a:cxnLst/>
              <a:rect l="l" t="t" r="r" b="b"/>
              <a:pathLst>
                <a:path w="3591" h="2726" extrusionOk="0">
                  <a:moveTo>
                    <a:pt x="302" y="1"/>
                  </a:moveTo>
                  <a:cubicBezTo>
                    <a:pt x="247" y="1"/>
                    <a:pt x="203" y="38"/>
                    <a:pt x="193" y="95"/>
                  </a:cubicBezTo>
                  <a:cubicBezTo>
                    <a:pt x="188" y="155"/>
                    <a:pt x="1" y="1575"/>
                    <a:pt x="565" y="2303"/>
                  </a:cubicBezTo>
                  <a:cubicBezTo>
                    <a:pt x="752" y="2539"/>
                    <a:pt x="998" y="2681"/>
                    <a:pt x="1294" y="2714"/>
                  </a:cubicBezTo>
                  <a:cubicBezTo>
                    <a:pt x="1365" y="2720"/>
                    <a:pt x="1437" y="2725"/>
                    <a:pt x="1508" y="2725"/>
                  </a:cubicBezTo>
                  <a:cubicBezTo>
                    <a:pt x="2763" y="2725"/>
                    <a:pt x="3525" y="1486"/>
                    <a:pt x="3558" y="1426"/>
                  </a:cubicBezTo>
                  <a:cubicBezTo>
                    <a:pt x="3591" y="1377"/>
                    <a:pt x="3575" y="1317"/>
                    <a:pt x="3525" y="1284"/>
                  </a:cubicBezTo>
                  <a:cubicBezTo>
                    <a:pt x="3508" y="1274"/>
                    <a:pt x="3489" y="1269"/>
                    <a:pt x="3469" y="1269"/>
                  </a:cubicBezTo>
                  <a:cubicBezTo>
                    <a:pt x="3434" y="1269"/>
                    <a:pt x="3399" y="1286"/>
                    <a:pt x="3378" y="1322"/>
                  </a:cubicBezTo>
                  <a:cubicBezTo>
                    <a:pt x="3371" y="1332"/>
                    <a:pt x="2647" y="2511"/>
                    <a:pt x="1506" y="2511"/>
                  </a:cubicBezTo>
                  <a:cubicBezTo>
                    <a:pt x="1444" y="2511"/>
                    <a:pt x="1381" y="2508"/>
                    <a:pt x="1316" y="2501"/>
                  </a:cubicBezTo>
                  <a:cubicBezTo>
                    <a:pt x="1076" y="2473"/>
                    <a:pt x="884" y="2369"/>
                    <a:pt x="730" y="2172"/>
                  </a:cubicBezTo>
                  <a:cubicBezTo>
                    <a:pt x="221" y="1519"/>
                    <a:pt x="401" y="133"/>
                    <a:pt x="406" y="122"/>
                  </a:cubicBezTo>
                  <a:cubicBezTo>
                    <a:pt x="411" y="62"/>
                    <a:pt x="373" y="12"/>
                    <a:pt x="313" y="1"/>
                  </a:cubicBezTo>
                  <a:cubicBezTo>
                    <a:pt x="309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87775" y="3398400"/>
              <a:ext cx="93875" cy="93875"/>
            </a:xfrm>
            <a:custGeom>
              <a:avLst/>
              <a:gdLst/>
              <a:ahLst/>
              <a:cxnLst/>
              <a:rect l="l" t="t" r="r" b="b"/>
              <a:pathLst>
                <a:path w="3755" h="3755" extrusionOk="0">
                  <a:moveTo>
                    <a:pt x="1880" y="0"/>
                  </a:moveTo>
                  <a:cubicBezTo>
                    <a:pt x="845" y="0"/>
                    <a:pt x="0" y="838"/>
                    <a:pt x="0" y="1875"/>
                  </a:cubicBezTo>
                  <a:cubicBezTo>
                    <a:pt x="0" y="2910"/>
                    <a:pt x="845" y="3754"/>
                    <a:pt x="1880" y="3754"/>
                  </a:cubicBezTo>
                  <a:cubicBezTo>
                    <a:pt x="2917" y="3754"/>
                    <a:pt x="3755" y="2910"/>
                    <a:pt x="3755" y="1875"/>
                  </a:cubicBezTo>
                  <a:cubicBezTo>
                    <a:pt x="3755" y="838"/>
                    <a:pt x="2917" y="0"/>
                    <a:pt x="188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918225" y="3469225"/>
              <a:ext cx="94050" cy="93875"/>
            </a:xfrm>
            <a:custGeom>
              <a:avLst/>
              <a:gdLst/>
              <a:ahLst/>
              <a:cxnLst/>
              <a:rect l="l" t="t" r="r" b="b"/>
              <a:pathLst>
                <a:path w="3762" h="3755" extrusionOk="0">
                  <a:moveTo>
                    <a:pt x="1882" y="1"/>
                  </a:moveTo>
                  <a:cubicBezTo>
                    <a:pt x="845" y="1"/>
                    <a:pt x="1" y="845"/>
                    <a:pt x="1" y="1880"/>
                  </a:cubicBezTo>
                  <a:cubicBezTo>
                    <a:pt x="1" y="2917"/>
                    <a:pt x="845" y="3755"/>
                    <a:pt x="1882" y="3755"/>
                  </a:cubicBezTo>
                  <a:cubicBezTo>
                    <a:pt x="2917" y="3755"/>
                    <a:pt x="3762" y="2917"/>
                    <a:pt x="3762" y="1880"/>
                  </a:cubicBezTo>
                  <a:cubicBezTo>
                    <a:pt x="3762" y="845"/>
                    <a:pt x="2917" y="1"/>
                    <a:pt x="1882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81225" y="3365775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54" y="0"/>
                  </a:moveTo>
                  <a:cubicBezTo>
                    <a:pt x="428" y="0"/>
                    <a:pt x="1" y="428"/>
                    <a:pt x="1" y="949"/>
                  </a:cubicBezTo>
                  <a:cubicBezTo>
                    <a:pt x="1" y="1475"/>
                    <a:pt x="428" y="1902"/>
                    <a:pt x="954" y="1902"/>
                  </a:cubicBezTo>
                  <a:cubicBezTo>
                    <a:pt x="1481" y="1902"/>
                    <a:pt x="1903" y="1475"/>
                    <a:pt x="1903" y="949"/>
                  </a:cubicBezTo>
                  <a:cubicBezTo>
                    <a:pt x="1903" y="428"/>
                    <a:pt x="1481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41550" y="3410600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49" y="0"/>
                  </a:moveTo>
                  <a:cubicBezTo>
                    <a:pt x="423" y="0"/>
                    <a:pt x="0" y="428"/>
                    <a:pt x="0" y="954"/>
                  </a:cubicBezTo>
                  <a:cubicBezTo>
                    <a:pt x="0" y="1480"/>
                    <a:pt x="423" y="1902"/>
                    <a:pt x="949" y="1902"/>
                  </a:cubicBezTo>
                  <a:cubicBezTo>
                    <a:pt x="1475" y="1902"/>
                    <a:pt x="1903" y="1480"/>
                    <a:pt x="1903" y="954"/>
                  </a:cubicBezTo>
                  <a:cubicBezTo>
                    <a:pt x="1903" y="428"/>
                    <a:pt x="1475" y="0"/>
                    <a:pt x="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47450" y="3548250"/>
              <a:ext cx="207500" cy="156550"/>
            </a:xfrm>
            <a:custGeom>
              <a:avLst/>
              <a:gdLst/>
              <a:ahLst/>
              <a:cxnLst/>
              <a:rect l="l" t="t" r="r" b="b"/>
              <a:pathLst>
                <a:path w="8300" h="6262" extrusionOk="0">
                  <a:moveTo>
                    <a:pt x="794" y="0"/>
                  </a:moveTo>
                  <a:cubicBezTo>
                    <a:pt x="745" y="0"/>
                    <a:pt x="702" y="36"/>
                    <a:pt x="691" y="90"/>
                  </a:cubicBezTo>
                  <a:cubicBezTo>
                    <a:pt x="686" y="128"/>
                    <a:pt x="1" y="4343"/>
                    <a:pt x="3098" y="5724"/>
                  </a:cubicBezTo>
                  <a:cubicBezTo>
                    <a:pt x="3969" y="6113"/>
                    <a:pt x="4715" y="6262"/>
                    <a:pt x="5345" y="6262"/>
                  </a:cubicBezTo>
                  <a:cubicBezTo>
                    <a:pt x="7417" y="6262"/>
                    <a:pt x="8267" y="4661"/>
                    <a:pt x="8272" y="4639"/>
                  </a:cubicBezTo>
                  <a:cubicBezTo>
                    <a:pt x="8299" y="4585"/>
                    <a:pt x="8277" y="4524"/>
                    <a:pt x="8228" y="4497"/>
                  </a:cubicBezTo>
                  <a:cubicBezTo>
                    <a:pt x="8214" y="4488"/>
                    <a:pt x="8197" y="4485"/>
                    <a:pt x="8181" y="4485"/>
                  </a:cubicBezTo>
                  <a:cubicBezTo>
                    <a:pt x="8143" y="4485"/>
                    <a:pt x="8105" y="4506"/>
                    <a:pt x="8085" y="4540"/>
                  </a:cubicBezTo>
                  <a:cubicBezTo>
                    <a:pt x="8044" y="4624"/>
                    <a:pt x="7283" y="6057"/>
                    <a:pt x="5372" y="6057"/>
                  </a:cubicBezTo>
                  <a:cubicBezTo>
                    <a:pt x="4764" y="6057"/>
                    <a:pt x="4040" y="5912"/>
                    <a:pt x="3185" y="5532"/>
                  </a:cubicBezTo>
                  <a:cubicBezTo>
                    <a:pt x="1953" y="4985"/>
                    <a:pt x="1196" y="3910"/>
                    <a:pt x="928" y="2342"/>
                  </a:cubicBezTo>
                  <a:cubicBezTo>
                    <a:pt x="731" y="1165"/>
                    <a:pt x="900" y="133"/>
                    <a:pt x="900" y="123"/>
                  </a:cubicBezTo>
                  <a:cubicBezTo>
                    <a:pt x="911" y="68"/>
                    <a:pt x="873" y="14"/>
                    <a:pt x="812" y="2"/>
                  </a:cubicBezTo>
                  <a:cubicBezTo>
                    <a:pt x="806" y="1"/>
                    <a:pt x="800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93875" y="3868225"/>
              <a:ext cx="415500" cy="206850"/>
            </a:xfrm>
            <a:custGeom>
              <a:avLst/>
              <a:gdLst/>
              <a:ahLst/>
              <a:cxnLst/>
              <a:rect l="l" t="t" r="r" b="b"/>
              <a:pathLst>
                <a:path w="16620" h="8274" extrusionOk="0">
                  <a:moveTo>
                    <a:pt x="1584" y="0"/>
                  </a:moveTo>
                  <a:cubicBezTo>
                    <a:pt x="170" y="790"/>
                    <a:pt x="1" y="7663"/>
                    <a:pt x="1584" y="8184"/>
                  </a:cubicBezTo>
                  <a:cubicBezTo>
                    <a:pt x="1774" y="8246"/>
                    <a:pt x="2123" y="8273"/>
                    <a:pt x="2593" y="8273"/>
                  </a:cubicBezTo>
                  <a:cubicBezTo>
                    <a:pt x="5864" y="8273"/>
                    <a:pt x="14955" y="6949"/>
                    <a:pt x="16168" y="6949"/>
                  </a:cubicBezTo>
                  <a:cubicBezTo>
                    <a:pt x="16235" y="6949"/>
                    <a:pt x="16278" y="6953"/>
                    <a:pt x="16295" y="6962"/>
                  </a:cubicBezTo>
                  <a:cubicBezTo>
                    <a:pt x="16305" y="6967"/>
                    <a:pt x="16316" y="6970"/>
                    <a:pt x="16325" y="6970"/>
                  </a:cubicBezTo>
                  <a:cubicBezTo>
                    <a:pt x="16619" y="6970"/>
                    <a:pt x="16295" y="4254"/>
                    <a:pt x="16295" y="4254"/>
                  </a:cubicBezTo>
                  <a:cubicBezTo>
                    <a:pt x="16295" y="4254"/>
                    <a:pt x="15320" y="4320"/>
                    <a:pt x="13901" y="4320"/>
                  </a:cubicBezTo>
                  <a:cubicBezTo>
                    <a:pt x="11224" y="4320"/>
                    <a:pt x="6966" y="4088"/>
                    <a:pt x="4681" y="2752"/>
                  </a:cubicBezTo>
                  <a:cubicBezTo>
                    <a:pt x="1190" y="708"/>
                    <a:pt x="1584" y="0"/>
                    <a:pt x="1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814800" y="3696825"/>
              <a:ext cx="17700" cy="157600"/>
            </a:xfrm>
            <a:custGeom>
              <a:avLst/>
              <a:gdLst/>
              <a:ahLst/>
              <a:cxnLst/>
              <a:rect l="l" t="t" r="r" b="b"/>
              <a:pathLst>
                <a:path w="708" h="6304" extrusionOk="0">
                  <a:moveTo>
                    <a:pt x="598" y="0"/>
                  </a:moveTo>
                  <a:cubicBezTo>
                    <a:pt x="547" y="0"/>
                    <a:pt x="499" y="37"/>
                    <a:pt x="494" y="94"/>
                  </a:cubicBezTo>
                  <a:cubicBezTo>
                    <a:pt x="488" y="127"/>
                    <a:pt x="1" y="3684"/>
                    <a:pt x="55" y="6199"/>
                  </a:cubicBezTo>
                  <a:cubicBezTo>
                    <a:pt x="55" y="6254"/>
                    <a:pt x="100" y="6304"/>
                    <a:pt x="159" y="6304"/>
                  </a:cubicBezTo>
                  <a:cubicBezTo>
                    <a:pt x="219" y="6297"/>
                    <a:pt x="264" y="6254"/>
                    <a:pt x="264" y="6193"/>
                  </a:cubicBezTo>
                  <a:cubicBezTo>
                    <a:pt x="209" y="3694"/>
                    <a:pt x="697" y="154"/>
                    <a:pt x="702" y="122"/>
                  </a:cubicBezTo>
                  <a:cubicBezTo>
                    <a:pt x="707" y="61"/>
                    <a:pt x="669" y="11"/>
                    <a:pt x="609" y="1"/>
                  </a:cubicBezTo>
                  <a:cubicBezTo>
                    <a:pt x="605" y="0"/>
                    <a:pt x="602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48750" y="3519800"/>
              <a:ext cx="86050" cy="89075"/>
            </a:xfrm>
            <a:custGeom>
              <a:avLst/>
              <a:gdLst/>
              <a:ahLst/>
              <a:cxnLst/>
              <a:rect l="l" t="t" r="r" b="b"/>
              <a:pathLst>
                <a:path w="3442" h="3563" extrusionOk="0">
                  <a:moveTo>
                    <a:pt x="833" y="1"/>
                  </a:moveTo>
                  <a:lnTo>
                    <a:pt x="0" y="1244"/>
                  </a:lnTo>
                  <a:lnTo>
                    <a:pt x="3036" y="3563"/>
                  </a:lnTo>
                  <a:lnTo>
                    <a:pt x="3441" y="2592"/>
                  </a:lnTo>
                  <a:cubicBezTo>
                    <a:pt x="3441" y="2592"/>
                    <a:pt x="1847" y="1869"/>
                    <a:pt x="8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44025" y="3064475"/>
              <a:ext cx="618825" cy="325125"/>
            </a:xfrm>
            <a:custGeom>
              <a:avLst/>
              <a:gdLst/>
              <a:ahLst/>
              <a:cxnLst/>
              <a:rect l="l" t="t" r="r" b="b"/>
              <a:pathLst>
                <a:path w="24753" h="13005" extrusionOk="0">
                  <a:moveTo>
                    <a:pt x="10185" y="0"/>
                  </a:moveTo>
                  <a:cubicBezTo>
                    <a:pt x="9256" y="0"/>
                    <a:pt x="8220" y="176"/>
                    <a:pt x="7076" y="608"/>
                  </a:cubicBezTo>
                  <a:cubicBezTo>
                    <a:pt x="1032" y="2905"/>
                    <a:pt x="1" y="8605"/>
                    <a:pt x="1799" y="11801"/>
                  </a:cubicBezTo>
                  <a:cubicBezTo>
                    <a:pt x="1799" y="11801"/>
                    <a:pt x="3000" y="12059"/>
                    <a:pt x="4399" y="12059"/>
                  </a:cubicBezTo>
                  <a:cubicBezTo>
                    <a:pt x="5520" y="12059"/>
                    <a:pt x="6769" y="11894"/>
                    <a:pt x="7630" y="11296"/>
                  </a:cubicBezTo>
                  <a:cubicBezTo>
                    <a:pt x="9560" y="9953"/>
                    <a:pt x="8404" y="5865"/>
                    <a:pt x="11429" y="5136"/>
                  </a:cubicBezTo>
                  <a:cubicBezTo>
                    <a:pt x="11782" y="5051"/>
                    <a:pt x="12101" y="5013"/>
                    <a:pt x="12389" y="5013"/>
                  </a:cubicBezTo>
                  <a:cubicBezTo>
                    <a:pt x="14555" y="5013"/>
                    <a:pt x="14953" y="7153"/>
                    <a:pt x="14953" y="7153"/>
                  </a:cubicBezTo>
                  <a:cubicBezTo>
                    <a:pt x="14953" y="7153"/>
                    <a:pt x="16375" y="6267"/>
                    <a:pt x="17617" y="6267"/>
                  </a:cubicBezTo>
                  <a:cubicBezTo>
                    <a:pt x="18012" y="6267"/>
                    <a:pt x="18389" y="6356"/>
                    <a:pt x="18697" y="6593"/>
                  </a:cubicBezTo>
                  <a:cubicBezTo>
                    <a:pt x="21807" y="8987"/>
                    <a:pt x="17636" y="13004"/>
                    <a:pt x="20954" y="13004"/>
                  </a:cubicBezTo>
                  <a:cubicBezTo>
                    <a:pt x="21009" y="13004"/>
                    <a:pt x="21066" y="13003"/>
                    <a:pt x="21125" y="13001"/>
                  </a:cubicBezTo>
                  <a:cubicBezTo>
                    <a:pt x="24753" y="12864"/>
                    <a:pt x="24194" y="9783"/>
                    <a:pt x="24194" y="9783"/>
                  </a:cubicBezTo>
                  <a:lnTo>
                    <a:pt x="24194" y="9783"/>
                  </a:lnTo>
                  <a:cubicBezTo>
                    <a:pt x="24194" y="9783"/>
                    <a:pt x="24183" y="9784"/>
                    <a:pt x="24164" y="9784"/>
                  </a:cubicBezTo>
                  <a:cubicBezTo>
                    <a:pt x="24028" y="9784"/>
                    <a:pt x="23443" y="9742"/>
                    <a:pt x="22906" y="9055"/>
                  </a:cubicBezTo>
                  <a:cubicBezTo>
                    <a:pt x="22358" y="8361"/>
                    <a:pt x="24191" y="2936"/>
                    <a:pt x="18717" y="2936"/>
                  </a:cubicBezTo>
                  <a:cubicBezTo>
                    <a:pt x="18004" y="2936"/>
                    <a:pt x="17168" y="3028"/>
                    <a:pt x="16186" y="3234"/>
                  </a:cubicBezTo>
                  <a:cubicBezTo>
                    <a:pt x="16186" y="3234"/>
                    <a:pt x="14174" y="0"/>
                    <a:pt x="10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17325" y="3317450"/>
              <a:ext cx="142400" cy="134250"/>
            </a:xfrm>
            <a:custGeom>
              <a:avLst/>
              <a:gdLst/>
              <a:ahLst/>
              <a:cxnLst/>
              <a:rect l="l" t="t" r="r" b="b"/>
              <a:pathLst>
                <a:path w="5696" h="5370" extrusionOk="0">
                  <a:moveTo>
                    <a:pt x="4183" y="0"/>
                  </a:moveTo>
                  <a:cubicBezTo>
                    <a:pt x="3897" y="0"/>
                    <a:pt x="3557" y="109"/>
                    <a:pt x="3152" y="367"/>
                  </a:cubicBezTo>
                  <a:cubicBezTo>
                    <a:pt x="1" y="2378"/>
                    <a:pt x="2538" y="4910"/>
                    <a:pt x="4040" y="5326"/>
                  </a:cubicBezTo>
                  <a:cubicBezTo>
                    <a:pt x="4148" y="5356"/>
                    <a:pt x="4248" y="5369"/>
                    <a:pt x="4342" y="5369"/>
                  </a:cubicBezTo>
                  <a:cubicBezTo>
                    <a:pt x="5562" y="5369"/>
                    <a:pt x="5695" y="3036"/>
                    <a:pt x="5695" y="3036"/>
                  </a:cubicBezTo>
                  <a:cubicBezTo>
                    <a:pt x="5695" y="3036"/>
                    <a:pt x="5695" y="0"/>
                    <a:pt x="418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96525" y="3342075"/>
              <a:ext cx="31675" cy="82650"/>
            </a:xfrm>
            <a:custGeom>
              <a:avLst/>
              <a:gdLst/>
              <a:ahLst/>
              <a:cxnLst/>
              <a:rect l="l" t="t" r="r" b="b"/>
              <a:pathLst>
                <a:path w="1267" h="3306" extrusionOk="0">
                  <a:moveTo>
                    <a:pt x="164" y="0"/>
                  </a:moveTo>
                  <a:cubicBezTo>
                    <a:pt x="123" y="0"/>
                    <a:pt x="98" y="5"/>
                    <a:pt x="94" y="7"/>
                  </a:cubicBezTo>
                  <a:cubicBezTo>
                    <a:pt x="38" y="17"/>
                    <a:pt x="0" y="66"/>
                    <a:pt x="11" y="126"/>
                  </a:cubicBezTo>
                  <a:cubicBezTo>
                    <a:pt x="17" y="178"/>
                    <a:pt x="65" y="215"/>
                    <a:pt x="121" y="215"/>
                  </a:cubicBezTo>
                  <a:cubicBezTo>
                    <a:pt x="124" y="215"/>
                    <a:pt x="128" y="215"/>
                    <a:pt x="132" y="214"/>
                  </a:cubicBezTo>
                  <a:cubicBezTo>
                    <a:pt x="133" y="214"/>
                    <a:pt x="146" y="213"/>
                    <a:pt x="168" y="213"/>
                  </a:cubicBezTo>
                  <a:cubicBezTo>
                    <a:pt x="240" y="213"/>
                    <a:pt x="404" y="232"/>
                    <a:pt x="559" y="395"/>
                  </a:cubicBezTo>
                  <a:cubicBezTo>
                    <a:pt x="839" y="675"/>
                    <a:pt x="1102" y="1388"/>
                    <a:pt x="800" y="3185"/>
                  </a:cubicBezTo>
                  <a:cubicBezTo>
                    <a:pt x="795" y="3240"/>
                    <a:pt x="833" y="3295"/>
                    <a:pt x="888" y="3306"/>
                  </a:cubicBezTo>
                  <a:lnTo>
                    <a:pt x="905" y="3306"/>
                  </a:lnTo>
                  <a:cubicBezTo>
                    <a:pt x="959" y="3306"/>
                    <a:pt x="1004" y="3273"/>
                    <a:pt x="1009" y="3217"/>
                  </a:cubicBezTo>
                  <a:cubicBezTo>
                    <a:pt x="1267" y="1699"/>
                    <a:pt x="1162" y="697"/>
                    <a:pt x="708" y="242"/>
                  </a:cubicBezTo>
                  <a:cubicBezTo>
                    <a:pt x="499" y="33"/>
                    <a:pt x="275" y="0"/>
                    <a:pt x="164" y="0"/>
                  </a:cubicBezTo>
                  <a:close/>
                </a:path>
              </a:pathLst>
            </a:custGeom>
            <a:solidFill>
              <a:srgbClr val="2E2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869725" y="3413150"/>
              <a:ext cx="49775" cy="80500"/>
            </a:xfrm>
            <a:custGeom>
              <a:avLst/>
              <a:gdLst/>
              <a:ahLst/>
              <a:cxnLst/>
              <a:rect l="l" t="t" r="r" b="b"/>
              <a:pathLst>
                <a:path w="1991" h="3220" extrusionOk="0">
                  <a:moveTo>
                    <a:pt x="613" y="0"/>
                  </a:moveTo>
                  <a:cubicBezTo>
                    <a:pt x="565" y="0"/>
                    <a:pt x="520" y="36"/>
                    <a:pt x="511" y="84"/>
                  </a:cubicBezTo>
                  <a:lnTo>
                    <a:pt x="172" y="1877"/>
                  </a:lnTo>
                  <a:cubicBezTo>
                    <a:pt x="165" y="1904"/>
                    <a:pt x="172" y="1937"/>
                    <a:pt x="187" y="1958"/>
                  </a:cubicBezTo>
                  <a:cubicBezTo>
                    <a:pt x="210" y="1986"/>
                    <a:pt x="231" y="1998"/>
                    <a:pt x="264" y="2003"/>
                  </a:cubicBezTo>
                  <a:lnTo>
                    <a:pt x="1553" y="2145"/>
                  </a:lnTo>
                  <a:lnTo>
                    <a:pt x="73" y="3022"/>
                  </a:lnTo>
                  <a:cubicBezTo>
                    <a:pt x="18" y="3050"/>
                    <a:pt x="1" y="3116"/>
                    <a:pt x="33" y="3164"/>
                  </a:cubicBezTo>
                  <a:cubicBezTo>
                    <a:pt x="51" y="3197"/>
                    <a:pt x="89" y="3220"/>
                    <a:pt x="122" y="3220"/>
                  </a:cubicBezTo>
                  <a:cubicBezTo>
                    <a:pt x="144" y="3220"/>
                    <a:pt x="160" y="3214"/>
                    <a:pt x="177" y="3203"/>
                  </a:cubicBezTo>
                  <a:lnTo>
                    <a:pt x="1930" y="2167"/>
                  </a:lnTo>
                  <a:cubicBezTo>
                    <a:pt x="1968" y="2140"/>
                    <a:pt x="1991" y="2096"/>
                    <a:pt x="1980" y="2052"/>
                  </a:cubicBezTo>
                  <a:cubicBezTo>
                    <a:pt x="1974" y="2008"/>
                    <a:pt x="1936" y="1975"/>
                    <a:pt x="1892" y="1970"/>
                  </a:cubicBezTo>
                  <a:lnTo>
                    <a:pt x="402" y="1806"/>
                  </a:lnTo>
                  <a:lnTo>
                    <a:pt x="719" y="128"/>
                  </a:lnTo>
                  <a:cubicBezTo>
                    <a:pt x="731" y="68"/>
                    <a:pt x="691" y="13"/>
                    <a:pt x="632" y="2"/>
                  </a:cubicBezTo>
                  <a:cubicBezTo>
                    <a:pt x="626" y="1"/>
                    <a:pt x="620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4425" y="3545400"/>
              <a:ext cx="91950" cy="159550"/>
            </a:xfrm>
            <a:custGeom>
              <a:avLst/>
              <a:gdLst/>
              <a:ahLst/>
              <a:cxnLst/>
              <a:rect l="l" t="t" r="r" b="b"/>
              <a:pathLst>
                <a:path w="3678" h="6382" extrusionOk="0">
                  <a:moveTo>
                    <a:pt x="3560" y="0"/>
                  </a:moveTo>
                  <a:cubicBezTo>
                    <a:pt x="3534" y="0"/>
                    <a:pt x="3508" y="10"/>
                    <a:pt x="3487" y="29"/>
                  </a:cubicBezTo>
                  <a:cubicBezTo>
                    <a:pt x="872" y="2555"/>
                    <a:pt x="22" y="6211"/>
                    <a:pt x="11" y="6250"/>
                  </a:cubicBezTo>
                  <a:cubicBezTo>
                    <a:pt x="1" y="6304"/>
                    <a:pt x="39" y="6364"/>
                    <a:pt x="93" y="6376"/>
                  </a:cubicBezTo>
                  <a:cubicBezTo>
                    <a:pt x="99" y="6376"/>
                    <a:pt x="110" y="6381"/>
                    <a:pt x="115" y="6381"/>
                  </a:cubicBezTo>
                  <a:cubicBezTo>
                    <a:pt x="165" y="6381"/>
                    <a:pt x="209" y="6348"/>
                    <a:pt x="219" y="6298"/>
                  </a:cubicBezTo>
                  <a:cubicBezTo>
                    <a:pt x="224" y="6260"/>
                    <a:pt x="1064" y="2665"/>
                    <a:pt x="3634" y="182"/>
                  </a:cubicBezTo>
                  <a:cubicBezTo>
                    <a:pt x="3677" y="138"/>
                    <a:pt x="3677" y="72"/>
                    <a:pt x="3639" y="34"/>
                  </a:cubicBezTo>
                  <a:cubicBezTo>
                    <a:pt x="3617" y="11"/>
                    <a:pt x="3588" y="0"/>
                    <a:pt x="3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072950" y="4367975"/>
              <a:ext cx="12900" cy="30150"/>
            </a:xfrm>
            <a:custGeom>
              <a:avLst/>
              <a:gdLst/>
              <a:ahLst/>
              <a:cxnLst/>
              <a:rect l="l" t="t" r="r" b="b"/>
              <a:pathLst>
                <a:path w="516" h="1206" extrusionOk="0">
                  <a:moveTo>
                    <a:pt x="400" y="1"/>
                  </a:moveTo>
                  <a:cubicBezTo>
                    <a:pt x="354" y="1"/>
                    <a:pt x="310" y="31"/>
                    <a:pt x="297" y="77"/>
                  </a:cubicBezTo>
                  <a:lnTo>
                    <a:pt x="17" y="1069"/>
                  </a:lnTo>
                  <a:cubicBezTo>
                    <a:pt x="1" y="1123"/>
                    <a:pt x="34" y="1183"/>
                    <a:pt x="93" y="1200"/>
                  </a:cubicBezTo>
                  <a:cubicBezTo>
                    <a:pt x="99" y="1200"/>
                    <a:pt x="110" y="1206"/>
                    <a:pt x="121" y="1206"/>
                  </a:cubicBezTo>
                  <a:cubicBezTo>
                    <a:pt x="165" y="1206"/>
                    <a:pt x="209" y="1173"/>
                    <a:pt x="219" y="1129"/>
                  </a:cubicBezTo>
                  <a:lnTo>
                    <a:pt x="499" y="136"/>
                  </a:lnTo>
                  <a:cubicBezTo>
                    <a:pt x="515" y="82"/>
                    <a:pt x="482" y="22"/>
                    <a:pt x="428" y="5"/>
                  </a:cubicBezTo>
                  <a:cubicBezTo>
                    <a:pt x="419" y="2"/>
                    <a:pt x="409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093075" y="4367425"/>
              <a:ext cx="5400" cy="25900"/>
            </a:xfrm>
            <a:custGeom>
              <a:avLst/>
              <a:gdLst/>
              <a:ahLst/>
              <a:cxnLst/>
              <a:rect l="l" t="t" r="r" b="b"/>
              <a:pathLst>
                <a:path w="216" h="1036" extrusionOk="0">
                  <a:moveTo>
                    <a:pt x="105" y="0"/>
                  </a:moveTo>
                  <a:cubicBezTo>
                    <a:pt x="44" y="0"/>
                    <a:pt x="1" y="49"/>
                    <a:pt x="1" y="104"/>
                  </a:cubicBezTo>
                  <a:lnTo>
                    <a:pt x="6" y="932"/>
                  </a:lnTo>
                  <a:cubicBezTo>
                    <a:pt x="6" y="987"/>
                    <a:pt x="56" y="1035"/>
                    <a:pt x="110" y="1035"/>
                  </a:cubicBezTo>
                  <a:cubicBezTo>
                    <a:pt x="171" y="1035"/>
                    <a:pt x="215" y="987"/>
                    <a:pt x="215" y="932"/>
                  </a:cubicBezTo>
                  <a:lnTo>
                    <a:pt x="209" y="104"/>
                  </a:lnTo>
                  <a:cubicBezTo>
                    <a:pt x="209" y="49"/>
                    <a:pt x="165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2"/>
          <p:cNvSpPr txBox="1">
            <a:spLocks noGrp="1"/>
          </p:cNvSpPr>
          <p:nvPr>
            <p:ph type="subTitle" idx="1"/>
          </p:nvPr>
        </p:nvSpPr>
        <p:spPr>
          <a:xfrm>
            <a:off x="2134650" y="3657500"/>
            <a:ext cx="4874700" cy="42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2"/>
          <p:cNvSpPr txBox="1">
            <a:spLocks noGrp="1"/>
          </p:cNvSpPr>
          <p:nvPr>
            <p:ph type="ctrTitle"/>
          </p:nvPr>
        </p:nvSpPr>
        <p:spPr>
          <a:xfrm>
            <a:off x="2343000" y="849550"/>
            <a:ext cx="4458000" cy="28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0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3146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"/>
          <p:cNvSpPr/>
          <p:nvPr/>
        </p:nvSpPr>
        <p:spPr>
          <a:xfrm rot="-1800227">
            <a:off x="7220529" y="4943780"/>
            <a:ext cx="111961" cy="39507"/>
          </a:xfrm>
          <a:custGeom>
            <a:avLst/>
            <a:gdLst/>
            <a:ahLst/>
            <a:cxnLst/>
            <a:rect l="l" t="t" r="r" b="b"/>
            <a:pathLst>
              <a:path w="10392" h="3667" extrusionOk="0">
                <a:moveTo>
                  <a:pt x="10392" y="3667"/>
                </a:moveTo>
                <a:lnTo>
                  <a:pt x="2067" y="3580"/>
                </a:lnTo>
                <a:lnTo>
                  <a:pt x="0" y="0"/>
                </a:lnTo>
                <a:lnTo>
                  <a:pt x="103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33" name="Google Shape;233;p4"/>
          <p:cNvSpPr/>
          <p:nvPr/>
        </p:nvSpPr>
        <p:spPr>
          <a:xfrm rot="-5400000" flipH="1">
            <a:off x="5411402" y="4940944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34" name="Google Shape;234;p4"/>
          <p:cNvSpPr/>
          <p:nvPr/>
        </p:nvSpPr>
        <p:spPr>
          <a:xfrm rot="5400000">
            <a:off x="6062609" y="4914136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35" name="Google Shape;235;p4"/>
          <p:cNvSpPr/>
          <p:nvPr/>
        </p:nvSpPr>
        <p:spPr>
          <a:xfrm rot="10800000">
            <a:off x="7220918" y="4786445"/>
            <a:ext cx="111187" cy="38575"/>
          </a:xfrm>
          <a:custGeom>
            <a:avLst/>
            <a:gdLst/>
            <a:ahLst/>
            <a:cxnLst/>
            <a:rect l="l" t="t" r="r" b="b"/>
            <a:pathLst>
              <a:path w="10319" h="3580" extrusionOk="0">
                <a:moveTo>
                  <a:pt x="1528" y="0"/>
                </a:moveTo>
                <a:lnTo>
                  <a:pt x="8252" y="0"/>
                </a:lnTo>
                <a:lnTo>
                  <a:pt x="10319" y="3580"/>
                </a:lnTo>
                <a:lnTo>
                  <a:pt x="0" y="35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236" name="Google Shape;236;p4"/>
          <p:cNvSpPr/>
          <p:nvPr/>
        </p:nvSpPr>
        <p:spPr>
          <a:xfrm rot="-4499594">
            <a:off x="6803400" y="4940946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grpSp>
        <p:nvGrpSpPr>
          <p:cNvPr id="237" name="Google Shape;237;p4"/>
          <p:cNvGrpSpPr/>
          <p:nvPr/>
        </p:nvGrpSpPr>
        <p:grpSpPr>
          <a:xfrm>
            <a:off x="61069" y="68542"/>
            <a:ext cx="9027322" cy="5041129"/>
            <a:chOff x="61069" y="68542"/>
            <a:chExt cx="9027322" cy="5041129"/>
          </a:xfrm>
        </p:grpSpPr>
        <p:sp>
          <p:nvSpPr>
            <p:cNvPr id="238" name="Google Shape;238;p4"/>
            <p:cNvSpPr/>
            <p:nvPr/>
          </p:nvSpPr>
          <p:spPr>
            <a:xfrm rot="2700000">
              <a:off x="3197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39" name="Google Shape;239;p4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0" name="Google Shape;240;p4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1" name="Google Shape;241;p4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2" name="Google Shape;242;p4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3" name="Google Shape;243;p4"/>
            <p:cNvSpPr/>
            <p:nvPr/>
          </p:nvSpPr>
          <p:spPr>
            <a:xfrm rot="-2700000">
              <a:off x="515840" y="3884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4" name="Google Shape;244;p4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5" name="Google Shape;245;p4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6" name="Google Shape;246;p4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7" name="Google Shape;247;p4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8" name="Google Shape;248;p4"/>
            <p:cNvSpPr/>
            <p:nvPr/>
          </p:nvSpPr>
          <p:spPr>
            <a:xfrm rot="8100000" flipH="1">
              <a:off x="4509194" y="15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" name="Google Shape;249;p4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"/>
            <p:cNvSpPr/>
            <p:nvPr/>
          </p:nvSpPr>
          <p:spPr>
            <a:xfrm rot="-5400000">
              <a:off x="3039403" y="1427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" name="Google Shape;251;p4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2" name="Google Shape;252;p4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3" name="Google Shape;253;p4"/>
            <p:cNvSpPr/>
            <p:nvPr/>
          </p:nvSpPr>
          <p:spPr>
            <a:xfrm rot="-5400000">
              <a:off x="1690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4" name="Google Shape;254;p4"/>
            <p:cNvSpPr/>
            <p:nvPr/>
          </p:nvSpPr>
          <p:spPr>
            <a:xfrm rot="2700000">
              <a:off x="58641" y="25419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5" name="Google Shape;255;p4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" name="Google Shape;256;p4"/>
            <p:cNvSpPr/>
            <p:nvPr/>
          </p:nvSpPr>
          <p:spPr>
            <a:xfrm rot="8999773">
              <a:off x="3716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" name="Google Shape;257;p4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" name="Google Shape;258;p4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9" name="Google Shape;259;p4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60" name="Google Shape;260;p4"/>
            <p:cNvSpPr/>
            <p:nvPr/>
          </p:nvSpPr>
          <p:spPr>
            <a:xfrm rot="8100000" flipH="1">
              <a:off x="7273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1" name="Google Shape;261;p4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2" name="Google Shape;262;p4"/>
            <p:cNvSpPr/>
            <p:nvPr/>
          </p:nvSpPr>
          <p:spPr>
            <a:xfrm rot="-10594826" flipH="1">
              <a:off x="8902268" y="7493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63" name="Google Shape;263;p4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4" name="Google Shape;264;p4"/>
            <p:cNvSpPr/>
            <p:nvPr/>
          </p:nvSpPr>
          <p:spPr>
            <a:xfrm>
              <a:off x="8976589" y="13692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65" name="Google Shape;265;p4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66" name="Google Shape;266;p4"/>
            <p:cNvSpPr/>
            <p:nvPr/>
          </p:nvSpPr>
          <p:spPr>
            <a:xfrm rot="2700000">
              <a:off x="3348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67" name="Google Shape;267;p4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8" name="Google Shape;268;p4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69" name="Google Shape;269;p4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70" name="Google Shape;270;p4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71" name="Google Shape;271;p4"/>
            <p:cNvSpPr/>
            <p:nvPr/>
          </p:nvSpPr>
          <p:spPr>
            <a:xfrm>
              <a:off x="8946314" y="21592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72" name="Google Shape;272;p4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73" name="Google Shape;273;p4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74" name="Google Shape;274;p4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75" name="Google Shape;275;p4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76" name="Google Shape;276;p4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77" name="Google Shape;277;p4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78" name="Google Shape;278;p4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79" name="Google Shape;279;p4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80" name="Google Shape;280;p4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81" name="Google Shape;281;p4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82" name="Google Shape;282;p4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3" name="Google Shape;283;p4"/>
            <p:cNvSpPr/>
            <p:nvPr/>
          </p:nvSpPr>
          <p:spPr>
            <a:xfrm rot="8999773">
              <a:off x="78184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84" name="Google Shape;284;p4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85" name="Google Shape;285;p4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86" name="Google Shape;286;p4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87" name="Google Shape;287;p4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88" name="Google Shape;288;p4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289" name="Google Shape;289;p4"/>
          <p:cNvSpPr/>
          <p:nvPr/>
        </p:nvSpPr>
        <p:spPr>
          <a:xfrm>
            <a:off x="311400" y="310100"/>
            <a:ext cx="8521200" cy="45234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1" name="Google Shape;291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349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3300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94" name="Google Shape;294;p5"/>
          <p:cNvGrpSpPr/>
          <p:nvPr/>
        </p:nvGrpSpPr>
        <p:grpSpPr>
          <a:xfrm flipH="1"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295" name="Google Shape;295;p5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96" name="Google Shape;296;p5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97" name="Google Shape;297;p5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98" name="Google Shape;298;p5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99" name="Google Shape;299;p5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00" name="Google Shape;300;p5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01" name="Google Shape;301;p5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03" name="Google Shape;303;p5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04" name="Google Shape;304;p5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05" name="Google Shape;305;p5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06" name="Google Shape;306;p5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7" name="Google Shape;307;p5"/>
            <p:cNvSpPr/>
            <p:nvPr/>
          </p:nvSpPr>
          <p:spPr>
            <a:xfrm>
              <a:off x="362900" y="31819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9" name="Google Shape;309;p5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10" name="Google Shape;310;p5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11" name="Google Shape;311;p5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12" name="Google Shape;312;p5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13" name="Google Shape;313;p5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4" name="Google Shape;314;p5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5" name="Google Shape;315;p5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16" name="Google Shape;316;p5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17" name="Google Shape;317;p5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18" name="Google Shape;318;p5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9" name="Google Shape;319;p5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20" name="Google Shape;320;p5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21" name="Google Shape;321;p5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22" name="Google Shape;322;p5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23" name="Google Shape;323;p5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24" name="Google Shape;324;p5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25" name="Google Shape;325;p5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26" name="Google Shape;326;p5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27" name="Google Shape;327;p5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28" name="Google Shape;328;p5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29" name="Google Shape;329;p5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30" name="Google Shape;330;p5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1" name="Google Shape;331;p5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32" name="Google Shape;332;p5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33" name="Google Shape;333;p5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4" name="Google Shape;334;p5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35" name="Google Shape;335;p5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36" name="Google Shape;336;p5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37" name="Google Shape;337;p5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38" name="Google Shape;338;p5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9" name="Google Shape;339;p5"/>
            <p:cNvSpPr/>
            <p:nvPr/>
          </p:nvSpPr>
          <p:spPr>
            <a:xfrm rot="8999773">
              <a:off x="6712897" y="48162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40" name="Google Shape;340;p5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41" name="Google Shape;341;p5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42" name="Google Shape;342;p5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43" name="Google Shape;343;p5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44" name="Google Shape;344;p5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45" name="Google Shape;345;p5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46" name="Google Shape;346;p5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47" name="Google Shape;347;p5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348" name="Google Shape;348;p5"/>
          <p:cNvSpPr/>
          <p:nvPr/>
        </p:nvSpPr>
        <p:spPr>
          <a:xfrm>
            <a:off x="713800" y="540000"/>
            <a:ext cx="7704000" cy="668400"/>
          </a:xfrm>
          <a:prstGeom prst="roundRect">
            <a:avLst>
              <a:gd name="adj" fmla="val 2759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5"/>
          <p:cNvSpPr txBox="1">
            <a:spLocks noGrp="1"/>
          </p:cNvSpPr>
          <p:nvPr>
            <p:ph type="subTitle" idx="1"/>
          </p:nvPr>
        </p:nvSpPr>
        <p:spPr>
          <a:xfrm>
            <a:off x="1266975" y="2502013"/>
            <a:ext cx="30915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7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0" name="Google Shape;350;p5"/>
          <p:cNvSpPr txBox="1">
            <a:spLocks noGrp="1"/>
          </p:cNvSpPr>
          <p:nvPr>
            <p:ph type="subTitle" idx="2"/>
          </p:nvPr>
        </p:nvSpPr>
        <p:spPr>
          <a:xfrm>
            <a:off x="4785511" y="2502013"/>
            <a:ext cx="30915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7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3"/>
          </p:nvPr>
        </p:nvSpPr>
        <p:spPr>
          <a:xfrm>
            <a:off x="1266975" y="3116038"/>
            <a:ext cx="30915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4"/>
          </p:nvPr>
        </p:nvSpPr>
        <p:spPr>
          <a:xfrm>
            <a:off x="4785511" y="3116038"/>
            <a:ext cx="30915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2359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7"/>
          <p:cNvGrpSpPr/>
          <p:nvPr/>
        </p:nvGrpSpPr>
        <p:grpSpPr>
          <a:xfrm>
            <a:off x="122308" y="110399"/>
            <a:ext cx="8966083" cy="4999273"/>
            <a:chOff x="122308" y="110399"/>
            <a:chExt cx="8966083" cy="4999273"/>
          </a:xfrm>
        </p:grpSpPr>
        <p:grpSp>
          <p:nvGrpSpPr>
            <p:cNvPr id="413" name="Google Shape;413;p7"/>
            <p:cNvGrpSpPr/>
            <p:nvPr/>
          </p:nvGrpSpPr>
          <p:grpSpPr>
            <a:xfrm>
              <a:off x="122308" y="110399"/>
              <a:ext cx="8966083" cy="4999273"/>
              <a:chOff x="122308" y="110399"/>
              <a:chExt cx="8966083" cy="4999273"/>
            </a:xfrm>
          </p:grpSpPr>
          <p:grpSp>
            <p:nvGrpSpPr>
              <p:cNvPr id="414" name="Google Shape;414;p7"/>
              <p:cNvGrpSpPr/>
              <p:nvPr/>
            </p:nvGrpSpPr>
            <p:grpSpPr>
              <a:xfrm rot="10800000">
                <a:off x="6573247" y="988275"/>
                <a:ext cx="1752359" cy="2359987"/>
                <a:chOff x="8524342" y="1674075"/>
                <a:chExt cx="1752359" cy="2359987"/>
              </a:xfrm>
            </p:grpSpPr>
            <p:sp>
              <p:nvSpPr>
                <p:cNvPr id="415" name="Google Shape;415;p7"/>
                <p:cNvSpPr/>
                <p:nvPr/>
              </p:nvSpPr>
              <p:spPr>
                <a:xfrm>
                  <a:off x="8824189" y="1674075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416" name="Google Shape;416;p7"/>
                <p:cNvSpPr/>
                <p:nvPr/>
              </p:nvSpPr>
              <p:spPr>
                <a:xfrm>
                  <a:off x="10165514" y="3683200"/>
                  <a:ext cx="111187" cy="3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417" name="Google Shape;417;p7"/>
                <p:cNvSpPr/>
                <p:nvPr/>
              </p:nvSpPr>
              <p:spPr>
                <a:xfrm rot="2700000">
                  <a:off x="8521914" y="2867729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</p:sp>
            <p:sp>
              <p:nvSpPr>
                <p:cNvPr id="418" name="Google Shape;418;p7"/>
                <p:cNvSpPr/>
                <p:nvPr/>
              </p:nvSpPr>
              <p:spPr>
                <a:xfrm rot="-5400000">
                  <a:off x="9564028" y="203240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419" name="Google Shape;419;p7"/>
                <p:cNvSpPr/>
                <p:nvPr/>
              </p:nvSpPr>
              <p:spPr>
                <a:xfrm rot="-5400000">
                  <a:off x="8568653" y="395713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</p:grpSp>
          <p:grpSp>
            <p:nvGrpSpPr>
              <p:cNvPr id="420" name="Google Shape;420;p7"/>
              <p:cNvGrpSpPr/>
              <p:nvPr/>
            </p:nvGrpSpPr>
            <p:grpSpPr>
              <a:xfrm>
                <a:off x="122308" y="110399"/>
                <a:ext cx="8966083" cy="4999273"/>
                <a:chOff x="122308" y="110399"/>
                <a:chExt cx="8966083" cy="4999273"/>
              </a:xfrm>
            </p:grpSpPr>
            <p:grpSp>
              <p:nvGrpSpPr>
                <p:cNvPr id="421" name="Google Shape;421;p7"/>
                <p:cNvGrpSpPr/>
                <p:nvPr/>
              </p:nvGrpSpPr>
              <p:grpSpPr>
                <a:xfrm>
                  <a:off x="122308" y="110399"/>
                  <a:ext cx="8966083" cy="4999273"/>
                  <a:chOff x="122308" y="110399"/>
                  <a:chExt cx="8966083" cy="4999273"/>
                </a:xfrm>
              </p:grpSpPr>
              <p:sp>
                <p:nvSpPr>
                  <p:cNvPr id="422" name="Google Shape;422;p7"/>
                  <p:cNvSpPr/>
                  <p:nvPr/>
                </p:nvSpPr>
                <p:spPr>
                  <a:xfrm rot="2700000">
                    <a:off x="365766" y="29748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23" name="Google Shape;423;p7"/>
                  <p:cNvSpPr/>
                  <p:nvPr/>
                </p:nvSpPr>
                <p:spPr>
                  <a:xfrm>
                    <a:off x="960208" y="347900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24" name="Google Shape;424;p7"/>
                  <p:cNvSpPr/>
                  <p:nvPr/>
                </p:nvSpPr>
                <p:spPr>
                  <a:xfrm rot="6300406">
                    <a:off x="6543825" y="4799709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25" name="Google Shape;425;p7"/>
                  <p:cNvSpPr/>
                  <p:nvPr/>
                </p:nvSpPr>
                <p:spPr>
                  <a:xfrm rot="8999773">
                    <a:off x="1520397" y="1949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26" name="Google Shape;426;p7"/>
                  <p:cNvSpPr/>
                  <p:nvPr/>
                </p:nvSpPr>
                <p:spPr>
                  <a:xfrm rot="6300406">
                    <a:off x="144695" y="23320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27" name="Google Shape;427;p7"/>
                  <p:cNvSpPr/>
                  <p:nvPr/>
                </p:nvSpPr>
                <p:spPr>
                  <a:xfrm rot="-2700000">
                    <a:off x="8419665" y="3775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28" name="Google Shape;428;p7"/>
                  <p:cNvSpPr/>
                  <p:nvPr/>
                </p:nvSpPr>
                <p:spPr>
                  <a:xfrm>
                    <a:off x="5710514" y="88862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29" name="Google Shape;429;p7"/>
                  <p:cNvSpPr/>
                  <p:nvPr/>
                </p:nvSpPr>
                <p:spPr>
                  <a:xfrm rot="2700000">
                    <a:off x="5444989" y="1949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30" name="Google Shape;430;p7"/>
                  <p:cNvSpPr/>
                  <p:nvPr/>
                </p:nvSpPr>
                <p:spPr>
                  <a:xfrm rot="5400000" flipH="1">
                    <a:off x="3671335" y="34990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31" name="Google Shape;431;p7"/>
                  <p:cNvSpPr/>
                  <p:nvPr/>
                </p:nvSpPr>
                <p:spPr>
                  <a:xfrm rot="-900406" flipH="1">
                    <a:off x="5078610" y="40507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32" name="Google Shape;432;p7"/>
                  <p:cNvSpPr/>
                  <p:nvPr/>
                </p:nvSpPr>
                <p:spPr>
                  <a:xfrm rot="8100000" flipH="1">
                    <a:off x="8023319" y="407907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33" name="Google Shape;433;p7"/>
                  <p:cNvSpPr/>
                  <p:nvPr/>
                </p:nvSpPr>
                <p:spPr>
                  <a:xfrm rot="-5400000">
                    <a:off x="3039403" y="2189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34" name="Google Shape;434;p7"/>
                  <p:cNvSpPr/>
                  <p:nvPr/>
                </p:nvSpPr>
                <p:spPr>
                  <a:xfrm>
                    <a:off x="1878594" y="353194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35" name="Google Shape;435;p7"/>
                  <p:cNvSpPr/>
                  <p:nvPr/>
                </p:nvSpPr>
                <p:spPr>
                  <a:xfrm rot="6300406">
                    <a:off x="2605974" y="34791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36" name="Google Shape;436;p7"/>
                  <p:cNvSpPr/>
                  <p:nvPr/>
                </p:nvSpPr>
                <p:spPr>
                  <a:xfrm rot="-5400000">
                    <a:off x="245215" y="1885043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37" name="Google Shape;437;p7"/>
                  <p:cNvSpPr/>
                  <p:nvPr/>
                </p:nvSpPr>
                <p:spPr>
                  <a:xfrm rot="2700000">
                    <a:off x="515841" y="231336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38" name="Google Shape;438;p7"/>
                  <p:cNvSpPr/>
                  <p:nvPr/>
                </p:nvSpPr>
                <p:spPr>
                  <a:xfrm rot="-5400000">
                    <a:off x="2177229" y="4959035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39" name="Google Shape;439;p7"/>
                  <p:cNvSpPr/>
                  <p:nvPr/>
                </p:nvSpPr>
                <p:spPr>
                  <a:xfrm rot="8999773">
                    <a:off x="258672" y="12636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0" name="Google Shape;440;p7"/>
                  <p:cNvSpPr/>
                  <p:nvPr/>
                </p:nvSpPr>
                <p:spPr>
                  <a:xfrm rot="6300406">
                    <a:off x="466170" y="88532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41" name="Google Shape;441;p7"/>
                  <p:cNvSpPr/>
                  <p:nvPr/>
                </p:nvSpPr>
                <p:spPr>
                  <a:xfrm>
                    <a:off x="5986089" y="36065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42" name="Google Shape;442;p7"/>
                  <p:cNvSpPr/>
                  <p:nvPr/>
                </p:nvSpPr>
                <p:spPr>
                  <a:xfrm rot="8999773">
                    <a:off x="5622622" y="177028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43" name="Google Shape;443;p7"/>
                  <p:cNvSpPr/>
                  <p:nvPr/>
                </p:nvSpPr>
                <p:spPr>
                  <a:xfrm rot="8100000" flipH="1">
                    <a:off x="7273844" y="2911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4" name="Google Shape;444;p7"/>
                  <p:cNvSpPr/>
                  <p:nvPr/>
                </p:nvSpPr>
                <p:spPr>
                  <a:xfrm rot="8100000" flipH="1">
                    <a:off x="8532169" y="14419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45" name="Google Shape;445;p7"/>
                  <p:cNvSpPr/>
                  <p:nvPr/>
                </p:nvSpPr>
                <p:spPr>
                  <a:xfrm rot="-10594826" flipH="1">
                    <a:off x="8826068" y="520771"/>
                    <a:ext cx="111939" cy="3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46" name="Google Shape;446;p7"/>
                  <p:cNvSpPr/>
                  <p:nvPr/>
                </p:nvSpPr>
                <p:spPr>
                  <a:xfrm>
                    <a:off x="8631314" y="81990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7" name="Google Shape;447;p7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48" name="Google Shape;448;p7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49" name="Google Shape;449;p7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50" name="Google Shape;450;p7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1" name="Google Shape;451;p7"/>
                  <p:cNvSpPr/>
                  <p:nvPr/>
                </p:nvSpPr>
                <p:spPr>
                  <a:xfrm rot="6300406">
                    <a:off x="665657" y="4775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52" name="Google Shape;452;p7"/>
                  <p:cNvSpPr/>
                  <p:nvPr/>
                </p:nvSpPr>
                <p:spPr>
                  <a:xfrm rot="-2700000">
                    <a:off x="1498615" y="4947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3" name="Google Shape;453;p7"/>
                  <p:cNvSpPr/>
                  <p:nvPr/>
                </p:nvSpPr>
                <p:spPr>
                  <a:xfrm rot="8999773">
                    <a:off x="197772" y="49618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54" name="Google Shape;454;p7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55" name="Google Shape;455;p7"/>
                  <p:cNvSpPr/>
                  <p:nvPr/>
                </p:nvSpPr>
                <p:spPr>
                  <a:xfrm rot="8100000" flipH="1">
                    <a:off x="8978869" y="34798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6" name="Google Shape;456;p7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57" name="Google Shape;457;p7"/>
                  <p:cNvSpPr/>
                  <p:nvPr/>
                </p:nvSpPr>
                <p:spPr>
                  <a:xfrm rot="-5400000">
                    <a:off x="6897028" y="16514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58" name="Google Shape;458;p7"/>
                  <p:cNvSpPr/>
                  <p:nvPr/>
                </p:nvSpPr>
                <p:spPr>
                  <a:xfrm>
                    <a:off x="3005139" y="4778487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59" name="Google Shape;459;p7"/>
                  <p:cNvSpPr/>
                  <p:nvPr/>
                </p:nvSpPr>
                <p:spPr>
                  <a:xfrm rot="2700000">
                    <a:off x="4401664" y="484107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60" name="Google Shape;460;p7"/>
                  <p:cNvSpPr/>
                  <p:nvPr/>
                </p:nvSpPr>
                <p:spPr>
                  <a:xfrm rot="5400000" flipH="1">
                    <a:off x="6545060" y="71905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61" name="Google Shape;461;p7"/>
                  <p:cNvSpPr/>
                  <p:nvPr/>
                </p:nvSpPr>
                <p:spPr>
                  <a:xfrm rot="-900406" flipH="1">
                    <a:off x="4035285" y="505120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62" name="Google Shape;462;p7"/>
                  <p:cNvSpPr/>
                  <p:nvPr/>
                </p:nvSpPr>
                <p:spPr>
                  <a:xfrm rot="8100000" flipH="1">
                    <a:off x="3465869" y="48821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63" name="Google Shape;463;p7"/>
                  <p:cNvSpPr/>
                  <p:nvPr/>
                </p:nvSpPr>
                <p:spPr>
                  <a:xfrm>
                    <a:off x="4942764" y="5006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64" name="Google Shape;464;p7"/>
                  <p:cNvSpPr/>
                  <p:nvPr/>
                </p:nvSpPr>
                <p:spPr>
                  <a:xfrm rot="8999773">
                    <a:off x="5188897" y="474001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65" name="Google Shape;465;p7"/>
                  <p:cNvSpPr/>
                  <p:nvPr/>
                </p:nvSpPr>
                <p:spPr>
                  <a:xfrm>
                    <a:off x="5710514" y="491635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66" name="Google Shape;466;p7"/>
                  <p:cNvSpPr/>
                  <p:nvPr/>
                </p:nvSpPr>
                <p:spPr>
                  <a:xfrm rot="2700000">
                    <a:off x="7392164" y="48754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467" name="Google Shape;467;p7"/>
                  <p:cNvSpPr/>
                  <p:nvPr/>
                </p:nvSpPr>
                <p:spPr>
                  <a:xfrm rot="8999773">
                    <a:off x="7742272" y="4978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68" name="Google Shape;468;p7"/>
                  <p:cNvSpPr/>
                  <p:nvPr/>
                </p:nvSpPr>
                <p:spPr>
                  <a:xfrm>
                    <a:off x="8420039" y="4888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69" name="Google Shape;469;p7"/>
                  <p:cNvSpPr/>
                  <p:nvPr/>
                </p:nvSpPr>
                <p:spPr>
                  <a:xfrm rot="8100000" flipH="1">
                    <a:off x="8841094" y="49677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70" name="Google Shape;470;p7"/>
                  <p:cNvSpPr/>
                  <p:nvPr/>
                </p:nvSpPr>
                <p:spPr>
                  <a:xfrm rot="-900406" flipH="1">
                    <a:off x="8623960" y="443722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71" name="Google Shape;471;p7"/>
                  <p:cNvSpPr/>
                  <p:nvPr/>
                </p:nvSpPr>
                <p:spPr>
                  <a:xfrm rot="-5400000">
                    <a:off x="7044653" y="388093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72" name="Google Shape;472;p7"/>
                  <p:cNvSpPr/>
                  <p:nvPr/>
                </p:nvSpPr>
                <p:spPr>
                  <a:xfrm rot="6300406">
                    <a:off x="8934570" y="4008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473" name="Google Shape;473;p7"/>
                <p:cNvGrpSpPr/>
                <p:nvPr/>
              </p:nvGrpSpPr>
              <p:grpSpPr>
                <a:xfrm rot="10800000">
                  <a:off x="828058" y="1376836"/>
                  <a:ext cx="5359928" cy="2151381"/>
                  <a:chOff x="-4757605" y="2608221"/>
                  <a:chExt cx="5359928" cy="2151381"/>
                </a:xfrm>
              </p:grpSpPr>
              <p:sp>
                <p:nvSpPr>
                  <p:cNvPr id="474" name="Google Shape;474;p7"/>
                  <p:cNvSpPr/>
                  <p:nvPr/>
                </p:nvSpPr>
                <p:spPr>
                  <a:xfrm rot="2700000">
                    <a:off x="395991" y="26420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75" name="Google Shape;475;p7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476" name="Google Shape;476;p7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477" name="Google Shape;477;p7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478" name="Google Shape;478;p7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479" name="Google Shape;479;p7"/>
                  <p:cNvSpPr/>
                  <p:nvPr/>
                </p:nvSpPr>
                <p:spPr>
                  <a:xfrm rot="8999773">
                    <a:off x="-4755228" y="39712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</p:grpSp>
          </p:grpSp>
        </p:grpSp>
        <p:sp>
          <p:nvSpPr>
            <p:cNvPr id="480" name="Google Shape;480;p7"/>
            <p:cNvSpPr/>
            <p:nvPr/>
          </p:nvSpPr>
          <p:spPr>
            <a:xfrm>
              <a:off x="7818600" y="40716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1" name="Google Shape;481;p7"/>
          <p:cNvSpPr/>
          <p:nvPr/>
        </p:nvSpPr>
        <p:spPr>
          <a:xfrm>
            <a:off x="726275" y="540000"/>
            <a:ext cx="47595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82" name="Google Shape;482;p7"/>
          <p:cNvGrpSpPr/>
          <p:nvPr/>
        </p:nvGrpSpPr>
        <p:grpSpPr>
          <a:xfrm>
            <a:off x="6622278" y="720692"/>
            <a:ext cx="1386230" cy="2576599"/>
            <a:chOff x="6622012" y="795963"/>
            <a:chExt cx="1304687" cy="2425262"/>
          </a:xfrm>
        </p:grpSpPr>
        <p:sp>
          <p:nvSpPr>
            <p:cNvPr id="483" name="Google Shape;483;p7"/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7"/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7"/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7"/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7"/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7"/>
            <p:cNvSpPr/>
            <p:nvPr/>
          </p:nvSpPr>
          <p:spPr>
            <a:xfrm rot="676147">
              <a:off x="6799863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9" name="Google Shape;489;p7"/>
          <p:cNvGrpSpPr/>
          <p:nvPr/>
        </p:nvGrpSpPr>
        <p:grpSpPr>
          <a:xfrm>
            <a:off x="4991670" y="2611790"/>
            <a:ext cx="1765307" cy="1991703"/>
            <a:chOff x="1917725" y="3910125"/>
            <a:chExt cx="1279950" cy="1444100"/>
          </a:xfrm>
        </p:grpSpPr>
        <p:sp>
          <p:nvSpPr>
            <p:cNvPr id="490" name="Google Shape;490;p7"/>
            <p:cNvSpPr/>
            <p:nvPr/>
          </p:nvSpPr>
          <p:spPr>
            <a:xfrm>
              <a:off x="2465000" y="4571425"/>
              <a:ext cx="170475" cy="105500"/>
            </a:xfrm>
            <a:custGeom>
              <a:avLst/>
              <a:gdLst/>
              <a:ahLst/>
              <a:cxnLst/>
              <a:rect l="l" t="t" r="r" b="b"/>
              <a:pathLst>
                <a:path w="6819" h="4220" extrusionOk="0">
                  <a:moveTo>
                    <a:pt x="4217" y="1"/>
                  </a:moveTo>
                  <a:cubicBezTo>
                    <a:pt x="2787" y="1"/>
                    <a:pt x="1088" y="846"/>
                    <a:pt x="0" y="4219"/>
                  </a:cubicBezTo>
                  <a:cubicBezTo>
                    <a:pt x="0" y="4219"/>
                    <a:pt x="6034" y="2641"/>
                    <a:pt x="6818" y="854"/>
                  </a:cubicBezTo>
                  <a:cubicBezTo>
                    <a:pt x="6818" y="854"/>
                    <a:pt x="5653" y="1"/>
                    <a:pt x="4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2815350" y="4351000"/>
              <a:ext cx="382325" cy="392250"/>
            </a:xfrm>
            <a:custGeom>
              <a:avLst/>
              <a:gdLst/>
              <a:ahLst/>
              <a:cxnLst/>
              <a:rect l="l" t="t" r="r" b="b"/>
              <a:pathLst>
                <a:path w="15293" h="15690" extrusionOk="0">
                  <a:moveTo>
                    <a:pt x="13299" y="0"/>
                  </a:moveTo>
                  <a:cubicBezTo>
                    <a:pt x="13002" y="0"/>
                    <a:pt x="12447" y="2525"/>
                    <a:pt x="12447" y="2525"/>
                  </a:cubicBezTo>
                  <a:cubicBezTo>
                    <a:pt x="12447" y="2525"/>
                    <a:pt x="12163" y="408"/>
                    <a:pt x="11724" y="387"/>
                  </a:cubicBezTo>
                  <a:cubicBezTo>
                    <a:pt x="11722" y="387"/>
                    <a:pt x="11720" y="387"/>
                    <a:pt x="11719" y="387"/>
                  </a:cubicBezTo>
                  <a:cubicBezTo>
                    <a:pt x="11292" y="387"/>
                    <a:pt x="11473" y="3314"/>
                    <a:pt x="11473" y="3314"/>
                  </a:cubicBezTo>
                  <a:cubicBezTo>
                    <a:pt x="11473" y="3314"/>
                    <a:pt x="10651" y="1910"/>
                    <a:pt x="10365" y="1910"/>
                  </a:cubicBezTo>
                  <a:cubicBezTo>
                    <a:pt x="10351" y="1910"/>
                    <a:pt x="10338" y="1914"/>
                    <a:pt x="10327" y="1921"/>
                  </a:cubicBezTo>
                  <a:cubicBezTo>
                    <a:pt x="10091" y="2080"/>
                    <a:pt x="10891" y="4091"/>
                    <a:pt x="10891" y="4091"/>
                  </a:cubicBezTo>
                  <a:cubicBezTo>
                    <a:pt x="9849" y="8827"/>
                    <a:pt x="1" y="10088"/>
                    <a:pt x="1" y="10088"/>
                  </a:cubicBezTo>
                  <a:lnTo>
                    <a:pt x="1623" y="15689"/>
                  </a:lnTo>
                  <a:cubicBezTo>
                    <a:pt x="13709" y="13908"/>
                    <a:pt x="13226" y="4794"/>
                    <a:pt x="13226" y="4794"/>
                  </a:cubicBezTo>
                  <a:cubicBezTo>
                    <a:pt x="13226" y="4794"/>
                    <a:pt x="15292" y="3314"/>
                    <a:pt x="14936" y="2902"/>
                  </a:cubicBezTo>
                  <a:cubicBezTo>
                    <a:pt x="14878" y="2833"/>
                    <a:pt x="14802" y="2804"/>
                    <a:pt x="14717" y="2804"/>
                  </a:cubicBezTo>
                  <a:cubicBezTo>
                    <a:pt x="14290" y="2804"/>
                    <a:pt x="13621" y="3527"/>
                    <a:pt x="13621" y="3527"/>
                  </a:cubicBezTo>
                  <a:cubicBezTo>
                    <a:pt x="13621" y="3527"/>
                    <a:pt x="15194" y="1445"/>
                    <a:pt x="14683" y="1050"/>
                  </a:cubicBezTo>
                  <a:cubicBezTo>
                    <a:pt x="14639" y="1016"/>
                    <a:pt x="14592" y="1001"/>
                    <a:pt x="14544" y="1001"/>
                  </a:cubicBezTo>
                  <a:cubicBezTo>
                    <a:pt x="14042" y="1001"/>
                    <a:pt x="13385" y="2689"/>
                    <a:pt x="13385" y="2689"/>
                  </a:cubicBezTo>
                  <a:cubicBezTo>
                    <a:pt x="13385" y="2689"/>
                    <a:pt x="13626" y="349"/>
                    <a:pt x="13347" y="26"/>
                  </a:cubicBezTo>
                  <a:cubicBezTo>
                    <a:pt x="13332" y="8"/>
                    <a:pt x="13316" y="0"/>
                    <a:pt x="13299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3099125" y="4431150"/>
              <a:ext cx="23725" cy="26550"/>
            </a:xfrm>
            <a:custGeom>
              <a:avLst/>
              <a:gdLst/>
              <a:ahLst/>
              <a:cxnLst/>
              <a:rect l="l" t="t" r="r" b="b"/>
              <a:pathLst>
                <a:path w="949" h="1062" extrusionOk="0">
                  <a:moveTo>
                    <a:pt x="127" y="1"/>
                  </a:moveTo>
                  <a:cubicBezTo>
                    <a:pt x="87" y="1"/>
                    <a:pt x="49" y="23"/>
                    <a:pt x="28" y="63"/>
                  </a:cubicBezTo>
                  <a:cubicBezTo>
                    <a:pt x="0" y="113"/>
                    <a:pt x="28" y="179"/>
                    <a:pt x="77" y="201"/>
                  </a:cubicBezTo>
                  <a:cubicBezTo>
                    <a:pt x="708" y="503"/>
                    <a:pt x="653" y="918"/>
                    <a:pt x="653" y="941"/>
                  </a:cubicBezTo>
                  <a:cubicBezTo>
                    <a:pt x="642" y="996"/>
                    <a:pt x="681" y="1050"/>
                    <a:pt x="741" y="1062"/>
                  </a:cubicBezTo>
                  <a:lnTo>
                    <a:pt x="757" y="1062"/>
                  </a:lnTo>
                  <a:cubicBezTo>
                    <a:pt x="807" y="1062"/>
                    <a:pt x="850" y="1024"/>
                    <a:pt x="861" y="974"/>
                  </a:cubicBezTo>
                  <a:cubicBezTo>
                    <a:pt x="866" y="951"/>
                    <a:pt x="949" y="382"/>
                    <a:pt x="170" y="9"/>
                  </a:cubicBezTo>
                  <a:cubicBezTo>
                    <a:pt x="156" y="4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1933575" y="4790075"/>
              <a:ext cx="452100" cy="290525"/>
            </a:xfrm>
            <a:custGeom>
              <a:avLst/>
              <a:gdLst/>
              <a:ahLst/>
              <a:cxnLst/>
              <a:rect l="l" t="t" r="r" b="b"/>
              <a:pathLst>
                <a:path w="18084" h="11621" extrusionOk="0">
                  <a:moveTo>
                    <a:pt x="4633" y="1"/>
                  </a:moveTo>
                  <a:cubicBezTo>
                    <a:pt x="4633" y="1"/>
                    <a:pt x="671" y="1097"/>
                    <a:pt x="95" y="1645"/>
                  </a:cubicBezTo>
                  <a:cubicBezTo>
                    <a:pt x="2" y="1735"/>
                    <a:pt x="1" y="1772"/>
                    <a:pt x="63" y="1772"/>
                  </a:cubicBezTo>
                  <a:cubicBezTo>
                    <a:pt x="388" y="1772"/>
                    <a:pt x="2442" y="762"/>
                    <a:pt x="2442" y="762"/>
                  </a:cubicBezTo>
                  <a:cubicBezTo>
                    <a:pt x="2442" y="762"/>
                    <a:pt x="3652" y="6259"/>
                    <a:pt x="7615" y="9729"/>
                  </a:cubicBezTo>
                  <a:cubicBezTo>
                    <a:pt x="9237" y="11150"/>
                    <a:pt x="10956" y="11620"/>
                    <a:pt x="12522" y="11620"/>
                  </a:cubicBezTo>
                  <a:cubicBezTo>
                    <a:pt x="15598" y="11620"/>
                    <a:pt x="18083" y="9806"/>
                    <a:pt x="18083" y="9806"/>
                  </a:cubicBezTo>
                  <a:lnTo>
                    <a:pt x="15063" y="4463"/>
                  </a:lnTo>
                  <a:cubicBezTo>
                    <a:pt x="14009" y="5007"/>
                    <a:pt x="13009" y="5233"/>
                    <a:pt x="12076" y="5233"/>
                  </a:cubicBezTo>
                  <a:cubicBezTo>
                    <a:pt x="7580" y="5233"/>
                    <a:pt x="4633" y="1"/>
                    <a:pt x="46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1917725" y="4765025"/>
              <a:ext cx="147875" cy="88000"/>
            </a:xfrm>
            <a:custGeom>
              <a:avLst/>
              <a:gdLst/>
              <a:ahLst/>
              <a:cxnLst/>
              <a:rect l="l" t="t" r="r" b="b"/>
              <a:pathLst>
                <a:path w="5915" h="3520" extrusionOk="0">
                  <a:moveTo>
                    <a:pt x="4610" y="0"/>
                  </a:moveTo>
                  <a:lnTo>
                    <a:pt x="0" y="2861"/>
                  </a:lnTo>
                  <a:cubicBezTo>
                    <a:pt x="283" y="3143"/>
                    <a:pt x="744" y="3233"/>
                    <a:pt x="1220" y="3233"/>
                  </a:cubicBezTo>
                  <a:cubicBezTo>
                    <a:pt x="2066" y="3233"/>
                    <a:pt x="2955" y="2948"/>
                    <a:pt x="2955" y="2948"/>
                  </a:cubicBezTo>
                  <a:lnTo>
                    <a:pt x="3278" y="3519"/>
                  </a:lnTo>
                  <a:lnTo>
                    <a:pt x="5915" y="198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1991850" y="4825775"/>
              <a:ext cx="19625" cy="24600"/>
            </a:xfrm>
            <a:custGeom>
              <a:avLst/>
              <a:gdLst/>
              <a:ahLst/>
              <a:cxnLst/>
              <a:rect l="l" t="t" r="r" b="b"/>
              <a:pathLst>
                <a:path w="785" h="984" extrusionOk="0">
                  <a:moveTo>
                    <a:pt x="667" y="1"/>
                  </a:moveTo>
                  <a:cubicBezTo>
                    <a:pt x="634" y="1"/>
                    <a:pt x="600" y="17"/>
                    <a:pt x="577" y="47"/>
                  </a:cubicBezTo>
                  <a:lnTo>
                    <a:pt x="39" y="819"/>
                  </a:lnTo>
                  <a:cubicBezTo>
                    <a:pt x="0" y="869"/>
                    <a:pt x="17" y="935"/>
                    <a:pt x="61" y="968"/>
                  </a:cubicBezTo>
                  <a:cubicBezTo>
                    <a:pt x="83" y="979"/>
                    <a:pt x="99" y="984"/>
                    <a:pt x="121" y="984"/>
                  </a:cubicBezTo>
                  <a:cubicBezTo>
                    <a:pt x="154" y="984"/>
                    <a:pt x="187" y="968"/>
                    <a:pt x="210" y="941"/>
                  </a:cubicBezTo>
                  <a:lnTo>
                    <a:pt x="751" y="168"/>
                  </a:lnTo>
                  <a:cubicBezTo>
                    <a:pt x="784" y="118"/>
                    <a:pt x="774" y="53"/>
                    <a:pt x="724" y="20"/>
                  </a:cubicBezTo>
                  <a:cubicBezTo>
                    <a:pt x="707" y="7"/>
                    <a:pt x="687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1983100" y="4817025"/>
              <a:ext cx="15075" cy="29425"/>
            </a:xfrm>
            <a:custGeom>
              <a:avLst/>
              <a:gdLst/>
              <a:ahLst/>
              <a:cxnLst/>
              <a:rect l="l" t="t" r="r" b="b"/>
              <a:pathLst>
                <a:path w="603" h="1177" extrusionOk="0">
                  <a:moveTo>
                    <a:pt x="481" y="0"/>
                  </a:moveTo>
                  <a:cubicBezTo>
                    <a:pt x="440" y="0"/>
                    <a:pt x="400" y="26"/>
                    <a:pt x="383" y="68"/>
                  </a:cubicBezTo>
                  <a:lnTo>
                    <a:pt x="22" y="1033"/>
                  </a:lnTo>
                  <a:cubicBezTo>
                    <a:pt x="0" y="1088"/>
                    <a:pt x="27" y="1148"/>
                    <a:pt x="82" y="1164"/>
                  </a:cubicBezTo>
                  <a:cubicBezTo>
                    <a:pt x="93" y="1169"/>
                    <a:pt x="104" y="1176"/>
                    <a:pt x="120" y="1176"/>
                  </a:cubicBezTo>
                  <a:cubicBezTo>
                    <a:pt x="158" y="1176"/>
                    <a:pt x="203" y="1148"/>
                    <a:pt x="219" y="1104"/>
                  </a:cubicBezTo>
                  <a:lnTo>
                    <a:pt x="581" y="145"/>
                  </a:lnTo>
                  <a:cubicBezTo>
                    <a:pt x="603" y="91"/>
                    <a:pt x="575" y="30"/>
                    <a:pt x="520" y="8"/>
                  </a:cubicBezTo>
                  <a:cubicBezTo>
                    <a:pt x="507" y="3"/>
                    <a:pt x="494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2153125" y="5074400"/>
              <a:ext cx="432325" cy="265100"/>
            </a:xfrm>
            <a:custGeom>
              <a:avLst/>
              <a:gdLst/>
              <a:ahLst/>
              <a:cxnLst/>
              <a:rect l="l" t="t" r="r" b="b"/>
              <a:pathLst>
                <a:path w="17293" h="10604" extrusionOk="0">
                  <a:moveTo>
                    <a:pt x="11165" y="1"/>
                  </a:moveTo>
                  <a:cubicBezTo>
                    <a:pt x="10367" y="5287"/>
                    <a:pt x="4966" y="5882"/>
                    <a:pt x="2574" y="5882"/>
                  </a:cubicBezTo>
                  <a:cubicBezTo>
                    <a:pt x="1878" y="5882"/>
                    <a:pt x="1437" y="5832"/>
                    <a:pt x="1437" y="5832"/>
                  </a:cubicBezTo>
                  <a:cubicBezTo>
                    <a:pt x="1437" y="5832"/>
                    <a:pt x="0" y="9691"/>
                    <a:pt x="111" y="10481"/>
                  </a:cubicBezTo>
                  <a:cubicBezTo>
                    <a:pt x="123" y="10566"/>
                    <a:pt x="140" y="10604"/>
                    <a:pt x="161" y="10604"/>
                  </a:cubicBezTo>
                  <a:cubicBezTo>
                    <a:pt x="333" y="10604"/>
                    <a:pt x="768" y="8063"/>
                    <a:pt x="768" y="8063"/>
                  </a:cubicBezTo>
                  <a:cubicBezTo>
                    <a:pt x="768" y="8063"/>
                    <a:pt x="4002" y="9464"/>
                    <a:pt x="7897" y="9464"/>
                  </a:cubicBezTo>
                  <a:cubicBezTo>
                    <a:pt x="8923" y="9464"/>
                    <a:pt x="9996" y="9366"/>
                    <a:pt x="11067" y="9120"/>
                  </a:cubicBezTo>
                  <a:cubicBezTo>
                    <a:pt x="17293" y="7696"/>
                    <a:pt x="17265" y="686"/>
                    <a:pt x="17265" y="686"/>
                  </a:cubicBezTo>
                  <a:lnTo>
                    <a:pt x="1116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2149425" y="5218975"/>
              <a:ext cx="68950" cy="135250"/>
            </a:xfrm>
            <a:custGeom>
              <a:avLst/>
              <a:gdLst/>
              <a:ahLst/>
              <a:cxnLst/>
              <a:rect l="l" t="t" r="r" b="b"/>
              <a:pathLst>
                <a:path w="2758" h="5410" extrusionOk="0">
                  <a:moveTo>
                    <a:pt x="385" y="0"/>
                  </a:moveTo>
                  <a:lnTo>
                    <a:pt x="1" y="5409"/>
                  </a:lnTo>
                  <a:cubicBezTo>
                    <a:pt x="1102" y="5234"/>
                    <a:pt x="1804" y="3064"/>
                    <a:pt x="1804" y="3064"/>
                  </a:cubicBezTo>
                  <a:lnTo>
                    <a:pt x="2457" y="3140"/>
                  </a:lnTo>
                  <a:lnTo>
                    <a:pt x="2758" y="10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2193150" y="5273225"/>
              <a:ext cx="13725" cy="27675"/>
            </a:xfrm>
            <a:custGeom>
              <a:avLst/>
              <a:gdLst/>
              <a:ahLst/>
              <a:cxnLst/>
              <a:rect l="l" t="t" r="r" b="b"/>
              <a:pathLst>
                <a:path w="549" h="1107" extrusionOk="0">
                  <a:moveTo>
                    <a:pt x="115" y="1"/>
                  </a:moveTo>
                  <a:cubicBezTo>
                    <a:pt x="105" y="1"/>
                    <a:pt x="94" y="3"/>
                    <a:pt x="83" y="6"/>
                  </a:cubicBezTo>
                  <a:cubicBezTo>
                    <a:pt x="28" y="28"/>
                    <a:pt x="0" y="87"/>
                    <a:pt x="17" y="143"/>
                  </a:cubicBezTo>
                  <a:lnTo>
                    <a:pt x="329" y="1036"/>
                  </a:lnTo>
                  <a:cubicBezTo>
                    <a:pt x="346" y="1081"/>
                    <a:pt x="384" y="1107"/>
                    <a:pt x="428" y="1107"/>
                  </a:cubicBezTo>
                  <a:cubicBezTo>
                    <a:pt x="438" y="1107"/>
                    <a:pt x="450" y="1107"/>
                    <a:pt x="460" y="1102"/>
                  </a:cubicBezTo>
                  <a:cubicBezTo>
                    <a:pt x="516" y="1081"/>
                    <a:pt x="549" y="1020"/>
                    <a:pt x="526" y="965"/>
                  </a:cubicBezTo>
                  <a:lnTo>
                    <a:pt x="220" y="72"/>
                  </a:lnTo>
                  <a:cubicBezTo>
                    <a:pt x="202" y="27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2178200" y="5278950"/>
              <a:ext cx="20150" cy="26750"/>
            </a:xfrm>
            <a:custGeom>
              <a:avLst/>
              <a:gdLst/>
              <a:ahLst/>
              <a:cxnLst/>
              <a:rect l="l" t="t" r="r" b="b"/>
              <a:pathLst>
                <a:path w="806" h="1070" extrusionOk="0">
                  <a:moveTo>
                    <a:pt x="118" y="0"/>
                  </a:moveTo>
                  <a:cubicBezTo>
                    <a:pt x="99" y="0"/>
                    <a:pt x="79" y="6"/>
                    <a:pt x="61" y="18"/>
                  </a:cubicBezTo>
                  <a:cubicBezTo>
                    <a:pt x="17" y="51"/>
                    <a:pt x="1" y="116"/>
                    <a:pt x="34" y="166"/>
                  </a:cubicBezTo>
                  <a:lnTo>
                    <a:pt x="598" y="1027"/>
                  </a:lnTo>
                  <a:cubicBezTo>
                    <a:pt x="620" y="1054"/>
                    <a:pt x="653" y="1070"/>
                    <a:pt x="686" y="1070"/>
                  </a:cubicBezTo>
                  <a:cubicBezTo>
                    <a:pt x="707" y="1070"/>
                    <a:pt x="724" y="1065"/>
                    <a:pt x="747" y="1054"/>
                  </a:cubicBezTo>
                  <a:cubicBezTo>
                    <a:pt x="795" y="1021"/>
                    <a:pt x="806" y="956"/>
                    <a:pt x="773" y="906"/>
                  </a:cubicBezTo>
                  <a:lnTo>
                    <a:pt x="209" y="45"/>
                  </a:lnTo>
                  <a:cubicBezTo>
                    <a:pt x="188" y="17"/>
                    <a:pt x="153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2168900" y="5297100"/>
              <a:ext cx="21525" cy="18775"/>
            </a:xfrm>
            <a:custGeom>
              <a:avLst/>
              <a:gdLst/>
              <a:ahLst/>
              <a:cxnLst/>
              <a:rect l="l" t="t" r="r" b="b"/>
              <a:pathLst>
                <a:path w="861" h="751" extrusionOk="0">
                  <a:moveTo>
                    <a:pt x="116" y="1"/>
                  </a:moveTo>
                  <a:cubicBezTo>
                    <a:pt x="85" y="1"/>
                    <a:pt x="54" y="14"/>
                    <a:pt x="33" y="37"/>
                  </a:cubicBezTo>
                  <a:cubicBezTo>
                    <a:pt x="1" y="81"/>
                    <a:pt x="1" y="147"/>
                    <a:pt x="49" y="185"/>
                  </a:cubicBezTo>
                  <a:lnTo>
                    <a:pt x="674" y="723"/>
                  </a:lnTo>
                  <a:cubicBezTo>
                    <a:pt x="691" y="739"/>
                    <a:pt x="717" y="750"/>
                    <a:pt x="740" y="750"/>
                  </a:cubicBezTo>
                  <a:cubicBezTo>
                    <a:pt x="773" y="750"/>
                    <a:pt x="800" y="733"/>
                    <a:pt x="823" y="711"/>
                  </a:cubicBezTo>
                  <a:cubicBezTo>
                    <a:pt x="861" y="668"/>
                    <a:pt x="856" y="602"/>
                    <a:pt x="811" y="564"/>
                  </a:cubicBezTo>
                  <a:lnTo>
                    <a:pt x="186" y="27"/>
                  </a:lnTo>
                  <a:cubicBezTo>
                    <a:pt x="167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2215475" y="4847750"/>
              <a:ext cx="444275" cy="439350"/>
            </a:xfrm>
            <a:custGeom>
              <a:avLst/>
              <a:gdLst/>
              <a:ahLst/>
              <a:cxnLst/>
              <a:rect l="l" t="t" r="r" b="b"/>
              <a:pathLst>
                <a:path w="17771" h="17574" extrusionOk="0">
                  <a:moveTo>
                    <a:pt x="5153" y="1"/>
                  </a:moveTo>
                  <a:cubicBezTo>
                    <a:pt x="3787" y="2156"/>
                    <a:pt x="111" y="2369"/>
                    <a:pt x="111" y="2369"/>
                  </a:cubicBezTo>
                  <a:cubicBezTo>
                    <a:pt x="0" y="3229"/>
                    <a:pt x="1174" y="10157"/>
                    <a:pt x="1174" y="10157"/>
                  </a:cubicBezTo>
                  <a:cubicBezTo>
                    <a:pt x="1617" y="10218"/>
                    <a:pt x="2097" y="10243"/>
                    <a:pt x="2582" y="10243"/>
                  </a:cubicBezTo>
                  <a:cubicBezTo>
                    <a:pt x="4640" y="10243"/>
                    <a:pt x="6807" y="9801"/>
                    <a:pt x="6807" y="9801"/>
                  </a:cubicBezTo>
                  <a:lnTo>
                    <a:pt x="6807" y="9801"/>
                  </a:lnTo>
                  <a:cubicBezTo>
                    <a:pt x="6807" y="11369"/>
                    <a:pt x="5186" y="13221"/>
                    <a:pt x="5186" y="13221"/>
                  </a:cubicBezTo>
                  <a:cubicBezTo>
                    <a:pt x="5925" y="14701"/>
                    <a:pt x="10321" y="17573"/>
                    <a:pt x="10321" y="17573"/>
                  </a:cubicBezTo>
                  <a:cubicBezTo>
                    <a:pt x="15144" y="14739"/>
                    <a:pt x="17770" y="9313"/>
                    <a:pt x="17770" y="9313"/>
                  </a:cubicBezTo>
                  <a:lnTo>
                    <a:pt x="51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2303575" y="4587175"/>
              <a:ext cx="660350" cy="594950"/>
            </a:xfrm>
            <a:custGeom>
              <a:avLst/>
              <a:gdLst/>
              <a:ahLst/>
              <a:cxnLst/>
              <a:rect l="l" t="t" r="r" b="b"/>
              <a:pathLst>
                <a:path w="26414" h="23798" extrusionOk="0">
                  <a:moveTo>
                    <a:pt x="20916" y="0"/>
                  </a:moveTo>
                  <a:cubicBezTo>
                    <a:pt x="16975" y="0"/>
                    <a:pt x="8211" y="460"/>
                    <a:pt x="8211" y="460"/>
                  </a:cubicBezTo>
                  <a:cubicBezTo>
                    <a:pt x="5904" y="3305"/>
                    <a:pt x="0" y="11646"/>
                    <a:pt x="0" y="11646"/>
                  </a:cubicBezTo>
                  <a:cubicBezTo>
                    <a:pt x="4111" y="17330"/>
                    <a:pt x="12010" y="23798"/>
                    <a:pt x="12010" y="23798"/>
                  </a:cubicBezTo>
                  <a:cubicBezTo>
                    <a:pt x="26414" y="13171"/>
                    <a:pt x="22286" y="32"/>
                    <a:pt x="22286" y="32"/>
                  </a:cubicBezTo>
                  <a:cubicBezTo>
                    <a:pt x="21959" y="10"/>
                    <a:pt x="21488" y="0"/>
                    <a:pt x="20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2602975" y="4736250"/>
              <a:ext cx="457975" cy="315500"/>
            </a:xfrm>
            <a:custGeom>
              <a:avLst/>
              <a:gdLst/>
              <a:ahLst/>
              <a:cxnLst/>
              <a:rect l="l" t="t" r="r" b="b"/>
              <a:pathLst>
                <a:path w="18319" h="12620" extrusionOk="0">
                  <a:moveTo>
                    <a:pt x="4982" y="0"/>
                  </a:moveTo>
                  <a:lnTo>
                    <a:pt x="1" y="3036"/>
                  </a:lnTo>
                  <a:cubicBezTo>
                    <a:pt x="3237" y="10457"/>
                    <a:pt x="8137" y="11708"/>
                    <a:pt x="11074" y="11708"/>
                  </a:cubicBezTo>
                  <a:cubicBezTo>
                    <a:pt x="12568" y="11708"/>
                    <a:pt x="13555" y="11384"/>
                    <a:pt x="13555" y="11384"/>
                  </a:cubicBezTo>
                  <a:cubicBezTo>
                    <a:pt x="13555" y="11384"/>
                    <a:pt x="15069" y="12620"/>
                    <a:pt x="15648" y="12620"/>
                  </a:cubicBezTo>
                  <a:cubicBezTo>
                    <a:pt x="15729" y="12620"/>
                    <a:pt x="15792" y="12595"/>
                    <a:pt x="15829" y="12540"/>
                  </a:cubicBezTo>
                  <a:cubicBezTo>
                    <a:pt x="16136" y="12090"/>
                    <a:pt x="14881" y="11433"/>
                    <a:pt x="14881" y="11433"/>
                  </a:cubicBezTo>
                  <a:lnTo>
                    <a:pt x="14881" y="11433"/>
                  </a:lnTo>
                  <a:cubicBezTo>
                    <a:pt x="14881" y="11433"/>
                    <a:pt x="16304" y="12003"/>
                    <a:pt x="17080" y="12003"/>
                  </a:cubicBezTo>
                  <a:cubicBezTo>
                    <a:pt x="17316" y="12003"/>
                    <a:pt x="17492" y="11950"/>
                    <a:pt x="17550" y="11811"/>
                  </a:cubicBezTo>
                  <a:cubicBezTo>
                    <a:pt x="17792" y="11214"/>
                    <a:pt x="15627" y="10984"/>
                    <a:pt x="15627" y="10984"/>
                  </a:cubicBezTo>
                  <a:cubicBezTo>
                    <a:pt x="15627" y="10984"/>
                    <a:pt x="17950" y="10605"/>
                    <a:pt x="18186" y="10249"/>
                  </a:cubicBezTo>
                  <a:cubicBezTo>
                    <a:pt x="18319" y="10052"/>
                    <a:pt x="17469" y="10009"/>
                    <a:pt x="16697" y="10009"/>
                  </a:cubicBezTo>
                  <a:cubicBezTo>
                    <a:pt x="16094" y="10009"/>
                    <a:pt x="15539" y="10036"/>
                    <a:pt x="15539" y="10036"/>
                  </a:cubicBezTo>
                  <a:cubicBezTo>
                    <a:pt x="15539" y="10036"/>
                    <a:pt x="17506" y="9208"/>
                    <a:pt x="17413" y="8781"/>
                  </a:cubicBezTo>
                  <a:cubicBezTo>
                    <a:pt x="17397" y="8703"/>
                    <a:pt x="17290" y="8671"/>
                    <a:pt x="17126" y="8671"/>
                  </a:cubicBezTo>
                  <a:cubicBezTo>
                    <a:pt x="16393" y="8671"/>
                    <a:pt x="14524" y="9307"/>
                    <a:pt x="14524" y="9307"/>
                  </a:cubicBezTo>
                  <a:cubicBezTo>
                    <a:pt x="14524" y="9307"/>
                    <a:pt x="15779" y="8024"/>
                    <a:pt x="15566" y="7832"/>
                  </a:cubicBezTo>
                  <a:cubicBezTo>
                    <a:pt x="15552" y="7820"/>
                    <a:pt x="15531" y="7814"/>
                    <a:pt x="15504" y="7814"/>
                  </a:cubicBezTo>
                  <a:cubicBezTo>
                    <a:pt x="15127" y="7814"/>
                    <a:pt x="13621" y="8945"/>
                    <a:pt x="13621" y="8945"/>
                  </a:cubicBezTo>
                  <a:cubicBezTo>
                    <a:pt x="13559" y="8948"/>
                    <a:pt x="13498" y="8950"/>
                    <a:pt x="13437" y="8950"/>
                  </a:cubicBezTo>
                  <a:cubicBezTo>
                    <a:pt x="8686" y="8950"/>
                    <a:pt x="4982" y="0"/>
                    <a:pt x="49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2602975" y="4458500"/>
              <a:ext cx="182200" cy="179600"/>
            </a:xfrm>
            <a:custGeom>
              <a:avLst/>
              <a:gdLst/>
              <a:ahLst/>
              <a:cxnLst/>
              <a:rect l="l" t="t" r="r" b="b"/>
              <a:pathLst>
                <a:path w="7288" h="7184" extrusionOk="0">
                  <a:moveTo>
                    <a:pt x="1645" y="1"/>
                  </a:moveTo>
                  <a:lnTo>
                    <a:pt x="1130" y="4873"/>
                  </a:lnTo>
                  <a:lnTo>
                    <a:pt x="1" y="4724"/>
                  </a:lnTo>
                  <a:lnTo>
                    <a:pt x="1" y="4724"/>
                  </a:lnTo>
                  <a:cubicBezTo>
                    <a:pt x="1" y="4724"/>
                    <a:pt x="1415" y="6895"/>
                    <a:pt x="4467" y="7164"/>
                  </a:cubicBezTo>
                  <a:cubicBezTo>
                    <a:pt x="4620" y="7178"/>
                    <a:pt x="4763" y="7184"/>
                    <a:pt x="4897" y="7184"/>
                  </a:cubicBezTo>
                  <a:cubicBezTo>
                    <a:pt x="7288" y="7184"/>
                    <a:pt x="6791" y="5179"/>
                    <a:pt x="6791" y="5179"/>
                  </a:cubicBezTo>
                  <a:lnTo>
                    <a:pt x="5519" y="5043"/>
                  </a:lnTo>
                  <a:lnTo>
                    <a:pt x="4736" y="762"/>
                  </a:lnTo>
                  <a:lnTo>
                    <a:pt x="164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2458125" y="4067700"/>
              <a:ext cx="561550" cy="472775"/>
            </a:xfrm>
            <a:custGeom>
              <a:avLst/>
              <a:gdLst/>
              <a:ahLst/>
              <a:cxnLst/>
              <a:rect l="l" t="t" r="r" b="b"/>
              <a:pathLst>
                <a:path w="22462" h="18911" extrusionOk="0">
                  <a:moveTo>
                    <a:pt x="10263" y="1"/>
                  </a:moveTo>
                  <a:cubicBezTo>
                    <a:pt x="2867" y="1"/>
                    <a:pt x="977" y="7609"/>
                    <a:pt x="977" y="7609"/>
                  </a:cubicBezTo>
                  <a:cubicBezTo>
                    <a:pt x="0" y="13297"/>
                    <a:pt x="5591" y="18910"/>
                    <a:pt x="11328" y="18910"/>
                  </a:cubicBezTo>
                  <a:cubicBezTo>
                    <a:pt x="13319" y="18910"/>
                    <a:pt x="15327" y="18235"/>
                    <a:pt x="17085" y="16652"/>
                  </a:cubicBezTo>
                  <a:cubicBezTo>
                    <a:pt x="22461" y="11806"/>
                    <a:pt x="18274" y="1224"/>
                    <a:pt x="12372" y="192"/>
                  </a:cubicBezTo>
                  <a:cubicBezTo>
                    <a:pt x="11624" y="61"/>
                    <a:pt x="10922" y="1"/>
                    <a:pt x="1026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2634050" y="4515750"/>
              <a:ext cx="105150" cy="58825"/>
            </a:xfrm>
            <a:custGeom>
              <a:avLst/>
              <a:gdLst/>
              <a:ahLst/>
              <a:cxnLst/>
              <a:rect l="l" t="t" r="r" b="b"/>
              <a:pathLst>
                <a:path w="4206" h="2353" extrusionOk="0">
                  <a:moveTo>
                    <a:pt x="160" y="1"/>
                  </a:moveTo>
                  <a:lnTo>
                    <a:pt x="1" y="1761"/>
                  </a:lnTo>
                  <a:lnTo>
                    <a:pt x="4205" y="2353"/>
                  </a:lnTo>
                  <a:lnTo>
                    <a:pt x="3954" y="987"/>
                  </a:lnTo>
                  <a:cubicBezTo>
                    <a:pt x="3954" y="987"/>
                    <a:pt x="3835" y="998"/>
                    <a:pt x="3630" y="998"/>
                  </a:cubicBezTo>
                  <a:cubicBezTo>
                    <a:pt x="2988" y="998"/>
                    <a:pt x="1495" y="891"/>
                    <a:pt x="160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2519525" y="4645750"/>
              <a:ext cx="395325" cy="390500"/>
            </a:xfrm>
            <a:custGeom>
              <a:avLst/>
              <a:gdLst/>
              <a:ahLst/>
              <a:cxnLst/>
              <a:rect l="l" t="t" r="r" b="b"/>
              <a:pathLst>
                <a:path w="15813" h="15620" extrusionOk="0">
                  <a:moveTo>
                    <a:pt x="4580" y="1"/>
                  </a:moveTo>
                  <a:cubicBezTo>
                    <a:pt x="2543" y="1"/>
                    <a:pt x="0" y="732"/>
                    <a:pt x="0" y="732"/>
                  </a:cubicBezTo>
                  <a:cubicBezTo>
                    <a:pt x="0" y="732"/>
                    <a:pt x="532" y="6535"/>
                    <a:pt x="3826" y="10153"/>
                  </a:cubicBezTo>
                  <a:cubicBezTo>
                    <a:pt x="7281" y="13957"/>
                    <a:pt x="11687" y="15620"/>
                    <a:pt x="13300" y="15620"/>
                  </a:cubicBezTo>
                  <a:cubicBezTo>
                    <a:pt x="13437" y="15620"/>
                    <a:pt x="13553" y="15608"/>
                    <a:pt x="13648" y="15584"/>
                  </a:cubicBezTo>
                  <a:cubicBezTo>
                    <a:pt x="14854" y="15283"/>
                    <a:pt x="15813" y="12000"/>
                    <a:pt x="15599" y="11579"/>
                  </a:cubicBezTo>
                  <a:cubicBezTo>
                    <a:pt x="15385" y="11156"/>
                    <a:pt x="7290" y="3828"/>
                    <a:pt x="7076" y="1296"/>
                  </a:cubicBezTo>
                  <a:cubicBezTo>
                    <a:pt x="6993" y="303"/>
                    <a:pt x="5891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2492650" y="4703650"/>
              <a:ext cx="272325" cy="302125"/>
            </a:xfrm>
            <a:custGeom>
              <a:avLst/>
              <a:gdLst/>
              <a:ahLst/>
              <a:cxnLst/>
              <a:rect l="l" t="t" r="r" b="b"/>
              <a:pathLst>
                <a:path w="10893" h="12085" extrusionOk="0">
                  <a:moveTo>
                    <a:pt x="121" y="0"/>
                  </a:moveTo>
                  <a:cubicBezTo>
                    <a:pt x="110" y="0"/>
                    <a:pt x="100" y="2"/>
                    <a:pt x="89" y="5"/>
                  </a:cubicBezTo>
                  <a:cubicBezTo>
                    <a:pt x="34" y="22"/>
                    <a:pt x="1" y="81"/>
                    <a:pt x="23" y="136"/>
                  </a:cubicBezTo>
                  <a:cubicBezTo>
                    <a:pt x="51" y="230"/>
                    <a:pt x="3185" y="9317"/>
                    <a:pt x="10738" y="12079"/>
                  </a:cubicBezTo>
                  <a:cubicBezTo>
                    <a:pt x="10749" y="12084"/>
                    <a:pt x="10761" y="12084"/>
                    <a:pt x="10777" y="12084"/>
                  </a:cubicBezTo>
                  <a:cubicBezTo>
                    <a:pt x="10815" y="12084"/>
                    <a:pt x="10859" y="12058"/>
                    <a:pt x="10875" y="12013"/>
                  </a:cubicBezTo>
                  <a:cubicBezTo>
                    <a:pt x="10892" y="11959"/>
                    <a:pt x="10865" y="11899"/>
                    <a:pt x="10809" y="11882"/>
                  </a:cubicBezTo>
                  <a:cubicBezTo>
                    <a:pt x="3355" y="9152"/>
                    <a:pt x="253" y="164"/>
                    <a:pt x="220" y="71"/>
                  </a:cubicBezTo>
                  <a:cubicBezTo>
                    <a:pt x="208" y="26"/>
                    <a:pt x="166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2684900" y="4675475"/>
              <a:ext cx="156375" cy="185475"/>
            </a:xfrm>
            <a:custGeom>
              <a:avLst/>
              <a:gdLst/>
              <a:ahLst/>
              <a:cxnLst/>
              <a:rect l="l" t="t" r="r" b="b"/>
              <a:pathLst>
                <a:path w="6255" h="7419" extrusionOk="0">
                  <a:moveTo>
                    <a:pt x="122" y="0"/>
                  </a:moveTo>
                  <a:cubicBezTo>
                    <a:pt x="101" y="0"/>
                    <a:pt x="80" y="7"/>
                    <a:pt x="61" y="19"/>
                  </a:cubicBezTo>
                  <a:cubicBezTo>
                    <a:pt x="12" y="47"/>
                    <a:pt x="1" y="112"/>
                    <a:pt x="28" y="162"/>
                  </a:cubicBezTo>
                  <a:cubicBezTo>
                    <a:pt x="193" y="408"/>
                    <a:pt x="4078" y="6234"/>
                    <a:pt x="6079" y="7408"/>
                  </a:cubicBezTo>
                  <a:cubicBezTo>
                    <a:pt x="6096" y="7413"/>
                    <a:pt x="6117" y="7418"/>
                    <a:pt x="6134" y="7418"/>
                  </a:cubicBezTo>
                  <a:cubicBezTo>
                    <a:pt x="6173" y="7418"/>
                    <a:pt x="6205" y="7402"/>
                    <a:pt x="6228" y="7369"/>
                  </a:cubicBezTo>
                  <a:cubicBezTo>
                    <a:pt x="6254" y="7320"/>
                    <a:pt x="6238" y="7254"/>
                    <a:pt x="6188" y="7221"/>
                  </a:cubicBezTo>
                  <a:cubicBezTo>
                    <a:pt x="4227" y="6075"/>
                    <a:pt x="248" y="107"/>
                    <a:pt x="210" y="47"/>
                  </a:cubicBezTo>
                  <a:cubicBezTo>
                    <a:pt x="189" y="16"/>
                    <a:pt x="156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2833575" y="4511650"/>
              <a:ext cx="292150" cy="247775"/>
            </a:xfrm>
            <a:custGeom>
              <a:avLst/>
              <a:gdLst/>
              <a:ahLst/>
              <a:cxnLst/>
              <a:rect l="l" t="t" r="r" b="b"/>
              <a:pathLst>
                <a:path w="11686" h="9911" extrusionOk="0">
                  <a:moveTo>
                    <a:pt x="8533" y="1"/>
                  </a:moveTo>
                  <a:cubicBezTo>
                    <a:pt x="8327" y="1"/>
                    <a:pt x="8125" y="51"/>
                    <a:pt x="7931" y="165"/>
                  </a:cubicBezTo>
                  <a:cubicBezTo>
                    <a:pt x="3919" y="2517"/>
                    <a:pt x="1" y="3020"/>
                    <a:pt x="1" y="3020"/>
                  </a:cubicBezTo>
                  <a:lnTo>
                    <a:pt x="1086" y="9911"/>
                  </a:lnTo>
                  <a:cubicBezTo>
                    <a:pt x="9411" y="8984"/>
                    <a:pt x="11685" y="4090"/>
                    <a:pt x="11384" y="2856"/>
                  </a:cubicBezTo>
                  <a:cubicBezTo>
                    <a:pt x="11122" y="1805"/>
                    <a:pt x="9765" y="1"/>
                    <a:pt x="8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2825350" y="4596025"/>
              <a:ext cx="53600" cy="142975"/>
            </a:xfrm>
            <a:custGeom>
              <a:avLst/>
              <a:gdLst/>
              <a:ahLst/>
              <a:cxnLst/>
              <a:rect l="l" t="t" r="r" b="b"/>
              <a:pathLst>
                <a:path w="2144" h="5719" extrusionOk="0">
                  <a:moveTo>
                    <a:pt x="118" y="1"/>
                  </a:moveTo>
                  <a:cubicBezTo>
                    <a:pt x="87" y="1"/>
                    <a:pt x="56" y="15"/>
                    <a:pt x="34" y="40"/>
                  </a:cubicBezTo>
                  <a:cubicBezTo>
                    <a:pt x="1" y="85"/>
                    <a:pt x="6" y="151"/>
                    <a:pt x="51" y="189"/>
                  </a:cubicBezTo>
                  <a:cubicBezTo>
                    <a:pt x="1913" y="1674"/>
                    <a:pt x="1316" y="5554"/>
                    <a:pt x="1311" y="5592"/>
                  </a:cubicBezTo>
                  <a:cubicBezTo>
                    <a:pt x="1300" y="5653"/>
                    <a:pt x="1338" y="5708"/>
                    <a:pt x="1399" y="5713"/>
                  </a:cubicBezTo>
                  <a:cubicBezTo>
                    <a:pt x="1404" y="5719"/>
                    <a:pt x="1410" y="5719"/>
                    <a:pt x="1415" y="5719"/>
                  </a:cubicBezTo>
                  <a:cubicBezTo>
                    <a:pt x="1465" y="5719"/>
                    <a:pt x="1508" y="5680"/>
                    <a:pt x="1519" y="5625"/>
                  </a:cubicBezTo>
                  <a:cubicBezTo>
                    <a:pt x="1546" y="5461"/>
                    <a:pt x="2144" y="1586"/>
                    <a:pt x="182" y="24"/>
                  </a:cubicBezTo>
                  <a:cubicBezTo>
                    <a:pt x="163" y="8"/>
                    <a:pt x="14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2600100" y="4596000"/>
              <a:ext cx="196375" cy="75150"/>
            </a:xfrm>
            <a:custGeom>
              <a:avLst/>
              <a:gdLst/>
              <a:ahLst/>
              <a:cxnLst/>
              <a:rect l="l" t="t" r="r" b="b"/>
              <a:pathLst>
                <a:path w="7855" h="3006" extrusionOk="0">
                  <a:moveTo>
                    <a:pt x="7491" y="1"/>
                  </a:moveTo>
                  <a:cubicBezTo>
                    <a:pt x="7484" y="1"/>
                    <a:pt x="7477" y="2"/>
                    <a:pt x="7470" y="3"/>
                  </a:cubicBezTo>
                  <a:cubicBezTo>
                    <a:pt x="7416" y="20"/>
                    <a:pt x="7377" y="74"/>
                    <a:pt x="7394" y="129"/>
                  </a:cubicBezTo>
                  <a:cubicBezTo>
                    <a:pt x="7394" y="140"/>
                    <a:pt x="7624" y="1159"/>
                    <a:pt x="7126" y="1933"/>
                  </a:cubicBezTo>
                  <a:cubicBezTo>
                    <a:pt x="6846" y="2360"/>
                    <a:pt x="6385" y="2639"/>
                    <a:pt x="5760" y="2755"/>
                  </a:cubicBezTo>
                  <a:cubicBezTo>
                    <a:pt x="5624" y="2780"/>
                    <a:pt x="5484" y="2792"/>
                    <a:pt x="5340" y="2792"/>
                  </a:cubicBezTo>
                  <a:cubicBezTo>
                    <a:pt x="3166" y="2792"/>
                    <a:pt x="218" y="61"/>
                    <a:pt x="187" y="31"/>
                  </a:cubicBezTo>
                  <a:cubicBezTo>
                    <a:pt x="165" y="12"/>
                    <a:pt x="139" y="3"/>
                    <a:pt x="113" y="3"/>
                  </a:cubicBezTo>
                  <a:cubicBezTo>
                    <a:pt x="85" y="3"/>
                    <a:pt x="58" y="13"/>
                    <a:pt x="38" y="36"/>
                  </a:cubicBezTo>
                  <a:cubicBezTo>
                    <a:pt x="0" y="79"/>
                    <a:pt x="0" y="145"/>
                    <a:pt x="44" y="184"/>
                  </a:cubicBezTo>
                  <a:cubicBezTo>
                    <a:pt x="175" y="304"/>
                    <a:pt x="3086" y="3006"/>
                    <a:pt x="5338" y="3006"/>
                  </a:cubicBezTo>
                  <a:cubicBezTo>
                    <a:pt x="5497" y="3006"/>
                    <a:pt x="5651" y="2990"/>
                    <a:pt x="5798" y="2963"/>
                  </a:cubicBezTo>
                  <a:cubicBezTo>
                    <a:pt x="6484" y="2836"/>
                    <a:pt x="6989" y="2525"/>
                    <a:pt x="7301" y="2042"/>
                  </a:cubicBezTo>
                  <a:cubicBezTo>
                    <a:pt x="7854" y="1197"/>
                    <a:pt x="7607" y="129"/>
                    <a:pt x="7597" y="86"/>
                  </a:cubicBezTo>
                  <a:cubicBezTo>
                    <a:pt x="7587" y="33"/>
                    <a:pt x="7540" y="1"/>
                    <a:pt x="7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2390875" y="5033625"/>
              <a:ext cx="51000" cy="54100"/>
            </a:xfrm>
            <a:custGeom>
              <a:avLst/>
              <a:gdLst/>
              <a:ahLst/>
              <a:cxnLst/>
              <a:rect l="l" t="t" r="r" b="b"/>
              <a:pathLst>
                <a:path w="2040" h="2164" extrusionOk="0">
                  <a:moveTo>
                    <a:pt x="1658" y="0"/>
                  </a:moveTo>
                  <a:cubicBezTo>
                    <a:pt x="1629" y="0"/>
                    <a:pt x="1600" y="12"/>
                    <a:pt x="1579" y="36"/>
                  </a:cubicBezTo>
                  <a:lnTo>
                    <a:pt x="27" y="1812"/>
                  </a:lnTo>
                  <a:cubicBezTo>
                    <a:pt x="11" y="1834"/>
                    <a:pt x="1" y="1862"/>
                    <a:pt x="1" y="1890"/>
                  </a:cubicBezTo>
                  <a:cubicBezTo>
                    <a:pt x="6" y="1917"/>
                    <a:pt x="16" y="1944"/>
                    <a:pt x="39" y="1961"/>
                  </a:cubicBezTo>
                  <a:cubicBezTo>
                    <a:pt x="54" y="1971"/>
                    <a:pt x="297" y="2163"/>
                    <a:pt x="664" y="2163"/>
                  </a:cubicBezTo>
                  <a:cubicBezTo>
                    <a:pt x="717" y="2163"/>
                    <a:pt x="778" y="2158"/>
                    <a:pt x="844" y="2147"/>
                  </a:cubicBezTo>
                  <a:cubicBezTo>
                    <a:pt x="1266" y="2075"/>
                    <a:pt x="1661" y="1746"/>
                    <a:pt x="2007" y="1171"/>
                  </a:cubicBezTo>
                  <a:cubicBezTo>
                    <a:pt x="2039" y="1121"/>
                    <a:pt x="2022" y="1056"/>
                    <a:pt x="1974" y="1023"/>
                  </a:cubicBezTo>
                  <a:cubicBezTo>
                    <a:pt x="1958" y="1014"/>
                    <a:pt x="1940" y="1010"/>
                    <a:pt x="1922" y="1010"/>
                  </a:cubicBezTo>
                  <a:cubicBezTo>
                    <a:pt x="1885" y="1010"/>
                    <a:pt x="1847" y="1028"/>
                    <a:pt x="1825" y="1062"/>
                  </a:cubicBezTo>
                  <a:cubicBezTo>
                    <a:pt x="1513" y="1577"/>
                    <a:pt x="1173" y="1872"/>
                    <a:pt x="811" y="1938"/>
                  </a:cubicBezTo>
                  <a:cubicBezTo>
                    <a:pt x="758" y="1948"/>
                    <a:pt x="708" y="1952"/>
                    <a:pt x="660" y="1952"/>
                  </a:cubicBezTo>
                  <a:cubicBezTo>
                    <a:pt x="490" y="1952"/>
                    <a:pt x="354" y="1899"/>
                    <a:pt x="269" y="1857"/>
                  </a:cubicBezTo>
                  <a:lnTo>
                    <a:pt x="1737" y="174"/>
                  </a:lnTo>
                  <a:cubicBezTo>
                    <a:pt x="1776" y="130"/>
                    <a:pt x="1770" y="64"/>
                    <a:pt x="1726" y="26"/>
                  </a:cubicBezTo>
                  <a:cubicBezTo>
                    <a:pt x="1707" y="8"/>
                    <a:pt x="1683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2458675" y="4743225"/>
              <a:ext cx="280525" cy="301375"/>
            </a:xfrm>
            <a:custGeom>
              <a:avLst/>
              <a:gdLst/>
              <a:ahLst/>
              <a:cxnLst/>
              <a:rect l="l" t="t" r="r" b="b"/>
              <a:pathLst>
                <a:path w="11221" h="12055" extrusionOk="0">
                  <a:moveTo>
                    <a:pt x="1689" y="0"/>
                  </a:moveTo>
                  <a:cubicBezTo>
                    <a:pt x="1689" y="0"/>
                    <a:pt x="1" y="2254"/>
                    <a:pt x="281" y="4457"/>
                  </a:cubicBezTo>
                  <a:cubicBezTo>
                    <a:pt x="559" y="6617"/>
                    <a:pt x="5768" y="12055"/>
                    <a:pt x="7904" y="12055"/>
                  </a:cubicBezTo>
                  <a:cubicBezTo>
                    <a:pt x="7951" y="12055"/>
                    <a:pt x="7998" y="12052"/>
                    <a:pt x="8042" y="12047"/>
                  </a:cubicBezTo>
                  <a:cubicBezTo>
                    <a:pt x="10074" y="11790"/>
                    <a:pt x="11220" y="10639"/>
                    <a:pt x="11220" y="10639"/>
                  </a:cubicBezTo>
                  <a:cubicBezTo>
                    <a:pt x="5389" y="8808"/>
                    <a:pt x="1689" y="0"/>
                    <a:pt x="1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2258900" y="3910125"/>
              <a:ext cx="663225" cy="517725"/>
            </a:xfrm>
            <a:custGeom>
              <a:avLst/>
              <a:gdLst/>
              <a:ahLst/>
              <a:cxnLst/>
              <a:rect l="l" t="t" r="r" b="b"/>
              <a:pathLst>
                <a:path w="26529" h="20709" extrusionOk="0">
                  <a:moveTo>
                    <a:pt x="16662" y="1"/>
                  </a:moveTo>
                  <a:cubicBezTo>
                    <a:pt x="15985" y="1"/>
                    <a:pt x="15188" y="119"/>
                    <a:pt x="14251" y="396"/>
                  </a:cubicBezTo>
                  <a:cubicBezTo>
                    <a:pt x="10831" y="1403"/>
                    <a:pt x="12651" y="4391"/>
                    <a:pt x="9987" y="4863"/>
                  </a:cubicBezTo>
                  <a:cubicBezTo>
                    <a:pt x="1" y="6644"/>
                    <a:pt x="5383" y="15708"/>
                    <a:pt x="5383" y="15708"/>
                  </a:cubicBezTo>
                  <a:cubicBezTo>
                    <a:pt x="4629" y="19881"/>
                    <a:pt x="6563" y="20708"/>
                    <a:pt x="8469" y="20708"/>
                  </a:cubicBezTo>
                  <a:cubicBezTo>
                    <a:pt x="9720" y="20708"/>
                    <a:pt x="10959" y="20352"/>
                    <a:pt x="11417" y="20352"/>
                  </a:cubicBezTo>
                  <a:cubicBezTo>
                    <a:pt x="12580" y="20352"/>
                    <a:pt x="11002" y="16750"/>
                    <a:pt x="11002" y="16750"/>
                  </a:cubicBezTo>
                  <a:cubicBezTo>
                    <a:pt x="14799" y="16328"/>
                    <a:pt x="12163" y="12371"/>
                    <a:pt x="14799" y="9379"/>
                  </a:cubicBezTo>
                  <a:cubicBezTo>
                    <a:pt x="16589" y="7345"/>
                    <a:pt x="18217" y="6663"/>
                    <a:pt x="19597" y="6663"/>
                  </a:cubicBezTo>
                  <a:cubicBezTo>
                    <a:pt x="22399" y="6663"/>
                    <a:pt x="24171" y="9477"/>
                    <a:pt x="24171" y="9477"/>
                  </a:cubicBezTo>
                  <a:cubicBezTo>
                    <a:pt x="24171" y="9477"/>
                    <a:pt x="24969" y="10501"/>
                    <a:pt x="25590" y="10501"/>
                  </a:cubicBezTo>
                  <a:cubicBezTo>
                    <a:pt x="25765" y="10501"/>
                    <a:pt x="25926" y="10420"/>
                    <a:pt x="26051" y="10211"/>
                  </a:cubicBezTo>
                  <a:cubicBezTo>
                    <a:pt x="26529" y="9422"/>
                    <a:pt x="25745" y="4725"/>
                    <a:pt x="23405" y="3355"/>
                  </a:cubicBezTo>
                  <a:cubicBezTo>
                    <a:pt x="22758" y="2975"/>
                    <a:pt x="22246" y="2837"/>
                    <a:pt x="21842" y="2837"/>
                  </a:cubicBezTo>
                  <a:cubicBezTo>
                    <a:pt x="20787" y="2837"/>
                    <a:pt x="20478" y="3778"/>
                    <a:pt x="20478" y="3778"/>
                  </a:cubicBezTo>
                  <a:cubicBezTo>
                    <a:pt x="20478" y="3778"/>
                    <a:pt x="20493" y="1"/>
                    <a:pt x="16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2440550" y="4354700"/>
              <a:ext cx="155325" cy="120950"/>
            </a:xfrm>
            <a:custGeom>
              <a:avLst/>
              <a:gdLst/>
              <a:ahLst/>
              <a:cxnLst/>
              <a:rect l="l" t="t" r="r" b="b"/>
              <a:pathLst>
                <a:path w="6213" h="4838" extrusionOk="0">
                  <a:moveTo>
                    <a:pt x="2490" y="0"/>
                  </a:moveTo>
                  <a:cubicBezTo>
                    <a:pt x="2051" y="0"/>
                    <a:pt x="1624" y="275"/>
                    <a:pt x="1280" y="1034"/>
                  </a:cubicBezTo>
                  <a:cubicBezTo>
                    <a:pt x="1" y="3846"/>
                    <a:pt x="2167" y="4838"/>
                    <a:pt x="3798" y="4838"/>
                  </a:cubicBezTo>
                  <a:cubicBezTo>
                    <a:pt x="4145" y="4838"/>
                    <a:pt x="4467" y="4793"/>
                    <a:pt x="4727" y="4712"/>
                  </a:cubicBezTo>
                  <a:cubicBezTo>
                    <a:pt x="6212" y="4239"/>
                    <a:pt x="4864" y="1883"/>
                    <a:pt x="4864" y="1883"/>
                  </a:cubicBezTo>
                  <a:cubicBezTo>
                    <a:pt x="4864" y="1883"/>
                    <a:pt x="3639" y="0"/>
                    <a:pt x="2490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2492650" y="4398075"/>
              <a:ext cx="57575" cy="49075"/>
            </a:xfrm>
            <a:custGeom>
              <a:avLst/>
              <a:gdLst/>
              <a:ahLst/>
              <a:cxnLst/>
              <a:rect l="l" t="t" r="r" b="b"/>
              <a:pathLst>
                <a:path w="2303" h="1963" extrusionOk="0">
                  <a:moveTo>
                    <a:pt x="620" y="1"/>
                  </a:moveTo>
                  <a:cubicBezTo>
                    <a:pt x="287" y="1"/>
                    <a:pt x="65" y="172"/>
                    <a:pt x="56" y="181"/>
                  </a:cubicBezTo>
                  <a:cubicBezTo>
                    <a:pt x="13" y="220"/>
                    <a:pt x="1" y="285"/>
                    <a:pt x="40" y="334"/>
                  </a:cubicBezTo>
                  <a:cubicBezTo>
                    <a:pt x="61" y="359"/>
                    <a:pt x="91" y="371"/>
                    <a:pt x="120" y="371"/>
                  </a:cubicBezTo>
                  <a:cubicBezTo>
                    <a:pt x="144" y="371"/>
                    <a:pt x="168" y="363"/>
                    <a:pt x="188" y="346"/>
                  </a:cubicBezTo>
                  <a:cubicBezTo>
                    <a:pt x="188" y="346"/>
                    <a:pt x="358" y="215"/>
                    <a:pt x="612" y="215"/>
                  </a:cubicBezTo>
                  <a:cubicBezTo>
                    <a:pt x="674" y="215"/>
                    <a:pt x="742" y="223"/>
                    <a:pt x="812" y="242"/>
                  </a:cubicBezTo>
                  <a:cubicBezTo>
                    <a:pt x="1141" y="329"/>
                    <a:pt x="1624" y="685"/>
                    <a:pt x="2084" y="1891"/>
                  </a:cubicBezTo>
                  <a:cubicBezTo>
                    <a:pt x="2100" y="1935"/>
                    <a:pt x="2145" y="1962"/>
                    <a:pt x="2183" y="1962"/>
                  </a:cubicBezTo>
                  <a:cubicBezTo>
                    <a:pt x="2199" y="1962"/>
                    <a:pt x="2211" y="1957"/>
                    <a:pt x="2221" y="1952"/>
                  </a:cubicBezTo>
                  <a:cubicBezTo>
                    <a:pt x="2276" y="1935"/>
                    <a:pt x="2303" y="1869"/>
                    <a:pt x="2282" y="1814"/>
                  </a:cubicBezTo>
                  <a:cubicBezTo>
                    <a:pt x="1887" y="784"/>
                    <a:pt x="1410" y="181"/>
                    <a:pt x="868" y="33"/>
                  </a:cubicBezTo>
                  <a:cubicBezTo>
                    <a:pt x="780" y="10"/>
                    <a:pt x="697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2749450" y="4347900"/>
              <a:ext cx="92800" cy="67450"/>
            </a:xfrm>
            <a:custGeom>
              <a:avLst/>
              <a:gdLst/>
              <a:ahLst/>
              <a:cxnLst/>
              <a:rect l="l" t="t" r="r" b="b"/>
              <a:pathLst>
                <a:path w="3712" h="2698" extrusionOk="0">
                  <a:moveTo>
                    <a:pt x="3371" y="0"/>
                  </a:moveTo>
                  <a:cubicBezTo>
                    <a:pt x="3367" y="0"/>
                    <a:pt x="3364" y="1"/>
                    <a:pt x="3360" y="1"/>
                  </a:cubicBezTo>
                  <a:cubicBezTo>
                    <a:pt x="3300" y="13"/>
                    <a:pt x="3262" y="61"/>
                    <a:pt x="3267" y="122"/>
                  </a:cubicBezTo>
                  <a:cubicBezTo>
                    <a:pt x="3272" y="138"/>
                    <a:pt x="3481" y="1657"/>
                    <a:pt x="2429" y="2341"/>
                  </a:cubicBezTo>
                  <a:cubicBezTo>
                    <a:pt x="2279" y="2435"/>
                    <a:pt x="2126" y="2485"/>
                    <a:pt x="1963" y="2485"/>
                  </a:cubicBezTo>
                  <a:cubicBezTo>
                    <a:pt x="1899" y="2485"/>
                    <a:pt x="1833" y="2478"/>
                    <a:pt x="1765" y="2462"/>
                  </a:cubicBezTo>
                  <a:cubicBezTo>
                    <a:pt x="954" y="2275"/>
                    <a:pt x="219" y="1091"/>
                    <a:pt x="209" y="1081"/>
                  </a:cubicBezTo>
                  <a:cubicBezTo>
                    <a:pt x="191" y="1049"/>
                    <a:pt x="157" y="1031"/>
                    <a:pt x="122" y="1031"/>
                  </a:cubicBezTo>
                  <a:cubicBezTo>
                    <a:pt x="103" y="1031"/>
                    <a:pt x="84" y="1036"/>
                    <a:pt x="67" y="1048"/>
                  </a:cubicBezTo>
                  <a:cubicBezTo>
                    <a:pt x="17" y="1076"/>
                    <a:pt x="1" y="1141"/>
                    <a:pt x="28" y="1190"/>
                  </a:cubicBezTo>
                  <a:cubicBezTo>
                    <a:pt x="61" y="1245"/>
                    <a:pt x="818" y="2462"/>
                    <a:pt x="1716" y="2665"/>
                  </a:cubicBezTo>
                  <a:cubicBezTo>
                    <a:pt x="1804" y="2687"/>
                    <a:pt x="1886" y="2697"/>
                    <a:pt x="1969" y="2697"/>
                  </a:cubicBezTo>
                  <a:cubicBezTo>
                    <a:pt x="2171" y="2697"/>
                    <a:pt x="2363" y="2637"/>
                    <a:pt x="2543" y="2517"/>
                  </a:cubicBezTo>
                  <a:cubicBezTo>
                    <a:pt x="3712" y="1761"/>
                    <a:pt x="3487" y="160"/>
                    <a:pt x="3481" y="89"/>
                  </a:cubicBezTo>
                  <a:cubicBezTo>
                    <a:pt x="3470" y="37"/>
                    <a:pt x="3422" y="0"/>
                    <a:pt x="3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2612025" y="4366025"/>
              <a:ext cx="105525" cy="93950"/>
            </a:xfrm>
            <a:custGeom>
              <a:avLst/>
              <a:gdLst/>
              <a:ahLst/>
              <a:cxnLst/>
              <a:rect l="l" t="t" r="r" b="b"/>
              <a:pathLst>
                <a:path w="4221" h="3758" extrusionOk="0">
                  <a:moveTo>
                    <a:pt x="2110" y="0"/>
                  </a:moveTo>
                  <a:cubicBezTo>
                    <a:pt x="1690" y="0"/>
                    <a:pt x="1267" y="140"/>
                    <a:pt x="915" y="427"/>
                  </a:cubicBezTo>
                  <a:cubicBezTo>
                    <a:pt x="115" y="1085"/>
                    <a:pt x="1" y="2268"/>
                    <a:pt x="658" y="3069"/>
                  </a:cubicBezTo>
                  <a:cubicBezTo>
                    <a:pt x="1030" y="3522"/>
                    <a:pt x="1571" y="3757"/>
                    <a:pt x="2115" y="3757"/>
                  </a:cubicBezTo>
                  <a:cubicBezTo>
                    <a:pt x="2532" y="3757"/>
                    <a:pt x="2952" y="3618"/>
                    <a:pt x="3300" y="3333"/>
                  </a:cubicBezTo>
                  <a:cubicBezTo>
                    <a:pt x="4099" y="2675"/>
                    <a:pt x="4220" y="1491"/>
                    <a:pt x="3563" y="685"/>
                  </a:cubicBezTo>
                  <a:cubicBezTo>
                    <a:pt x="3192" y="234"/>
                    <a:pt x="2654" y="0"/>
                    <a:pt x="211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2835225" y="4274650"/>
              <a:ext cx="105375" cy="93950"/>
            </a:xfrm>
            <a:custGeom>
              <a:avLst/>
              <a:gdLst/>
              <a:ahLst/>
              <a:cxnLst/>
              <a:rect l="l" t="t" r="r" b="b"/>
              <a:pathLst>
                <a:path w="4215" h="3758" extrusionOk="0">
                  <a:moveTo>
                    <a:pt x="2104" y="0"/>
                  </a:moveTo>
                  <a:cubicBezTo>
                    <a:pt x="1685" y="0"/>
                    <a:pt x="1264" y="140"/>
                    <a:pt x="916" y="426"/>
                  </a:cubicBezTo>
                  <a:cubicBezTo>
                    <a:pt x="116" y="1084"/>
                    <a:pt x="0" y="2268"/>
                    <a:pt x="658" y="3068"/>
                  </a:cubicBezTo>
                  <a:cubicBezTo>
                    <a:pt x="1029" y="3523"/>
                    <a:pt x="1568" y="3757"/>
                    <a:pt x="2110" y="3757"/>
                  </a:cubicBezTo>
                  <a:cubicBezTo>
                    <a:pt x="2529" y="3757"/>
                    <a:pt x="2951" y="3617"/>
                    <a:pt x="3299" y="3331"/>
                  </a:cubicBezTo>
                  <a:cubicBezTo>
                    <a:pt x="4100" y="2673"/>
                    <a:pt x="4215" y="1489"/>
                    <a:pt x="3557" y="689"/>
                  </a:cubicBezTo>
                  <a:cubicBezTo>
                    <a:pt x="3186" y="235"/>
                    <a:pt x="2647" y="0"/>
                    <a:pt x="2104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2656950" y="4301525"/>
              <a:ext cx="53475" cy="47575"/>
            </a:xfrm>
            <a:custGeom>
              <a:avLst/>
              <a:gdLst/>
              <a:ahLst/>
              <a:cxnLst/>
              <a:rect l="l" t="t" r="r" b="b"/>
              <a:pathLst>
                <a:path w="2139" h="1903" extrusionOk="0">
                  <a:moveTo>
                    <a:pt x="1070" y="1"/>
                  </a:moveTo>
                  <a:cubicBezTo>
                    <a:pt x="857" y="1"/>
                    <a:pt x="643" y="71"/>
                    <a:pt x="466" y="217"/>
                  </a:cubicBezTo>
                  <a:cubicBezTo>
                    <a:pt x="61" y="552"/>
                    <a:pt x="1" y="1149"/>
                    <a:pt x="335" y="1555"/>
                  </a:cubicBezTo>
                  <a:cubicBezTo>
                    <a:pt x="524" y="1783"/>
                    <a:pt x="797" y="1902"/>
                    <a:pt x="1072" y="1902"/>
                  </a:cubicBezTo>
                  <a:cubicBezTo>
                    <a:pt x="1283" y="1902"/>
                    <a:pt x="1496" y="1832"/>
                    <a:pt x="1672" y="1686"/>
                  </a:cubicBezTo>
                  <a:cubicBezTo>
                    <a:pt x="2078" y="1352"/>
                    <a:pt x="2138" y="755"/>
                    <a:pt x="1804" y="348"/>
                  </a:cubicBezTo>
                  <a:cubicBezTo>
                    <a:pt x="1618" y="120"/>
                    <a:pt x="1345" y="1"/>
                    <a:pt x="1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2809350" y="4234550"/>
              <a:ext cx="53450" cy="47625"/>
            </a:xfrm>
            <a:custGeom>
              <a:avLst/>
              <a:gdLst/>
              <a:ahLst/>
              <a:cxnLst/>
              <a:rect l="l" t="t" r="r" b="b"/>
              <a:pathLst>
                <a:path w="2138" h="1905" extrusionOk="0">
                  <a:moveTo>
                    <a:pt x="1067" y="0"/>
                  </a:moveTo>
                  <a:cubicBezTo>
                    <a:pt x="855" y="0"/>
                    <a:pt x="642" y="71"/>
                    <a:pt x="466" y="216"/>
                  </a:cubicBezTo>
                  <a:cubicBezTo>
                    <a:pt x="59" y="551"/>
                    <a:pt x="0" y="1148"/>
                    <a:pt x="334" y="1554"/>
                  </a:cubicBezTo>
                  <a:cubicBezTo>
                    <a:pt x="520" y="1786"/>
                    <a:pt x="793" y="1904"/>
                    <a:pt x="1068" y="1904"/>
                  </a:cubicBezTo>
                  <a:cubicBezTo>
                    <a:pt x="1281" y="1904"/>
                    <a:pt x="1494" y="1834"/>
                    <a:pt x="1671" y="1691"/>
                  </a:cubicBezTo>
                  <a:cubicBezTo>
                    <a:pt x="2077" y="1357"/>
                    <a:pt x="2138" y="753"/>
                    <a:pt x="1802" y="348"/>
                  </a:cubicBezTo>
                  <a:cubicBezTo>
                    <a:pt x="1614" y="119"/>
                    <a:pt x="1341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2759200" y="4292250"/>
              <a:ext cx="61500" cy="71175"/>
            </a:xfrm>
            <a:custGeom>
              <a:avLst/>
              <a:gdLst/>
              <a:ahLst/>
              <a:cxnLst/>
              <a:rect l="l" t="t" r="r" b="b"/>
              <a:pathLst>
                <a:path w="2460" h="2847" extrusionOk="0">
                  <a:moveTo>
                    <a:pt x="121" y="0"/>
                  </a:moveTo>
                  <a:cubicBezTo>
                    <a:pt x="104" y="0"/>
                    <a:pt x="87" y="4"/>
                    <a:pt x="71" y="13"/>
                  </a:cubicBezTo>
                  <a:cubicBezTo>
                    <a:pt x="21" y="41"/>
                    <a:pt x="0" y="106"/>
                    <a:pt x="26" y="155"/>
                  </a:cubicBezTo>
                  <a:lnTo>
                    <a:pt x="904" y="1756"/>
                  </a:lnTo>
                  <a:cubicBezTo>
                    <a:pt x="914" y="1784"/>
                    <a:pt x="942" y="1799"/>
                    <a:pt x="970" y="1805"/>
                  </a:cubicBezTo>
                  <a:cubicBezTo>
                    <a:pt x="980" y="1809"/>
                    <a:pt x="991" y="1811"/>
                    <a:pt x="1001" y="1811"/>
                  </a:cubicBezTo>
                  <a:cubicBezTo>
                    <a:pt x="1020" y="1811"/>
                    <a:pt x="1038" y="1805"/>
                    <a:pt x="1052" y="1794"/>
                  </a:cubicBezTo>
                  <a:lnTo>
                    <a:pt x="2138" y="1088"/>
                  </a:lnTo>
                  <a:lnTo>
                    <a:pt x="1551" y="2704"/>
                  </a:lnTo>
                  <a:cubicBezTo>
                    <a:pt x="1529" y="2758"/>
                    <a:pt x="1556" y="2819"/>
                    <a:pt x="1611" y="2841"/>
                  </a:cubicBezTo>
                  <a:cubicBezTo>
                    <a:pt x="1627" y="2841"/>
                    <a:pt x="1638" y="2846"/>
                    <a:pt x="1650" y="2846"/>
                  </a:cubicBezTo>
                  <a:cubicBezTo>
                    <a:pt x="1693" y="2846"/>
                    <a:pt x="1731" y="2819"/>
                    <a:pt x="1748" y="2775"/>
                  </a:cubicBezTo>
                  <a:lnTo>
                    <a:pt x="2444" y="863"/>
                  </a:lnTo>
                  <a:cubicBezTo>
                    <a:pt x="2460" y="818"/>
                    <a:pt x="2449" y="769"/>
                    <a:pt x="2411" y="742"/>
                  </a:cubicBezTo>
                  <a:cubicBezTo>
                    <a:pt x="2393" y="727"/>
                    <a:pt x="2370" y="718"/>
                    <a:pt x="2347" y="718"/>
                  </a:cubicBezTo>
                  <a:cubicBezTo>
                    <a:pt x="2327" y="718"/>
                    <a:pt x="2308" y="724"/>
                    <a:pt x="2290" y="737"/>
                  </a:cubicBezTo>
                  <a:lnTo>
                    <a:pt x="1035" y="1553"/>
                  </a:lnTo>
                  <a:lnTo>
                    <a:pt x="213" y="56"/>
                  </a:lnTo>
                  <a:cubicBezTo>
                    <a:pt x="194" y="20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2243275" y="4905400"/>
              <a:ext cx="28675" cy="182325"/>
            </a:xfrm>
            <a:custGeom>
              <a:avLst/>
              <a:gdLst/>
              <a:ahLst/>
              <a:cxnLst/>
              <a:rect l="l" t="t" r="r" b="b"/>
              <a:pathLst>
                <a:path w="1147" h="7293" extrusionOk="0">
                  <a:moveTo>
                    <a:pt x="116" y="1"/>
                  </a:moveTo>
                  <a:cubicBezTo>
                    <a:pt x="111" y="1"/>
                    <a:pt x="105" y="1"/>
                    <a:pt x="100" y="2"/>
                  </a:cubicBezTo>
                  <a:cubicBezTo>
                    <a:pt x="44" y="2"/>
                    <a:pt x="1" y="57"/>
                    <a:pt x="6" y="113"/>
                  </a:cubicBezTo>
                  <a:cubicBezTo>
                    <a:pt x="23" y="338"/>
                    <a:pt x="439" y="5632"/>
                    <a:pt x="927" y="7221"/>
                  </a:cubicBezTo>
                  <a:cubicBezTo>
                    <a:pt x="944" y="7265"/>
                    <a:pt x="982" y="7292"/>
                    <a:pt x="1026" y="7292"/>
                  </a:cubicBezTo>
                  <a:cubicBezTo>
                    <a:pt x="1038" y="7292"/>
                    <a:pt x="1048" y="7292"/>
                    <a:pt x="1059" y="7287"/>
                  </a:cubicBezTo>
                  <a:cubicBezTo>
                    <a:pt x="1114" y="7270"/>
                    <a:pt x="1147" y="7216"/>
                    <a:pt x="1130" y="7155"/>
                  </a:cubicBezTo>
                  <a:cubicBezTo>
                    <a:pt x="648" y="5587"/>
                    <a:pt x="221" y="151"/>
                    <a:pt x="215" y="96"/>
                  </a:cubicBezTo>
                  <a:cubicBezTo>
                    <a:pt x="209" y="47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2217675" y="4905400"/>
              <a:ext cx="111575" cy="37350"/>
            </a:xfrm>
            <a:custGeom>
              <a:avLst/>
              <a:gdLst/>
              <a:ahLst/>
              <a:cxnLst/>
              <a:rect l="l" t="t" r="r" b="b"/>
              <a:pathLst>
                <a:path w="4463" h="1494" extrusionOk="0">
                  <a:moveTo>
                    <a:pt x="4339" y="1"/>
                  </a:moveTo>
                  <a:cubicBezTo>
                    <a:pt x="4321" y="1"/>
                    <a:pt x="4302" y="5"/>
                    <a:pt x="4286" y="14"/>
                  </a:cubicBezTo>
                  <a:cubicBezTo>
                    <a:pt x="2325" y="1170"/>
                    <a:pt x="127" y="1279"/>
                    <a:pt x="104" y="1279"/>
                  </a:cubicBezTo>
                  <a:cubicBezTo>
                    <a:pt x="49" y="1285"/>
                    <a:pt x="0" y="1335"/>
                    <a:pt x="6" y="1390"/>
                  </a:cubicBezTo>
                  <a:cubicBezTo>
                    <a:pt x="6" y="1449"/>
                    <a:pt x="56" y="1494"/>
                    <a:pt x="109" y="1494"/>
                  </a:cubicBezTo>
                  <a:lnTo>
                    <a:pt x="115" y="1494"/>
                  </a:lnTo>
                  <a:cubicBezTo>
                    <a:pt x="137" y="1494"/>
                    <a:pt x="2384" y="1378"/>
                    <a:pt x="4396" y="194"/>
                  </a:cubicBezTo>
                  <a:cubicBezTo>
                    <a:pt x="4445" y="167"/>
                    <a:pt x="4462" y="101"/>
                    <a:pt x="4435" y="52"/>
                  </a:cubicBezTo>
                  <a:cubicBezTo>
                    <a:pt x="4412" y="19"/>
                    <a:pt x="4376" y="1"/>
                    <a:pt x="4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2371675" y="5169900"/>
              <a:ext cx="118700" cy="100075"/>
            </a:xfrm>
            <a:custGeom>
              <a:avLst/>
              <a:gdLst/>
              <a:ahLst/>
              <a:cxnLst/>
              <a:rect l="l" t="t" r="r" b="b"/>
              <a:pathLst>
                <a:path w="4748" h="4003" extrusionOk="0">
                  <a:moveTo>
                    <a:pt x="117" y="0"/>
                  </a:moveTo>
                  <a:cubicBezTo>
                    <a:pt x="88" y="0"/>
                    <a:pt x="59" y="11"/>
                    <a:pt x="38" y="34"/>
                  </a:cubicBezTo>
                  <a:cubicBezTo>
                    <a:pt x="0" y="77"/>
                    <a:pt x="6" y="143"/>
                    <a:pt x="50" y="187"/>
                  </a:cubicBezTo>
                  <a:cubicBezTo>
                    <a:pt x="187" y="314"/>
                    <a:pt x="3519" y="3339"/>
                    <a:pt x="4571" y="3985"/>
                  </a:cubicBezTo>
                  <a:cubicBezTo>
                    <a:pt x="4588" y="3997"/>
                    <a:pt x="4610" y="4002"/>
                    <a:pt x="4627" y="4002"/>
                  </a:cubicBezTo>
                  <a:cubicBezTo>
                    <a:pt x="4665" y="4002"/>
                    <a:pt x="4698" y="3985"/>
                    <a:pt x="4715" y="3952"/>
                  </a:cubicBezTo>
                  <a:cubicBezTo>
                    <a:pt x="4748" y="3903"/>
                    <a:pt x="4731" y="3838"/>
                    <a:pt x="4682" y="3805"/>
                  </a:cubicBezTo>
                  <a:cubicBezTo>
                    <a:pt x="3645" y="3168"/>
                    <a:pt x="225" y="61"/>
                    <a:pt x="192" y="28"/>
                  </a:cubicBezTo>
                  <a:cubicBezTo>
                    <a:pt x="171" y="10"/>
                    <a:pt x="144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8" name="Google Shape;528;p7"/>
          <p:cNvSpPr/>
          <p:nvPr/>
        </p:nvSpPr>
        <p:spPr>
          <a:xfrm>
            <a:off x="8424000" y="1589694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9" name="Google Shape;529;p7"/>
          <p:cNvSpPr/>
          <p:nvPr/>
        </p:nvSpPr>
        <p:spPr>
          <a:xfrm>
            <a:off x="6572825" y="4291249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0" name="Google Shape;530;p7"/>
          <p:cNvSpPr txBox="1">
            <a:spLocks noGrp="1"/>
          </p:cNvSpPr>
          <p:nvPr>
            <p:ph type="title"/>
          </p:nvPr>
        </p:nvSpPr>
        <p:spPr>
          <a:xfrm>
            <a:off x="1220375" y="977088"/>
            <a:ext cx="37713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7"/>
          <p:cNvSpPr txBox="1">
            <a:spLocks noGrp="1"/>
          </p:cNvSpPr>
          <p:nvPr>
            <p:ph type="body" idx="1"/>
          </p:nvPr>
        </p:nvSpPr>
        <p:spPr>
          <a:xfrm>
            <a:off x="1220375" y="1589688"/>
            <a:ext cx="3771300" cy="257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2043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8"/>
          <p:cNvGrpSpPr/>
          <p:nvPr/>
        </p:nvGrpSpPr>
        <p:grpSpPr>
          <a:xfrm>
            <a:off x="122308" y="68542"/>
            <a:ext cx="8909048" cy="4975150"/>
            <a:chOff x="122308" y="68542"/>
            <a:chExt cx="8909048" cy="4975150"/>
          </a:xfrm>
        </p:grpSpPr>
        <p:grpSp>
          <p:nvGrpSpPr>
            <p:cNvPr id="534" name="Google Shape;534;p8"/>
            <p:cNvGrpSpPr/>
            <p:nvPr/>
          </p:nvGrpSpPr>
          <p:grpSpPr>
            <a:xfrm>
              <a:off x="122308" y="68542"/>
              <a:ext cx="8909048" cy="4975150"/>
              <a:chOff x="122308" y="68542"/>
              <a:chExt cx="8909048" cy="4975150"/>
            </a:xfrm>
          </p:grpSpPr>
          <p:grpSp>
            <p:nvGrpSpPr>
              <p:cNvPr id="535" name="Google Shape;535;p8"/>
              <p:cNvGrpSpPr/>
              <p:nvPr/>
            </p:nvGrpSpPr>
            <p:grpSpPr>
              <a:xfrm>
                <a:off x="122308" y="68542"/>
                <a:ext cx="8909048" cy="4975150"/>
                <a:chOff x="122308" y="68542"/>
                <a:chExt cx="8909048" cy="4975150"/>
              </a:xfrm>
            </p:grpSpPr>
            <p:grpSp>
              <p:nvGrpSpPr>
                <p:cNvPr id="536" name="Google Shape;536;p8"/>
                <p:cNvGrpSpPr/>
                <p:nvPr/>
              </p:nvGrpSpPr>
              <p:grpSpPr>
                <a:xfrm rot="10800000">
                  <a:off x="7868647" y="1236600"/>
                  <a:ext cx="456959" cy="2111662"/>
                  <a:chOff x="8524342" y="1674075"/>
                  <a:chExt cx="456959" cy="2111662"/>
                </a:xfrm>
              </p:grpSpPr>
              <p:sp>
                <p:nvSpPr>
                  <p:cNvPr id="537" name="Google Shape;537;p8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538" name="Google Shape;538;p8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539" name="Google Shape;539;p8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540" name="Google Shape;540;p8"/>
                  <p:cNvSpPr/>
                  <p:nvPr/>
                </p:nvSpPr>
                <p:spPr>
                  <a:xfrm rot="-5400000">
                    <a:off x="8649628" y="3708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541" name="Google Shape;541;p8"/>
                <p:cNvGrpSpPr/>
                <p:nvPr/>
              </p:nvGrpSpPr>
              <p:grpSpPr>
                <a:xfrm>
                  <a:off x="122308" y="68542"/>
                  <a:ext cx="8909048" cy="4975150"/>
                  <a:chOff x="122308" y="68542"/>
                  <a:chExt cx="8909048" cy="4975150"/>
                </a:xfrm>
              </p:grpSpPr>
              <p:grpSp>
                <p:nvGrpSpPr>
                  <p:cNvPr id="542" name="Google Shape;542;p8"/>
                  <p:cNvGrpSpPr/>
                  <p:nvPr/>
                </p:nvGrpSpPr>
                <p:grpSpPr>
                  <a:xfrm>
                    <a:off x="122308" y="68542"/>
                    <a:ext cx="8909048" cy="4975150"/>
                    <a:chOff x="122308" y="68542"/>
                    <a:chExt cx="8909048" cy="4975150"/>
                  </a:xfrm>
                </p:grpSpPr>
                <p:sp>
                  <p:nvSpPr>
                    <p:cNvPr id="543" name="Google Shape;543;p8"/>
                    <p:cNvSpPr/>
                    <p:nvPr/>
                  </p:nvSpPr>
                  <p:spPr>
                    <a:xfrm rot="2700000">
                      <a:off x="243591" y="287061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44" name="Google Shape;544;p8"/>
                    <p:cNvSpPr/>
                    <p:nvPr/>
                  </p:nvSpPr>
                  <p:spPr>
                    <a:xfrm>
                      <a:off x="960208" y="34790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45" name="Google Shape;545;p8"/>
                    <p:cNvSpPr/>
                    <p:nvPr/>
                  </p:nvSpPr>
                  <p:spPr>
                    <a:xfrm rot="6300406">
                      <a:off x="127712" y="839859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46" name="Google Shape;546;p8"/>
                    <p:cNvSpPr/>
                    <p:nvPr/>
                  </p:nvSpPr>
                  <p:spPr>
                    <a:xfrm rot="8999773">
                      <a:off x="1520397" y="1949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47" name="Google Shape;547;p8"/>
                    <p:cNvSpPr/>
                    <p:nvPr/>
                  </p:nvSpPr>
                  <p:spPr>
                    <a:xfrm rot="6300406">
                      <a:off x="144695" y="23320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48" name="Google Shape;548;p8"/>
                    <p:cNvSpPr/>
                    <p:nvPr/>
                  </p:nvSpPr>
                  <p:spPr>
                    <a:xfrm rot="-2700000">
                      <a:off x="515840" y="236038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49" name="Google Shape;549;p8"/>
                    <p:cNvSpPr/>
                    <p:nvPr/>
                  </p:nvSpPr>
                  <p:spPr>
                    <a:xfrm>
                      <a:off x="3809289" y="13102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50" name="Google Shape;550;p8"/>
                    <p:cNvSpPr/>
                    <p:nvPr/>
                  </p:nvSpPr>
                  <p:spPr>
                    <a:xfrm rot="2700000">
                      <a:off x="5444989" y="1949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51" name="Google Shape;551;p8"/>
                    <p:cNvSpPr/>
                    <p:nvPr/>
                  </p:nvSpPr>
                  <p:spPr>
                    <a:xfrm rot="5400000" flipH="1">
                      <a:off x="1080535" y="959501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52" name="Google Shape;552;p8"/>
                    <p:cNvSpPr/>
                    <p:nvPr/>
                  </p:nvSpPr>
                  <p:spPr>
                    <a:xfrm rot="-900406" flipH="1">
                      <a:off x="5078610" y="40507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53" name="Google Shape;553;p8"/>
                    <p:cNvSpPr/>
                    <p:nvPr/>
                  </p:nvSpPr>
                  <p:spPr>
                    <a:xfrm rot="8100000" flipH="1">
                      <a:off x="1537394" y="11504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54" name="Google Shape;554;p8"/>
                    <p:cNvSpPr/>
                    <p:nvPr/>
                  </p:nvSpPr>
                  <p:spPr>
                    <a:xfrm rot="-5400000">
                      <a:off x="3039403" y="2189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55" name="Google Shape;555;p8"/>
                    <p:cNvSpPr/>
                    <p:nvPr/>
                  </p:nvSpPr>
                  <p:spPr>
                    <a:xfrm>
                      <a:off x="1878594" y="353194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56" name="Google Shape;556;p8"/>
                    <p:cNvSpPr/>
                    <p:nvPr/>
                  </p:nvSpPr>
                  <p:spPr>
                    <a:xfrm rot="6300406">
                      <a:off x="2605974" y="34791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57" name="Google Shape;557;p8"/>
                    <p:cNvSpPr/>
                    <p:nvPr/>
                  </p:nvSpPr>
                  <p:spPr>
                    <a:xfrm rot="-5400000">
                      <a:off x="245215" y="1885043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58" name="Google Shape;558;p8"/>
                    <p:cNvSpPr/>
                    <p:nvPr/>
                  </p:nvSpPr>
                  <p:spPr>
                    <a:xfrm rot="2700000">
                      <a:off x="515841" y="231336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59" name="Google Shape;559;p8"/>
                    <p:cNvSpPr/>
                    <p:nvPr/>
                  </p:nvSpPr>
                  <p:spPr>
                    <a:xfrm rot="-5400000">
                      <a:off x="2177229" y="4959035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0" name="Google Shape;560;p8"/>
                    <p:cNvSpPr/>
                    <p:nvPr/>
                  </p:nvSpPr>
                  <p:spPr>
                    <a:xfrm rot="8999773">
                      <a:off x="143059" y="23133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1" name="Google Shape;561;p8"/>
                    <p:cNvSpPr/>
                    <p:nvPr/>
                  </p:nvSpPr>
                  <p:spPr>
                    <a:xfrm rot="6300406">
                      <a:off x="466170" y="88532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62" name="Google Shape;562;p8"/>
                    <p:cNvSpPr/>
                    <p:nvPr/>
                  </p:nvSpPr>
                  <p:spPr>
                    <a:xfrm>
                      <a:off x="5986089" y="36065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63" name="Google Shape;563;p8"/>
                    <p:cNvSpPr/>
                    <p:nvPr/>
                  </p:nvSpPr>
                  <p:spPr>
                    <a:xfrm rot="8999773">
                      <a:off x="6232222" y="9388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64" name="Google Shape;564;p8"/>
                    <p:cNvSpPr/>
                    <p:nvPr/>
                  </p:nvSpPr>
                  <p:spPr>
                    <a:xfrm rot="8100000" flipH="1">
                      <a:off x="7273844" y="2911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5" name="Google Shape;565;p8"/>
                    <p:cNvSpPr/>
                    <p:nvPr/>
                  </p:nvSpPr>
                  <p:spPr>
                    <a:xfrm rot="8100000" flipH="1">
                      <a:off x="8532169" y="14419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66" name="Google Shape;566;p8"/>
                    <p:cNvSpPr/>
                    <p:nvPr/>
                  </p:nvSpPr>
                  <p:spPr>
                    <a:xfrm rot="-10594826" flipH="1">
                      <a:off x="8826068" y="520771"/>
                      <a:ext cx="111939" cy="39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67" name="Google Shape;567;p8"/>
                    <p:cNvSpPr/>
                    <p:nvPr/>
                  </p:nvSpPr>
                  <p:spPr>
                    <a:xfrm>
                      <a:off x="8631314" y="81990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68" name="Google Shape;568;p8"/>
                    <p:cNvSpPr/>
                    <p:nvPr/>
                  </p:nvSpPr>
                  <p:spPr>
                    <a:xfrm>
                      <a:off x="88241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69" name="Google Shape;569;p8"/>
                    <p:cNvSpPr/>
                    <p:nvPr/>
                  </p:nvSpPr>
                  <p:spPr>
                    <a:xfrm rot="8999773">
                      <a:off x="124684" y="34798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70" name="Google Shape;570;p8"/>
                    <p:cNvSpPr/>
                    <p:nvPr/>
                  </p:nvSpPr>
                  <p:spPr>
                    <a:xfrm rot="2700000">
                      <a:off x="258666" y="404009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71" name="Google Shape;571;p8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72" name="Google Shape;572;p8"/>
                    <p:cNvSpPr/>
                    <p:nvPr/>
                  </p:nvSpPr>
                  <p:spPr>
                    <a:xfrm rot="6300406">
                      <a:off x="512095" y="46786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73" name="Google Shape;573;p8"/>
                    <p:cNvSpPr/>
                    <p:nvPr/>
                  </p:nvSpPr>
                  <p:spPr>
                    <a:xfrm rot="-2700000">
                      <a:off x="1498615" y="4947863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74" name="Google Shape;574;p8"/>
                    <p:cNvSpPr/>
                    <p:nvPr/>
                  </p:nvSpPr>
                  <p:spPr>
                    <a:xfrm rot="8999773">
                      <a:off x="197772" y="49618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75" name="Google Shape;575;p8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76" name="Google Shape;576;p8"/>
                    <p:cNvSpPr/>
                    <p:nvPr/>
                  </p:nvSpPr>
                  <p:spPr>
                    <a:xfrm rot="8100000" flipH="1">
                      <a:off x="8826469" y="35560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77" name="Google Shape;577;p8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78" name="Google Shape;578;p8"/>
                    <p:cNvSpPr/>
                    <p:nvPr/>
                  </p:nvSpPr>
                  <p:spPr>
                    <a:xfrm rot="-5400000">
                      <a:off x="8954428" y="2946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79" name="Google Shape;579;p8"/>
                    <p:cNvSpPr/>
                    <p:nvPr/>
                  </p:nvSpPr>
                  <p:spPr>
                    <a:xfrm>
                      <a:off x="3005139" y="4778487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80" name="Google Shape;580;p8"/>
                    <p:cNvSpPr/>
                    <p:nvPr/>
                  </p:nvSpPr>
                  <p:spPr>
                    <a:xfrm rot="2700000">
                      <a:off x="4401664" y="484107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81" name="Google Shape;581;p8"/>
                    <p:cNvSpPr/>
                    <p:nvPr/>
                  </p:nvSpPr>
                  <p:spPr>
                    <a:xfrm rot="5400000" flipH="1">
                      <a:off x="1027810" y="4691226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82" name="Google Shape;582;p8"/>
                    <p:cNvSpPr/>
                    <p:nvPr/>
                  </p:nvSpPr>
                  <p:spPr>
                    <a:xfrm rot="-900406" flipH="1">
                      <a:off x="7311885" y="352720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83" name="Google Shape;583;p8"/>
                    <p:cNvSpPr/>
                    <p:nvPr/>
                  </p:nvSpPr>
                  <p:spPr>
                    <a:xfrm rot="8100000" flipH="1">
                      <a:off x="3465869" y="48821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84" name="Google Shape;584;p8"/>
                    <p:cNvSpPr/>
                    <p:nvPr/>
                  </p:nvSpPr>
                  <p:spPr>
                    <a:xfrm>
                      <a:off x="6923964" y="49305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85" name="Google Shape;585;p8"/>
                    <p:cNvSpPr/>
                    <p:nvPr/>
                  </p:nvSpPr>
                  <p:spPr>
                    <a:xfrm rot="8999773">
                      <a:off x="5188897" y="474001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86" name="Google Shape;586;p8"/>
                    <p:cNvSpPr/>
                    <p:nvPr/>
                  </p:nvSpPr>
                  <p:spPr>
                    <a:xfrm>
                      <a:off x="6015314" y="491635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87" name="Google Shape;587;p8"/>
                    <p:cNvSpPr/>
                    <p:nvPr/>
                  </p:nvSpPr>
                  <p:spPr>
                    <a:xfrm rot="2700000">
                      <a:off x="7468364" y="47230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588" name="Google Shape;588;p8"/>
                    <p:cNvSpPr/>
                    <p:nvPr/>
                  </p:nvSpPr>
                  <p:spPr>
                    <a:xfrm rot="8999773">
                      <a:off x="7742272" y="49788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589" name="Google Shape;589;p8"/>
                    <p:cNvSpPr/>
                    <p:nvPr/>
                  </p:nvSpPr>
                  <p:spPr>
                    <a:xfrm>
                      <a:off x="8420039" y="48887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90" name="Google Shape;590;p8"/>
                    <p:cNvSpPr/>
                    <p:nvPr/>
                  </p:nvSpPr>
                  <p:spPr>
                    <a:xfrm rot="8100000" flipH="1">
                      <a:off x="8841094" y="49677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91" name="Google Shape;591;p8"/>
                    <p:cNvSpPr/>
                    <p:nvPr/>
                  </p:nvSpPr>
                  <p:spPr>
                    <a:xfrm rot="-900406" flipH="1">
                      <a:off x="8623960" y="443722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592" name="Google Shape;592;p8"/>
                    <p:cNvSpPr/>
                    <p:nvPr/>
                  </p:nvSpPr>
                  <p:spPr>
                    <a:xfrm rot="-5400000">
                      <a:off x="8568653" y="395713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593" name="Google Shape;593;p8"/>
                  <p:cNvGrpSpPr/>
                  <p:nvPr/>
                </p:nvGrpSpPr>
                <p:grpSpPr>
                  <a:xfrm rot="10800000">
                    <a:off x="828058" y="1376836"/>
                    <a:ext cx="480016" cy="1076509"/>
                    <a:chOff x="122308" y="3683092"/>
                    <a:chExt cx="480016" cy="1076509"/>
                  </a:xfrm>
                </p:grpSpPr>
                <p:sp>
                  <p:nvSpPr>
                    <p:cNvPr id="594" name="Google Shape;594;p8"/>
                    <p:cNvSpPr/>
                    <p:nvPr/>
                  </p:nvSpPr>
                  <p:spPr>
                    <a:xfrm rot="8999773">
                      <a:off x="1246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595" name="Google Shape;595;p8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596" name="Google Shape;596;p8"/>
                    <p:cNvSpPr/>
                    <p:nvPr/>
                  </p:nvSpPr>
                  <p:spPr>
                    <a:xfrm rot="6300406">
                      <a:off x="512095" y="46786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</p:grpSp>
          <p:sp>
            <p:nvSpPr>
              <p:cNvPr id="597" name="Google Shape;597;p8"/>
              <p:cNvSpPr/>
              <p:nvPr/>
            </p:nvSpPr>
            <p:spPr>
              <a:xfrm>
                <a:off x="394650" y="42240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8047200" y="42240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9" name="Google Shape;599;p8"/>
            <p:cNvSpPr/>
            <p:nvPr/>
          </p:nvSpPr>
          <p:spPr>
            <a:xfrm rot="-2700000">
              <a:off x="1932765" y="34039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0" name="Google Shape;600;p8"/>
            <p:cNvSpPr/>
            <p:nvPr/>
          </p:nvSpPr>
          <p:spPr>
            <a:xfrm rot="6300406">
              <a:off x="1121095" y="443425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01" name="Google Shape;601;p8"/>
            <p:cNvSpPr/>
            <p:nvPr/>
          </p:nvSpPr>
          <p:spPr>
            <a:xfrm rot="6300406">
              <a:off x="7609637" y="152693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2" name="Google Shape;602;p8"/>
            <p:cNvSpPr/>
            <p:nvPr/>
          </p:nvSpPr>
          <p:spPr>
            <a:xfrm rot="-2700000">
              <a:off x="7522690" y="92311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3" name="Google Shape;603;p8"/>
            <p:cNvSpPr/>
            <p:nvPr/>
          </p:nvSpPr>
          <p:spPr>
            <a:xfrm rot="6300406">
              <a:off x="7996995" y="4195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04" name="Google Shape;604;p8"/>
            <p:cNvSpPr/>
            <p:nvPr/>
          </p:nvSpPr>
          <p:spPr>
            <a:xfrm rot="-4499594">
              <a:off x="1270787" y="29359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05" name="Google Shape;605;p8"/>
            <p:cNvSpPr/>
            <p:nvPr/>
          </p:nvSpPr>
          <p:spPr>
            <a:xfrm rot="-4499594">
              <a:off x="1580237" y="19870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06" name="Google Shape;606;p8"/>
            <p:cNvSpPr/>
            <p:nvPr/>
          </p:nvSpPr>
          <p:spPr>
            <a:xfrm rot="8100000">
              <a:off x="7448940" y="292411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07" name="Google Shape;607;p8"/>
            <p:cNvSpPr/>
            <p:nvPr/>
          </p:nvSpPr>
          <p:spPr>
            <a:xfrm rot="-4499594">
              <a:off x="7303937" y="20272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608" name="Google Shape;608;p8"/>
          <p:cNvSpPr/>
          <p:nvPr/>
        </p:nvSpPr>
        <p:spPr>
          <a:xfrm>
            <a:off x="721050" y="553925"/>
            <a:ext cx="7701600" cy="4035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09" name="Google Shape;609;p8"/>
          <p:cNvGrpSpPr/>
          <p:nvPr/>
        </p:nvGrpSpPr>
        <p:grpSpPr>
          <a:xfrm rot="1799965" flipH="1">
            <a:off x="372879" y="2694432"/>
            <a:ext cx="1792663" cy="1738763"/>
            <a:chOff x="6997200" y="3219600"/>
            <a:chExt cx="1426800" cy="1383900"/>
          </a:xfrm>
        </p:grpSpPr>
        <p:sp>
          <p:nvSpPr>
            <p:cNvPr id="610" name="Google Shape;610;p8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8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8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8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8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8"/>
          <p:cNvGrpSpPr/>
          <p:nvPr/>
        </p:nvGrpSpPr>
        <p:grpSpPr>
          <a:xfrm flipH="1">
            <a:off x="7330376" y="2586447"/>
            <a:ext cx="1315503" cy="1991723"/>
            <a:chOff x="191900" y="2943925"/>
            <a:chExt cx="1080850" cy="1636450"/>
          </a:xfrm>
        </p:grpSpPr>
        <p:sp>
          <p:nvSpPr>
            <p:cNvPr id="646" name="Google Shape;646;p8"/>
            <p:cNvSpPr/>
            <p:nvPr/>
          </p:nvSpPr>
          <p:spPr>
            <a:xfrm>
              <a:off x="469350" y="2943925"/>
              <a:ext cx="742700" cy="528675"/>
            </a:xfrm>
            <a:custGeom>
              <a:avLst/>
              <a:gdLst/>
              <a:ahLst/>
              <a:cxnLst/>
              <a:rect l="l" t="t" r="r" b="b"/>
              <a:pathLst>
                <a:path w="29708" h="21147" extrusionOk="0">
                  <a:moveTo>
                    <a:pt x="14607" y="1"/>
                  </a:moveTo>
                  <a:cubicBezTo>
                    <a:pt x="12241" y="1"/>
                    <a:pt x="11302" y="2619"/>
                    <a:pt x="11302" y="2619"/>
                  </a:cubicBezTo>
                  <a:cubicBezTo>
                    <a:pt x="11302" y="2619"/>
                    <a:pt x="10319" y="1212"/>
                    <a:pt x="8250" y="1212"/>
                  </a:cubicBezTo>
                  <a:cubicBezTo>
                    <a:pt x="7604" y="1212"/>
                    <a:pt x="6853" y="1349"/>
                    <a:pt x="5992" y="1709"/>
                  </a:cubicBezTo>
                  <a:cubicBezTo>
                    <a:pt x="2375" y="3222"/>
                    <a:pt x="4315" y="7535"/>
                    <a:pt x="4315" y="7535"/>
                  </a:cubicBezTo>
                  <a:cubicBezTo>
                    <a:pt x="4315" y="7535"/>
                    <a:pt x="911" y="8374"/>
                    <a:pt x="1328" y="11322"/>
                  </a:cubicBezTo>
                  <a:cubicBezTo>
                    <a:pt x="1629" y="13444"/>
                    <a:pt x="3564" y="13975"/>
                    <a:pt x="3564" y="13975"/>
                  </a:cubicBezTo>
                  <a:cubicBezTo>
                    <a:pt x="3564" y="13975"/>
                    <a:pt x="0" y="16031"/>
                    <a:pt x="3493" y="19128"/>
                  </a:cubicBezTo>
                  <a:cubicBezTo>
                    <a:pt x="4664" y="20167"/>
                    <a:pt x="6435" y="20255"/>
                    <a:pt x="6998" y="20255"/>
                  </a:cubicBezTo>
                  <a:cubicBezTo>
                    <a:pt x="7112" y="20255"/>
                    <a:pt x="7176" y="20251"/>
                    <a:pt x="7176" y="20251"/>
                  </a:cubicBezTo>
                  <a:lnTo>
                    <a:pt x="23520" y="21144"/>
                  </a:lnTo>
                  <a:cubicBezTo>
                    <a:pt x="23520" y="21144"/>
                    <a:pt x="23557" y="21146"/>
                    <a:pt x="23625" y="21146"/>
                  </a:cubicBezTo>
                  <a:cubicBezTo>
                    <a:pt x="24149" y="21146"/>
                    <a:pt x="26512" y="21017"/>
                    <a:pt x="27696" y="18761"/>
                  </a:cubicBezTo>
                  <a:cubicBezTo>
                    <a:pt x="29033" y="16217"/>
                    <a:pt x="27181" y="14605"/>
                    <a:pt x="27181" y="14605"/>
                  </a:cubicBezTo>
                  <a:cubicBezTo>
                    <a:pt x="27181" y="14605"/>
                    <a:pt x="29708" y="13795"/>
                    <a:pt x="29351" y="10566"/>
                  </a:cubicBezTo>
                  <a:cubicBezTo>
                    <a:pt x="29095" y="8244"/>
                    <a:pt x="27399" y="7918"/>
                    <a:pt x="26466" y="7918"/>
                  </a:cubicBezTo>
                  <a:cubicBezTo>
                    <a:pt x="26102" y="7918"/>
                    <a:pt x="25855" y="7968"/>
                    <a:pt x="25855" y="7968"/>
                  </a:cubicBezTo>
                  <a:cubicBezTo>
                    <a:pt x="25855" y="7968"/>
                    <a:pt x="27208" y="4433"/>
                    <a:pt x="23657" y="2114"/>
                  </a:cubicBezTo>
                  <a:cubicBezTo>
                    <a:pt x="23194" y="1813"/>
                    <a:pt x="22748" y="1696"/>
                    <a:pt x="22335" y="1696"/>
                  </a:cubicBezTo>
                  <a:cubicBezTo>
                    <a:pt x="20890" y="1696"/>
                    <a:pt x="19837" y="3123"/>
                    <a:pt x="19837" y="3123"/>
                  </a:cubicBezTo>
                  <a:cubicBezTo>
                    <a:pt x="19837" y="3123"/>
                    <a:pt x="19096" y="1309"/>
                    <a:pt x="15825" y="214"/>
                  </a:cubicBezTo>
                  <a:cubicBezTo>
                    <a:pt x="15382" y="65"/>
                    <a:pt x="14977" y="1"/>
                    <a:pt x="14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536925" y="4108275"/>
              <a:ext cx="340800" cy="465100"/>
            </a:xfrm>
            <a:custGeom>
              <a:avLst/>
              <a:gdLst/>
              <a:ahLst/>
              <a:cxnLst/>
              <a:rect l="l" t="t" r="r" b="b"/>
              <a:pathLst>
                <a:path w="13632" h="18604" extrusionOk="0">
                  <a:moveTo>
                    <a:pt x="965" y="1"/>
                  </a:moveTo>
                  <a:lnTo>
                    <a:pt x="1" y="6529"/>
                  </a:lnTo>
                  <a:cubicBezTo>
                    <a:pt x="3431" y="8184"/>
                    <a:pt x="9735" y="18603"/>
                    <a:pt x="9735" y="18603"/>
                  </a:cubicBezTo>
                  <a:cubicBezTo>
                    <a:pt x="9735" y="18603"/>
                    <a:pt x="12859" y="17288"/>
                    <a:pt x="13510" y="16828"/>
                  </a:cubicBezTo>
                  <a:cubicBezTo>
                    <a:pt x="13632" y="16741"/>
                    <a:pt x="13621" y="16706"/>
                    <a:pt x="13523" y="16706"/>
                  </a:cubicBezTo>
                  <a:cubicBezTo>
                    <a:pt x="13100" y="16706"/>
                    <a:pt x="11061" y="17359"/>
                    <a:pt x="11061" y="17359"/>
                  </a:cubicBezTo>
                  <a:cubicBezTo>
                    <a:pt x="11061" y="17359"/>
                    <a:pt x="10623" y="10557"/>
                    <a:pt x="7701" y="6173"/>
                  </a:cubicBezTo>
                  <a:cubicBezTo>
                    <a:pt x="4780" y="1789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743950" y="4498275"/>
              <a:ext cx="149500" cy="82100"/>
            </a:xfrm>
            <a:custGeom>
              <a:avLst/>
              <a:gdLst/>
              <a:ahLst/>
              <a:cxnLst/>
              <a:rect l="l" t="t" r="r" b="b"/>
              <a:pathLst>
                <a:path w="5980" h="3284" extrusionOk="0">
                  <a:moveTo>
                    <a:pt x="2835" y="0"/>
                  </a:moveTo>
                  <a:lnTo>
                    <a:pt x="0" y="1129"/>
                  </a:lnTo>
                  <a:lnTo>
                    <a:pt x="1004" y="3283"/>
                  </a:lnTo>
                  <a:lnTo>
                    <a:pt x="5980" y="1124"/>
                  </a:lnTo>
                  <a:cubicBezTo>
                    <a:pt x="5619" y="641"/>
                    <a:pt x="4790" y="531"/>
                    <a:pt x="4109" y="531"/>
                  </a:cubicBezTo>
                  <a:cubicBezTo>
                    <a:pt x="3538" y="531"/>
                    <a:pt x="3070" y="608"/>
                    <a:pt x="3070" y="608"/>
                  </a:cubicBezTo>
                  <a:lnTo>
                    <a:pt x="28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8"/>
            <p:cNvSpPr/>
            <p:nvPr/>
          </p:nvSpPr>
          <p:spPr>
            <a:xfrm>
              <a:off x="799575" y="4501400"/>
              <a:ext cx="22100" cy="22500"/>
            </a:xfrm>
            <a:custGeom>
              <a:avLst/>
              <a:gdLst/>
              <a:ahLst/>
              <a:cxnLst/>
              <a:rect l="l" t="t" r="r" b="b"/>
              <a:pathLst>
                <a:path w="884" h="900" extrusionOk="0">
                  <a:moveTo>
                    <a:pt x="766" y="0"/>
                  </a:moveTo>
                  <a:cubicBezTo>
                    <a:pt x="739" y="0"/>
                    <a:pt x="711" y="11"/>
                    <a:pt x="691" y="34"/>
                  </a:cubicBezTo>
                  <a:lnTo>
                    <a:pt x="39" y="718"/>
                  </a:lnTo>
                  <a:cubicBezTo>
                    <a:pt x="1" y="763"/>
                    <a:pt x="1" y="829"/>
                    <a:pt x="44" y="867"/>
                  </a:cubicBezTo>
                  <a:cubicBezTo>
                    <a:pt x="67" y="889"/>
                    <a:pt x="94" y="900"/>
                    <a:pt x="117" y="900"/>
                  </a:cubicBezTo>
                  <a:cubicBezTo>
                    <a:pt x="143" y="900"/>
                    <a:pt x="176" y="889"/>
                    <a:pt x="193" y="867"/>
                  </a:cubicBezTo>
                  <a:lnTo>
                    <a:pt x="845" y="176"/>
                  </a:lnTo>
                  <a:cubicBezTo>
                    <a:pt x="883" y="138"/>
                    <a:pt x="883" y="67"/>
                    <a:pt x="840" y="28"/>
                  </a:cubicBezTo>
                  <a:cubicBezTo>
                    <a:pt x="819" y="10"/>
                    <a:pt x="792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8"/>
            <p:cNvSpPr/>
            <p:nvPr/>
          </p:nvSpPr>
          <p:spPr>
            <a:xfrm>
              <a:off x="811350" y="4506700"/>
              <a:ext cx="18675" cy="27775"/>
            </a:xfrm>
            <a:custGeom>
              <a:avLst/>
              <a:gdLst/>
              <a:ahLst/>
              <a:cxnLst/>
              <a:rect l="l" t="t" r="r" b="b"/>
              <a:pathLst>
                <a:path w="747" h="1111" extrusionOk="0">
                  <a:moveTo>
                    <a:pt x="624" y="1"/>
                  </a:moveTo>
                  <a:cubicBezTo>
                    <a:pt x="587" y="1"/>
                    <a:pt x="551" y="19"/>
                    <a:pt x="533" y="53"/>
                  </a:cubicBezTo>
                  <a:lnTo>
                    <a:pt x="28" y="951"/>
                  </a:lnTo>
                  <a:cubicBezTo>
                    <a:pt x="1" y="1000"/>
                    <a:pt x="18" y="1065"/>
                    <a:pt x="73" y="1093"/>
                  </a:cubicBezTo>
                  <a:cubicBezTo>
                    <a:pt x="89" y="1105"/>
                    <a:pt x="106" y="1110"/>
                    <a:pt x="122" y="1110"/>
                  </a:cubicBezTo>
                  <a:cubicBezTo>
                    <a:pt x="160" y="1110"/>
                    <a:pt x="193" y="1088"/>
                    <a:pt x="215" y="1055"/>
                  </a:cubicBezTo>
                  <a:lnTo>
                    <a:pt x="719" y="157"/>
                  </a:lnTo>
                  <a:cubicBezTo>
                    <a:pt x="747" y="107"/>
                    <a:pt x="724" y="41"/>
                    <a:pt x="676" y="13"/>
                  </a:cubicBezTo>
                  <a:cubicBezTo>
                    <a:pt x="659" y="5"/>
                    <a:pt x="642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8"/>
            <p:cNvSpPr/>
            <p:nvPr/>
          </p:nvSpPr>
          <p:spPr>
            <a:xfrm>
              <a:off x="831900" y="4509050"/>
              <a:ext cx="10600" cy="25425"/>
            </a:xfrm>
            <a:custGeom>
              <a:avLst/>
              <a:gdLst/>
              <a:ahLst/>
              <a:cxnLst/>
              <a:rect l="l" t="t" r="r" b="b"/>
              <a:pathLst>
                <a:path w="424" h="1017" extrusionOk="0">
                  <a:moveTo>
                    <a:pt x="309" y="0"/>
                  </a:moveTo>
                  <a:cubicBezTo>
                    <a:pt x="262" y="0"/>
                    <a:pt x="214" y="32"/>
                    <a:pt x="205" y="84"/>
                  </a:cubicBezTo>
                  <a:lnTo>
                    <a:pt x="18" y="885"/>
                  </a:lnTo>
                  <a:cubicBezTo>
                    <a:pt x="1" y="939"/>
                    <a:pt x="40" y="999"/>
                    <a:pt x="94" y="1011"/>
                  </a:cubicBezTo>
                  <a:cubicBezTo>
                    <a:pt x="106" y="1016"/>
                    <a:pt x="111" y="1016"/>
                    <a:pt x="122" y="1016"/>
                  </a:cubicBezTo>
                  <a:cubicBezTo>
                    <a:pt x="165" y="1016"/>
                    <a:pt x="210" y="983"/>
                    <a:pt x="221" y="933"/>
                  </a:cubicBezTo>
                  <a:lnTo>
                    <a:pt x="407" y="128"/>
                  </a:lnTo>
                  <a:cubicBezTo>
                    <a:pt x="423" y="73"/>
                    <a:pt x="385" y="18"/>
                    <a:pt x="330" y="2"/>
                  </a:cubicBezTo>
                  <a:cubicBezTo>
                    <a:pt x="323" y="1"/>
                    <a:pt x="316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8"/>
            <p:cNvSpPr/>
            <p:nvPr/>
          </p:nvSpPr>
          <p:spPr>
            <a:xfrm>
              <a:off x="731350" y="4042250"/>
              <a:ext cx="404650" cy="401650"/>
            </a:xfrm>
            <a:custGeom>
              <a:avLst/>
              <a:gdLst/>
              <a:ahLst/>
              <a:cxnLst/>
              <a:rect l="l" t="t" r="r" b="b"/>
              <a:pathLst>
                <a:path w="16186" h="16066" extrusionOk="0">
                  <a:moveTo>
                    <a:pt x="0" y="1"/>
                  </a:moveTo>
                  <a:lnTo>
                    <a:pt x="577" y="6572"/>
                  </a:lnTo>
                  <a:cubicBezTo>
                    <a:pt x="4293" y="7389"/>
                    <a:pt x="12843" y="16066"/>
                    <a:pt x="12843" y="16066"/>
                  </a:cubicBezTo>
                  <a:cubicBezTo>
                    <a:pt x="12843" y="16066"/>
                    <a:pt x="15577" y="14060"/>
                    <a:pt x="16104" y="13456"/>
                  </a:cubicBezTo>
                  <a:cubicBezTo>
                    <a:pt x="16182" y="13366"/>
                    <a:pt x="16186" y="13328"/>
                    <a:pt x="16135" y="13328"/>
                  </a:cubicBezTo>
                  <a:cubicBezTo>
                    <a:pt x="15850" y="13328"/>
                    <a:pt x="13845" y="14541"/>
                    <a:pt x="13845" y="14541"/>
                  </a:cubicBezTo>
                  <a:cubicBezTo>
                    <a:pt x="13845" y="14541"/>
                    <a:pt x="11839" y="8030"/>
                    <a:pt x="7981" y="4440"/>
                  </a:cubicBezTo>
                  <a:cubicBezTo>
                    <a:pt x="4122" y="85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8"/>
            <p:cNvSpPr/>
            <p:nvPr/>
          </p:nvSpPr>
          <p:spPr>
            <a:xfrm>
              <a:off x="1006200" y="4362625"/>
              <a:ext cx="145400" cy="90575"/>
            </a:xfrm>
            <a:custGeom>
              <a:avLst/>
              <a:gdLst/>
              <a:ahLst/>
              <a:cxnLst/>
              <a:rect l="l" t="t" r="r" b="b"/>
              <a:pathLst>
                <a:path w="5816" h="3623" extrusionOk="0">
                  <a:moveTo>
                    <a:pt x="2495" y="0"/>
                  </a:moveTo>
                  <a:lnTo>
                    <a:pt x="1" y="1764"/>
                  </a:lnTo>
                  <a:lnTo>
                    <a:pt x="1475" y="3623"/>
                  </a:lnTo>
                  <a:lnTo>
                    <a:pt x="5816" y="367"/>
                  </a:lnTo>
                  <a:cubicBezTo>
                    <a:pt x="5573" y="163"/>
                    <a:pt x="5227" y="90"/>
                    <a:pt x="4857" y="90"/>
                  </a:cubicBezTo>
                  <a:cubicBezTo>
                    <a:pt x="3936" y="90"/>
                    <a:pt x="2868" y="542"/>
                    <a:pt x="2868" y="542"/>
                  </a:cubicBez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8"/>
            <p:cNvSpPr/>
            <p:nvPr/>
          </p:nvSpPr>
          <p:spPr>
            <a:xfrm>
              <a:off x="1058825" y="4364750"/>
              <a:ext cx="17975" cy="25850"/>
            </a:xfrm>
            <a:custGeom>
              <a:avLst/>
              <a:gdLst/>
              <a:ahLst/>
              <a:cxnLst/>
              <a:rect l="l" t="t" r="r" b="b"/>
              <a:pathLst>
                <a:path w="719" h="1034" extrusionOk="0">
                  <a:moveTo>
                    <a:pt x="596" y="0"/>
                  </a:moveTo>
                  <a:cubicBezTo>
                    <a:pt x="559" y="0"/>
                    <a:pt x="524" y="19"/>
                    <a:pt x="505" y="52"/>
                  </a:cubicBezTo>
                  <a:lnTo>
                    <a:pt x="33" y="874"/>
                  </a:lnTo>
                  <a:cubicBezTo>
                    <a:pt x="0" y="923"/>
                    <a:pt x="23" y="989"/>
                    <a:pt x="73" y="1016"/>
                  </a:cubicBezTo>
                  <a:cubicBezTo>
                    <a:pt x="88" y="1028"/>
                    <a:pt x="105" y="1033"/>
                    <a:pt x="121" y="1033"/>
                  </a:cubicBezTo>
                  <a:cubicBezTo>
                    <a:pt x="159" y="1033"/>
                    <a:pt x="197" y="1011"/>
                    <a:pt x="215" y="978"/>
                  </a:cubicBezTo>
                  <a:lnTo>
                    <a:pt x="686" y="161"/>
                  </a:lnTo>
                  <a:cubicBezTo>
                    <a:pt x="718" y="107"/>
                    <a:pt x="703" y="47"/>
                    <a:pt x="647" y="14"/>
                  </a:cubicBezTo>
                  <a:cubicBezTo>
                    <a:pt x="631" y="5"/>
                    <a:pt x="613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283975" y="3532400"/>
              <a:ext cx="545800" cy="575900"/>
            </a:xfrm>
            <a:custGeom>
              <a:avLst/>
              <a:gdLst/>
              <a:ahLst/>
              <a:cxnLst/>
              <a:rect l="l" t="t" r="r" b="b"/>
              <a:pathLst>
                <a:path w="21832" h="23036" extrusionOk="0">
                  <a:moveTo>
                    <a:pt x="10699" y="1"/>
                  </a:moveTo>
                  <a:cubicBezTo>
                    <a:pt x="10699" y="1"/>
                    <a:pt x="1" y="5712"/>
                    <a:pt x="4511" y="23036"/>
                  </a:cubicBezTo>
                  <a:cubicBezTo>
                    <a:pt x="4511" y="23036"/>
                    <a:pt x="14645" y="23036"/>
                    <a:pt x="21069" y="21123"/>
                  </a:cubicBezTo>
                  <a:cubicBezTo>
                    <a:pt x="21069" y="21123"/>
                    <a:pt x="21831" y="10342"/>
                    <a:pt x="21831" y="6681"/>
                  </a:cubicBezTo>
                  <a:cubicBezTo>
                    <a:pt x="21831" y="6681"/>
                    <a:pt x="12815" y="1491"/>
                    <a:pt x="106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8"/>
            <p:cNvSpPr/>
            <p:nvPr/>
          </p:nvSpPr>
          <p:spPr>
            <a:xfrm>
              <a:off x="857825" y="3490950"/>
              <a:ext cx="414925" cy="327950"/>
            </a:xfrm>
            <a:custGeom>
              <a:avLst/>
              <a:gdLst/>
              <a:ahLst/>
              <a:cxnLst/>
              <a:rect l="l" t="t" r="r" b="b"/>
              <a:pathLst>
                <a:path w="16597" h="13118" extrusionOk="0">
                  <a:moveTo>
                    <a:pt x="15013" y="0"/>
                  </a:moveTo>
                  <a:cubicBezTo>
                    <a:pt x="14706" y="0"/>
                    <a:pt x="13691" y="2306"/>
                    <a:pt x="13691" y="2306"/>
                  </a:cubicBezTo>
                  <a:cubicBezTo>
                    <a:pt x="13691" y="2306"/>
                    <a:pt x="13828" y="179"/>
                    <a:pt x="13407" y="70"/>
                  </a:cubicBezTo>
                  <a:cubicBezTo>
                    <a:pt x="13399" y="67"/>
                    <a:pt x="13391" y="66"/>
                    <a:pt x="13384" y="66"/>
                  </a:cubicBezTo>
                  <a:cubicBezTo>
                    <a:pt x="12970" y="66"/>
                    <a:pt x="12585" y="2886"/>
                    <a:pt x="12585" y="2886"/>
                  </a:cubicBezTo>
                  <a:cubicBezTo>
                    <a:pt x="12585" y="2886"/>
                    <a:pt x="12034" y="1297"/>
                    <a:pt x="11761" y="1297"/>
                  </a:cubicBezTo>
                  <a:cubicBezTo>
                    <a:pt x="11752" y="1297"/>
                    <a:pt x="11743" y="1299"/>
                    <a:pt x="11735" y="1302"/>
                  </a:cubicBezTo>
                  <a:cubicBezTo>
                    <a:pt x="11472" y="1406"/>
                    <a:pt x="11861" y="3538"/>
                    <a:pt x="11861" y="3538"/>
                  </a:cubicBezTo>
                  <a:cubicBezTo>
                    <a:pt x="10374" y="6907"/>
                    <a:pt x="4301" y="7312"/>
                    <a:pt x="1468" y="7312"/>
                  </a:cubicBezTo>
                  <a:cubicBezTo>
                    <a:pt x="572" y="7312"/>
                    <a:pt x="0" y="7271"/>
                    <a:pt x="0" y="7271"/>
                  </a:cubicBezTo>
                  <a:lnTo>
                    <a:pt x="0" y="7271"/>
                  </a:lnTo>
                  <a:lnTo>
                    <a:pt x="488" y="13085"/>
                  </a:lnTo>
                  <a:cubicBezTo>
                    <a:pt x="900" y="13107"/>
                    <a:pt x="1300" y="13117"/>
                    <a:pt x="1688" y="13117"/>
                  </a:cubicBezTo>
                  <a:cubicBezTo>
                    <a:pt x="12777" y="13117"/>
                    <a:pt x="14010" y="4684"/>
                    <a:pt x="14010" y="4684"/>
                  </a:cubicBezTo>
                  <a:cubicBezTo>
                    <a:pt x="14010" y="4684"/>
                    <a:pt x="16322" y="3642"/>
                    <a:pt x="16059" y="3166"/>
                  </a:cubicBezTo>
                  <a:cubicBezTo>
                    <a:pt x="16000" y="3060"/>
                    <a:pt x="15898" y="3018"/>
                    <a:pt x="15774" y="3018"/>
                  </a:cubicBezTo>
                  <a:cubicBezTo>
                    <a:pt x="15341" y="3018"/>
                    <a:pt x="14645" y="3522"/>
                    <a:pt x="14645" y="3522"/>
                  </a:cubicBezTo>
                  <a:cubicBezTo>
                    <a:pt x="14645" y="3522"/>
                    <a:pt x="16597" y="1785"/>
                    <a:pt x="16175" y="1302"/>
                  </a:cubicBezTo>
                  <a:cubicBezTo>
                    <a:pt x="16125" y="1246"/>
                    <a:pt x="16066" y="1221"/>
                    <a:pt x="16000" y="1221"/>
                  </a:cubicBezTo>
                  <a:cubicBezTo>
                    <a:pt x="15495" y="1221"/>
                    <a:pt x="14579" y="2650"/>
                    <a:pt x="14579" y="2650"/>
                  </a:cubicBezTo>
                  <a:cubicBezTo>
                    <a:pt x="14579" y="2650"/>
                    <a:pt x="15275" y="404"/>
                    <a:pt x="15067" y="37"/>
                  </a:cubicBezTo>
                  <a:cubicBezTo>
                    <a:pt x="15053" y="12"/>
                    <a:pt x="15035" y="0"/>
                    <a:pt x="1501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8"/>
            <p:cNvSpPr/>
            <p:nvPr/>
          </p:nvSpPr>
          <p:spPr>
            <a:xfrm>
              <a:off x="1169400" y="3560525"/>
              <a:ext cx="21975" cy="29175"/>
            </a:xfrm>
            <a:custGeom>
              <a:avLst/>
              <a:gdLst/>
              <a:ahLst/>
              <a:cxnLst/>
              <a:rect l="l" t="t" r="r" b="b"/>
              <a:pathLst>
                <a:path w="879" h="1167" extrusionOk="0">
                  <a:moveTo>
                    <a:pt x="118" y="0"/>
                  </a:moveTo>
                  <a:cubicBezTo>
                    <a:pt x="87" y="0"/>
                    <a:pt x="56" y="14"/>
                    <a:pt x="34" y="42"/>
                  </a:cubicBezTo>
                  <a:cubicBezTo>
                    <a:pt x="1" y="87"/>
                    <a:pt x="11" y="153"/>
                    <a:pt x="56" y="191"/>
                  </a:cubicBezTo>
                  <a:cubicBezTo>
                    <a:pt x="615" y="608"/>
                    <a:pt x="484" y="1008"/>
                    <a:pt x="477" y="1024"/>
                  </a:cubicBezTo>
                  <a:cubicBezTo>
                    <a:pt x="456" y="1079"/>
                    <a:pt x="484" y="1139"/>
                    <a:pt x="538" y="1160"/>
                  </a:cubicBezTo>
                  <a:cubicBezTo>
                    <a:pt x="549" y="1167"/>
                    <a:pt x="560" y="1167"/>
                    <a:pt x="576" y="1167"/>
                  </a:cubicBezTo>
                  <a:cubicBezTo>
                    <a:pt x="615" y="1167"/>
                    <a:pt x="659" y="1145"/>
                    <a:pt x="674" y="1101"/>
                  </a:cubicBezTo>
                  <a:cubicBezTo>
                    <a:pt x="681" y="1079"/>
                    <a:pt x="878" y="536"/>
                    <a:pt x="181" y="21"/>
                  </a:cubicBezTo>
                  <a:cubicBezTo>
                    <a:pt x="163" y="7"/>
                    <a:pt x="141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191900" y="3129525"/>
              <a:ext cx="311600" cy="490050"/>
            </a:xfrm>
            <a:custGeom>
              <a:avLst/>
              <a:gdLst/>
              <a:ahLst/>
              <a:cxnLst/>
              <a:rect l="l" t="t" r="r" b="b"/>
              <a:pathLst>
                <a:path w="12464" h="19602" extrusionOk="0">
                  <a:moveTo>
                    <a:pt x="8282" y="0"/>
                  </a:moveTo>
                  <a:cubicBezTo>
                    <a:pt x="7663" y="0"/>
                    <a:pt x="7334" y="2517"/>
                    <a:pt x="7334" y="2517"/>
                  </a:cubicBezTo>
                  <a:cubicBezTo>
                    <a:pt x="7334" y="2517"/>
                    <a:pt x="7376" y="1146"/>
                    <a:pt x="6863" y="1146"/>
                  </a:cubicBezTo>
                  <a:cubicBezTo>
                    <a:pt x="6854" y="1146"/>
                    <a:pt x="6845" y="1147"/>
                    <a:pt x="6835" y="1148"/>
                  </a:cubicBezTo>
                  <a:cubicBezTo>
                    <a:pt x="6292" y="1196"/>
                    <a:pt x="6731" y="3696"/>
                    <a:pt x="6731" y="3696"/>
                  </a:cubicBezTo>
                  <a:cubicBezTo>
                    <a:pt x="6731" y="3696"/>
                    <a:pt x="0" y="9862"/>
                    <a:pt x="7382" y="19601"/>
                  </a:cubicBezTo>
                  <a:lnTo>
                    <a:pt x="12464" y="16740"/>
                  </a:lnTo>
                  <a:cubicBezTo>
                    <a:pt x="12464" y="16740"/>
                    <a:pt x="6314" y="8941"/>
                    <a:pt x="8890" y="4831"/>
                  </a:cubicBezTo>
                  <a:cubicBezTo>
                    <a:pt x="8890" y="4831"/>
                    <a:pt x="10868" y="3953"/>
                    <a:pt x="10809" y="3674"/>
                  </a:cubicBezTo>
                  <a:cubicBezTo>
                    <a:pt x="10795" y="3612"/>
                    <a:pt x="10695" y="3588"/>
                    <a:pt x="10547" y="3588"/>
                  </a:cubicBezTo>
                  <a:cubicBezTo>
                    <a:pt x="10049" y="3588"/>
                    <a:pt x="9016" y="3865"/>
                    <a:pt x="9016" y="3865"/>
                  </a:cubicBezTo>
                  <a:cubicBezTo>
                    <a:pt x="9016" y="3865"/>
                    <a:pt x="11214" y="1887"/>
                    <a:pt x="10885" y="1603"/>
                  </a:cubicBezTo>
                  <a:cubicBezTo>
                    <a:pt x="10853" y="1574"/>
                    <a:pt x="10807" y="1561"/>
                    <a:pt x="10751" y="1561"/>
                  </a:cubicBezTo>
                  <a:cubicBezTo>
                    <a:pt x="10242" y="1561"/>
                    <a:pt x="8874" y="2622"/>
                    <a:pt x="8874" y="2622"/>
                  </a:cubicBezTo>
                  <a:cubicBezTo>
                    <a:pt x="8874" y="2622"/>
                    <a:pt x="10387" y="209"/>
                    <a:pt x="9989" y="209"/>
                  </a:cubicBezTo>
                  <a:cubicBezTo>
                    <a:pt x="9986" y="209"/>
                    <a:pt x="9983" y="209"/>
                    <a:pt x="9980" y="210"/>
                  </a:cubicBezTo>
                  <a:cubicBezTo>
                    <a:pt x="9559" y="243"/>
                    <a:pt x="8090" y="2079"/>
                    <a:pt x="8090" y="2079"/>
                  </a:cubicBezTo>
                  <a:cubicBezTo>
                    <a:pt x="8090" y="2079"/>
                    <a:pt x="8945" y="78"/>
                    <a:pt x="8310" y="2"/>
                  </a:cubicBezTo>
                  <a:cubicBezTo>
                    <a:pt x="8301" y="1"/>
                    <a:pt x="8291" y="0"/>
                    <a:pt x="8282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388125" y="3221375"/>
              <a:ext cx="32225" cy="11525"/>
            </a:xfrm>
            <a:custGeom>
              <a:avLst/>
              <a:gdLst/>
              <a:ahLst/>
              <a:cxnLst/>
              <a:rect l="l" t="t" r="r" b="b"/>
              <a:pathLst>
                <a:path w="1289" h="461" extrusionOk="0">
                  <a:moveTo>
                    <a:pt x="707" y="1"/>
                  </a:moveTo>
                  <a:cubicBezTo>
                    <a:pt x="245" y="1"/>
                    <a:pt x="45" y="279"/>
                    <a:pt x="33" y="296"/>
                  </a:cubicBezTo>
                  <a:cubicBezTo>
                    <a:pt x="0" y="340"/>
                    <a:pt x="11" y="406"/>
                    <a:pt x="60" y="438"/>
                  </a:cubicBezTo>
                  <a:cubicBezTo>
                    <a:pt x="77" y="454"/>
                    <a:pt x="99" y="461"/>
                    <a:pt x="120" y="461"/>
                  </a:cubicBezTo>
                  <a:cubicBezTo>
                    <a:pt x="153" y="461"/>
                    <a:pt x="186" y="444"/>
                    <a:pt x="208" y="416"/>
                  </a:cubicBezTo>
                  <a:cubicBezTo>
                    <a:pt x="216" y="404"/>
                    <a:pt x="360" y="210"/>
                    <a:pt x="710" y="210"/>
                  </a:cubicBezTo>
                  <a:cubicBezTo>
                    <a:pt x="827" y="210"/>
                    <a:pt x="968" y="232"/>
                    <a:pt x="1134" y="290"/>
                  </a:cubicBezTo>
                  <a:cubicBezTo>
                    <a:pt x="1146" y="295"/>
                    <a:pt x="1158" y="297"/>
                    <a:pt x="1170" y="297"/>
                  </a:cubicBezTo>
                  <a:cubicBezTo>
                    <a:pt x="1214" y="297"/>
                    <a:pt x="1253" y="267"/>
                    <a:pt x="1266" y="224"/>
                  </a:cubicBezTo>
                  <a:cubicBezTo>
                    <a:pt x="1288" y="170"/>
                    <a:pt x="1261" y="110"/>
                    <a:pt x="1200" y="93"/>
                  </a:cubicBezTo>
                  <a:cubicBezTo>
                    <a:pt x="1010" y="26"/>
                    <a:pt x="846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396750" y="4060475"/>
              <a:ext cx="522200" cy="280375"/>
            </a:xfrm>
            <a:custGeom>
              <a:avLst/>
              <a:gdLst/>
              <a:ahLst/>
              <a:cxnLst/>
              <a:rect l="l" t="t" r="r" b="b"/>
              <a:pathLst>
                <a:path w="20888" h="11215" extrusionOk="0">
                  <a:moveTo>
                    <a:pt x="16230" y="0"/>
                  </a:moveTo>
                  <a:cubicBezTo>
                    <a:pt x="12408" y="1338"/>
                    <a:pt x="0" y="1913"/>
                    <a:pt x="0" y="1913"/>
                  </a:cubicBezTo>
                  <a:cubicBezTo>
                    <a:pt x="2532" y="5158"/>
                    <a:pt x="7668" y="11214"/>
                    <a:pt x="7668" y="11214"/>
                  </a:cubicBezTo>
                  <a:cubicBezTo>
                    <a:pt x="9147" y="10387"/>
                    <a:pt x="14497" y="7816"/>
                    <a:pt x="14497" y="7816"/>
                  </a:cubicBezTo>
                  <a:cubicBezTo>
                    <a:pt x="13938" y="6200"/>
                    <a:pt x="11581" y="3908"/>
                    <a:pt x="11581" y="3908"/>
                  </a:cubicBezTo>
                  <a:lnTo>
                    <a:pt x="11581" y="3908"/>
                  </a:lnTo>
                  <a:cubicBezTo>
                    <a:pt x="13242" y="4999"/>
                    <a:pt x="15236" y="7301"/>
                    <a:pt x="15236" y="7301"/>
                  </a:cubicBezTo>
                  <a:lnTo>
                    <a:pt x="20887" y="3284"/>
                  </a:lnTo>
                  <a:cubicBezTo>
                    <a:pt x="18920" y="1222"/>
                    <a:pt x="16230" y="0"/>
                    <a:pt x="162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430450" y="4119425"/>
              <a:ext cx="180325" cy="197300"/>
            </a:xfrm>
            <a:custGeom>
              <a:avLst/>
              <a:gdLst/>
              <a:ahLst/>
              <a:cxnLst/>
              <a:rect l="l" t="t" r="r" b="b"/>
              <a:pathLst>
                <a:path w="7213" h="7892" extrusionOk="0">
                  <a:moveTo>
                    <a:pt x="121" y="1"/>
                  </a:moveTo>
                  <a:cubicBezTo>
                    <a:pt x="91" y="1"/>
                    <a:pt x="60" y="13"/>
                    <a:pt x="39" y="38"/>
                  </a:cubicBezTo>
                  <a:cubicBezTo>
                    <a:pt x="0" y="88"/>
                    <a:pt x="11" y="153"/>
                    <a:pt x="56" y="192"/>
                  </a:cubicBezTo>
                  <a:cubicBezTo>
                    <a:pt x="110" y="235"/>
                    <a:pt x="5821" y="4856"/>
                    <a:pt x="6994" y="7821"/>
                  </a:cubicBezTo>
                  <a:cubicBezTo>
                    <a:pt x="7010" y="7864"/>
                    <a:pt x="7055" y="7892"/>
                    <a:pt x="7093" y="7892"/>
                  </a:cubicBezTo>
                  <a:cubicBezTo>
                    <a:pt x="7109" y="7892"/>
                    <a:pt x="7121" y="7887"/>
                    <a:pt x="7131" y="7881"/>
                  </a:cubicBezTo>
                  <a:cubicBezTo>
                    <a:pt x="7186" y="7859"/>
                    <a:pt x="7213" y="7799"/>
                    <a:pt x="7192" y="7743"/>
                  </a:cubicBezTo>
                  <a:cubicBezTo>
                    <a:pt x="5996" y="4724"/>
                    <a:pt x="423" y="213"/>
                    <a:pt x="187" y="22"/>
                  </a:cubicBezTo>
                  <a:cubicBezTo>
                    <a:pt x="168" y="8"/>
                    <a:pt x="145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627750" y="4085950"/>
              <a:ext cx="61300" cy="59925"/>
            </a:xfrm>
            <a:custGeom>
              <a:avLst/>
              <a:gdLst/>
              <a:ahLst/>
              <a:cxnLst/>
              <a:rect l="l" t="t" r="r" b="b"/>
              <a:pathLst>
                <a:path w="2452" h="2397" extrusionOk="0">
                  <a:moveTo>
                    <a:pt x="1597" y="1"/>
                  </a:moveTo>
                  <a:cubicBezTo>
                    <a:pt x="1578" y="1"/>
                    <a:pt x="1559" y="6"/>
                    <a:pt x="1541" y="18"/>
                  </a:cubicBezTo>
                  <a:cubicBezTo>
                    <a:pt x="1491" y="51"/>
                    <a:pt x="1475" y="116"/>
                    <a:pt x="1508" y="165"/>
                  </a:cubicBezTo>
                  <a:cubicBezTo>
                    <a:pt x="1936" y="835"/>
                    <a:pt x="2123" y="1612"/>
                    <a:pt x="2194" y="2019"/>
                  </a:cubicBezTo>
                  <a:lnTo>
                    <a:pt x="188" y="236"/>
                  </a:lnTo>
                  <a:cubicBezTo>
                    <a:pt x="168" y="219"/>
                    <a:pt x="143" y="211"/>
                    <a:pt x="119" y="211"/>
                  </a:cubicBezTo>
                  <a:cubicBezTo>
                    <a:pt x="89" y="211"/>
                    <a:pt x="60" y="223"/>
                    <a:pt x="39" y="248"/>
                  </a:cubicBezTo>
                  <a:cubicBezTo>
                    <a:pt x="1" y="291"/>
                    <a:pt x="6" y="357"/>
                    <a:pt x="44" y="395"/>
                  </a:cubicBezTo>
                  <a:lnTo>
                    <a:pt x="2270" y="2368"/>
                  </a:lnTo>
                  <a:cubicBezTo>
                    <a:pt x="2292" y="2386"/>
                    <a:pt x="2320" y="2396"/>
                    <a:pt x="2341" y="2396"/>
                  </a:cubicBezTo>
                  <a:cubicBezTo>
                    <a:pt x="2358" y="2396"/>
                    <a:pt x="2374" y="2391"/>
                    <a:pt x="2391" y="2386"/>
                  </a:cubicBezTo>
                  <a:cubicBezTo>
                    <a:pt x="2429" y="2363"/>
                    <a:pt x="2451" y="2325"/>
                    <a:pt x="2445" y="2282"/>
                  </a:cubicBezTo>
                  <a:cubicBezTo>
                    <a:pt x="2440" y="2232"/>
                    <a:pt x="2325" y="1048"/>
                    <a:pt x="1683" y="51"/>
                  </a:cubicBezTo>
                  <a:cubicBezTo>
                    <a:pt x="1665" y="19"/>
                    <a:pt x="1632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8"/>
            <p:cNvSpPr/>
            <p:nvPr/>
          </p:nvSpPr>
          <p:spPr>
            <a:xfrm>
              <a:off x="508000" y="4097150"/>
              <a:ext cx="35800" cy="82150"/>
            </a:xfrm>
            <a:custGeom>
              <a:avLst/>
              <a:gdLst/>
              <a:ahLst/>
              <a:cxnLst/>
              <a:rect l="l" t="t" r="r" b="b"/>
              <a:pathLst>
                <a:path w="1432" h="3286" extrusionOk="0">
                  <a:moveTo>
                    <a:pt x="821" y="1"/>
                  </a:moveTo>
                  <a:cubicBezTo>
                    <a:pt x="815" y="1"/>
                    <a:pt x="808" y="1"/>
                    <a:pt x="801" y="3"/>
                  </a:cubicBezTo>
                  <a:cubicBezTo>
                    <a:pt x="741" y="18"/>
                    <a:pt x="708" y="74"/>
                    <a:pt x="724" y="134"/>
                  </a:cubicBezTo>
                  <a:cubicBezTo>
                    <a:pt x="1196" y="2041"/>
                    <a:pt x="61" y="3094"/>
                    <a:pt x="50" y="3104"/>
                  </a:cubicBezTo>
                  <a:cubicBezTo>
                    <a:pt x="7" y="3142"/>
                    <a:pt x="0" y="3208"/>
                    <a:pt x="40" y="3253"/>
                  </a:cubicBezTo>
                  <a:cubicBezTo>
                    <a:pt x="61" y="3274"/>
                    <a:pt x="88" y="3286"/>
                    <a:pt x="116" y="3286"/>
                  </a:cubicBezTo>
                  <a:cubicBezTo>
                    <a:pt x="143" y="3286"/>
                    <a:pt x="171" y="3281"/>
                    <a:pt x="187" y="3258"/>
                  </a:cubicBezTo>
                  <a:cubicBezTo>
                    <a:pt x="242" y="3215"/>
                    <a:pt x="1431" y="2118"/>
                    <a:pt x="927" y="84"/>
                  </a:cubicBezTo>
                  <a:cubicBezTo>
                    <a:pt x="912" y="32"/>
                    <a:pt x="868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760000" y="4070125"/>
              <a:ext cx="95525" cy="36150"/>
            </a:xfrm>
            <a:custGeom>
              <a:avLst/>
              <a:gdLst/>
              <a:ahLst/>
              <a:cxnLst/>
              <a:rect l="l" t="t" r="r" b="b"/>
              <a:pathLst>
                <a:path w="3821" h="1446" extrusionOk="0">
                  <a:moveTo>
                    <a:pt x="118" y="0"/>
                  </a:moveTo>
                  <a:cubicBezTo>
                    <a:pt x="88" y="0"/>
                    <a:pt x="59" y="13"/>
                    <a:pt x="38" y="37"/>
                  </a:cubicBezTo>
                  <a:cubicBezTo>
                    <a:pt x="0" y="80"/>
                    <a:pt x="5" y="146"/>
                    <a:pt x="49" y="185"/>
                  </a:cubicBezTo>
                  <a:cubicBezTo>
                    <a:pt x="115" y="244"/>
                    <a:pt x="1485" y="1445"/>
                    <a:pt x="2904" y="1445"/>
                  </a:cubicBezTo>
                  <a:cubicBezTo>
                    <a:pt x="3185" y="1445"/>
                    <a:pt x="3469" y="1395"/>
                    <a:pt x="3744" y="1286"/>
                  </a:cubicBezTo>
                  <a:cubicBezTo>
                    <a:pt x="3798" y="1264"/>
                    <a:pt x="3820" y="1205"/>
                    <a:pt x="3798" y="1149"/>
                  </a:cubicBezTo>
                  <a:cubicBezTo>
                    <a:pt x="3782" y="1107"/>
                    <a:pt x="3742" y="1081"/>
                    <a:pt x="3700" y="1081"/>
                  </a:cubicBezTo>
                  <a:cubicBezTo>
                    <a:pt x="3687" y="1081"/>
                    <a:pt x="3674" y="1084"/>
                    <a:pt x="3661" y="1089"/>
                  </a:cubicBezTo>
                  <a:cubicBezTo>
                    <a:pt x="3417" y="1188"/>
                    <a:pt x="3165" y="1230"/>
                    <a:pt x="2912" y="1230"/>
                  </a:cubicBezTo>
                  <a:cubicBezTo>
                    <a:pt x="1563" y="1230"/>
                    <a:pt x="205" y="39"/>
                    <a:pt x="187" y="26"/>
                  </a:cubicBezTo>
                  <a:cubicBezTo>
                    <a:pt x="167" y="9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799575" y="4057825"/>
              <a:ext cx="108425" cy="97225"/>
            </a:xfrm>
            <a:custGeom>
              <a:avLst/>
              <a:gdLst/>
              <a:ahLst/>
              <a:cxnLst/>
              <a:rect l="l" t="t" r="r" b="b"/>
              <a:pathLst>
                <a:path w="4337" h="3889" extrusionOk="0">
                  <a:moveTo>
                    <a:pt x="121" y="0"/>
                  </a:moveTo>
                  <a:cubicBezTo>
                    <a:pt x="87" y="0"/>
                    <a:pt x="54" y="14"/>
                    <a:pt x="34" y="41"/>
                  </a:cubicBezTo>
                  <a:cubicBezTo>
                    <a:pt x="1" y="85"/>
                    <a:pt x="6" y="156"/>
                    <a:pt x="56" y="189"/>
                  </a:cubicBezTo>
                  <a:cubicBezTo>
                    <a:pt x="1688" y="1439"/>
                    <a:pt x="4122" y="3834"/>
                    <a:pt x="4144" y="3860"/>
                  </a:cubicBezTo>
                  <a:cubicBezTo>
                    <a:pt x="4167" y="3883"/>
                    <a:pt x="4194" y="3888"/>
                    <a:pt x="4221" y="3888"/>
                  </a:cubicBezTo>
                  <a:cubicBezTo>
                    <a:pt x="4248" y="3888"/>
                    <a:pt x="4276" y="3878"/>
                    <a:pt x="4293" y="3860"/>
                  </a:cubicBezTo>
                  <a:cubicBezTo>
                    <a:pt x="4336" y="3817"/>
                    <a:pt x="4336" y="3751"/>
                    <a:pt x="4293" y="3708"/>
                  </a:cubicBezTo>
                  <a:cubicBezTo>
                    <a:pt x="4271" y="3686"/>
                    <a:pt x="1832" y="1280"/>
                    <a:pt x="182" y="19"/>
                  </a:cubicBezTo>
                  <a:cubicBezTo>
                    <a:pt x="165" y="6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273875" y="3434400"/>
              <a:ext cx="315125" cy="300200"/>
            </a:xfrm>
            <a:custGeom>
              <a:avLst/>
              <a:gdLst/>
              <a:ahLst/>
              <a:cxnLst/>
              <a:rect l="l" t="t" r="r" b="b"/>
              <a:pathLst>
                <a:path w="12605" h="12008" extrusionOk="0">
                  <a:moveTo>
                    <a:pt x="7032" y="1"/>
                  </a:moveTo>
                  <a:cubicBezTo>
                    <a:pt x="5754" y="1"/>
                    <a:pt x="1490" y="2780"/>
                    <a:pt x="1490" y="2780"/>
                  </a:cubicBezTo>
                  <a:cubicBezTo>
                    <a:pt x="1" y="3702"/>
                    <a:pt x="3689" y="12008"/>
                    <a:pt x="5626" y="12008"/>
                  </a:cubicBezTo>
                  <a:cubicBezTo>
                    <a:pt x="5693" y="12008"/>
                    <a:pt x="5758" y="11998"/>
                    <a:pt x="5820" y="11977"/>
                  </a:cubicBezTo>
                  <a:cubicBezTo>
                    <a:pt x="7688" y="11363"/>
                    <a:pt x="12605" y="4897"/>
                    <a:pt x="12605" y="4897"/>
                  </a:cubicBezTo>
                  <a:cubicBezTo>
                    <a:pt x="12605" y="4897"/>
                    <a:pt x="8039" y="670"/>
                    <a:pt x="7300" y="73"/>
                  </a:cubicBezTo>
                  <a:cubicBezTo>
                    <a:pt x="7239" y="23"/>
                    <a:pt x="7147" y="1"/>
                    <a:pt x="70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728475" y="3654900"/>
              <a:ext cx="251175" cy="213350"/>
            </a:xfrm>
            <a:custGeom>
              <a:avLst/>
              <a:gdLst/>
              <a:ahLst/>
              <a:cxnLst/>
              <a:rect l="l" t="t" r="r" b="b"/>
              <a:pathLst>
                <a:path w="10047" h="8534" extrusionOk="0">
                  <a:moveTo>
                    <a:pt x="981" y="0"/>
                  </a:moveTo>
                  <a:cubicBezTo>
                    <a:pt x="981" y="0"/>
                    <a:pt x="1" y="7592"/>
                    <a:pt x="538" y="8260"/>
                  </a:cubicBezTo>
                  <a:cubicBezTo>
                    <a:pt x="694" y="8455"/>
                    <a:pt x="1480" y="8533"/>
                    <a:pt x="2526" y="8533"/>
                  </a:cubicBezTo>
                  <a:cubicBezTo>
                    <a:pt x="5060" y="8533"/>
                    <a:pt x="9123" y="8073"/>
                    <a:pt x="9472" y="7701"/>
                  </a:cubicBezTo>
                  <a:cubicBezTo>
                    <a:pt x="9964" y="7171"/>
                    <a:pt x="10046" y="504"/>
                    <a:pt x="8538" y="504"/>
                  </a:cubicBezTo>
                  <a:cubicBezTo>
                    <a:pt x="8533" y="504"/>
                    <a:pt x="8528" y="504"/>
                    <a:pt x="8523" y="504"/>
                  </a:cubicBezTo>
                  <a:cubicBezTo>
                    <a:pt x="8471" y="506"/>
                    <a:pt x="8414" y="506"/>
                    <a:pt x="8352" y="506"/>
                  </a:cubicBezTo>
                  <a:cubicBezTo>
                    <a:pt x="6592" y="506"/>
                    <a:pt x="981" y="0"/>
                    <a:pt x="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8"/>
            <p:cNvSpPr/>
            <p:nvPr/>
          </p:nvSpPr>
          <p:spPr>
            <a:xfrm>
              <a:off x="542875" y="3158850"/>
              <a:ext cx="578175" cy="461250"/>
            </a:xfrm>
            <a:custGeom>
              <a:avLst/>
              <a:gdLst/>
              <a:ahLst/>
              <a:cxnLst/>
              <a:rect l="l" t="t" r="r" b="b"/>
              <a:pathLst>
                <a:path w="23127" h="18450" extrusionOk="0">
                  <a:moveTo>
                    <a:pt x="12196" y="0"/>
                  </a:moveTo>
                  <a:cubicBezTo>
                    <a:pt x="8167" y="0"/>
                    <a:pt x="5144" y="2818"/>
                    <a:pt x="5144" y="2818"/>
                  </a:cubicBezTo>
                  <a:cubicBezTo>
                    <a:pt x="1" y="8380"/>
                    <a:pt x="5123" y="18449"/>
                    <a:pt x="12068" y="18449"/>
                  </a:cubicBezTo>
                  <a:cubicBezTo>
                    <a:pt x="12249" y="18449"/>
                    <a:pt x="12431" y="18442"/>
                    <a:pt x="12614" y="18428"/>
                  </a:cubicBezTo>
                  <a:cubicBezTo>
                    <a:pt x="21855" y="17733"/>
                    <a:pt x="23127" y="6908"/>
                    <a:pt x="18743" y="2818"/>
                  </a:cubicBezTo>
                  <a:cubicBezTo>
                    <a:pt x="16477" y="705"/>
                    <a:pt x="14211" y="0"/>
                    <a:pt x="1219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577875" y="3485550"/>
              <a:ext cx="174050" cy="193400"/>
            </a:xfrm>
            <a:custGeom>
              <a:avLst/>
              <a:gdLst/>
              <a:ahLst/>
              <a:cxnLst/>
              <a:rect l="l" t="t" r="r" b="b"/>
              <a:pathLst>
                <a:path w="6962" h="7736" extrusionOk="0">
                  <a:moveTo>
                    <a:pt x="4786" y="0"/>
                  </a:moveTo>
                  <a:lnTo>
                    <a:pt x="1947" y="3771"/>
                  </a:lnTo>
                  <a:lnTo>
                    <a:pt x="680" y="2943"/>
                  </a:lnTo>
                  <a:lnTo>
                    <a:pt x="680" y="2943"/>
                  </a:lnTo>
                  <a:cubicBezTo>
                    <a:pt x="680" y="2943"/>
                    <a:pt x="0" y="6686"/>
                    <a:pt x="3273" y="7569"/>
                  </a:cubicBezTo>
                  <a:cubicBezTo>
                    <a:pt x="3709" y="7687"/>
                    <a:pt x="4092" y="7736"/>
                    <a:pt x="4427" y="7736"/>
                  </a:cubicBezTo>
                  <a:cubicBezTo>
                    <a:pt x="6084" y="7736"/>
                    <a:pt x="6562" y="6534"/>
                    <a:pt x="6562" y="6534"/>
                  </a:cubicBezTo>
                  <a:lnTo>
                    <a:pt x="5509" y="5897"/>
                  </a:lnTo>
                  <a:lnTo>
                    <a:pt x="6961" y="2324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818350" y="3469900"/>
              <a:ext cx="89775" cy="68150"/>
            </a:xfrm>
            <a:custGeom>
              <a:avLst/>
              <a:gdLst/>
              <a:ahLst/>
              <a:cxnLst/>
              <a:rect l="l" t="t" r="r" b="b"/>
              <a:pathLst>
                <a:path w="3591" h="2726" extrusionOk="0">
                  <a:moveTo>
                    <a:pt x="302" y="1"/>
                  </a:moveTo>
                  <a:cubicBezTo>
                    <a:pt x="247" y="1"/>
                    <a:pt x="203" y="38"/>
                    <a:pt x="193" y="95"/>
                  </a:cubicBezTo>
                  <a:cubicBezTo>
                    <a:pt x="188" y="155"/>
                    <a:pt x="1" y="1575"/>
                    <a:pt x="565" y="2303"/>
                  </a:cubicBezTo>
                  <a:cubicBezTo>
                    <a:pt x="752" y="2539"/>
                    <a:pt x="998" y="2681"/>
                    <a:pt x="1294" y="2714"/>
                  </a:cubicBezTo>
                  <a:cubicBezTo>
                    <a:pt x="1365" y="2720"/>
                    <a:pt x="1437" y="2725"/>
                    <a:pt x="1508" y="2725"/>
                  </a:cubicBezTo>
                  <a:cubicBezTo>
                    <a:pt x="2763" y="2725"/>
                    <a:pt x="3525" y="1486"/>
                    <a:pt x="3558" y="1426"/>
                  </a:cubicBezTo>
                  <a:cubicBezTo>
                    <a:pt x="3591" y="1377"/>
                    <a:pt x="3575" y="1317"/>
                    <a:pt x="3525" y="1284"/>
                  </a:cubicBezTo>
                  <a:cubicBezTo>
                    <a:pt x="3508" y="1274"/>
                    <a:pt x="3489" y="1269"/>
                    <a:pt x="3469" y="1269"/>
                  </a:cubicBezTo>
                  <a:cubicBezTo>
                    <a:pt x="3434" y="1269"/>
                    <a:pt x="3399" y="1286"/>
                    <a:pt x="3378" y="1322"/>
                  </a:cubicBezTo>
                  <a:cubicBezTo>
                    <a:pt x="3371" y="1332"/>
                    <a:pt x="2647" y="2511"/>
                    <a:pt x="1506" y="2511"/>
                  </a:cubicBezTo>
                  <a:cubicBezTo>
                    <a:pt x="1444" y="2511"/>
                    <a:pt x="1381" y="2508"/>
                    <a:pt x="1316" y="2501"/>
                  </a:cubicBezTo>
                  <a:cubicBezTo>
                    <a:pt x="1076" y="2473"/>
                    <a:pt x="884" y="2369"/>
                    <a:pt x="730" y="2172"/>
                  </a:cubicBezTo>
                  <a:cubicBezTo>
                    <a:pt x="221" y="1519"/>
                    <a:pt x="401" y="133"/>
                    <a:pt x="406" y="122"/>
                  </a:cubicBezTo>
                  <a:cubicBezTo>
                    <a:pt x="411" y="62"/>
                    <a:pt x="373" y="12"/>
                    <a:pt x="313" y="1"/>
                  </a:cubicBezTo>
                  <a:cubicBezTo>
                    <a:pt x="309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687775" y="3398400"/>
              <a:ext cx="93875" cy="93875"/>
            </a:xfrm>
            <a:custGeom>
              <a:avLst/>
              <a:gdLst/>
              <a:ahLst/>
              <a:cxnLst/>
              <a:rect l="l" t="t" r="r" b="b"/>
              <a:pathLst>
                <a:path w="3755" h="3755" extrusionOk="0">
                  <a:moveTo>
                    <a:pt x="1880" y="0"/>
                  </a:moveTo>
                  <a:cubicBezTo>
                    <a:pt x="845" y="0"/>
                    <a:pt x="0" y="838"/>
                    <a:pt x="0" y="1875"/>
                  </a:cubicBezTo>
                  <a:cubicBezTo>
                    <a:pt x="0" y="2910"/>
                    <a:pt x="845" y="3754"/>
                    <a:pt x="1880" y="3754"/>
                  </a:cubicBezTo>
                  <a:cubicBezTo>
                    <a:pt x="2917" y="3754"/>
                    <a:pt x="3755" y="2910"/>
                    <a:pt x="3755" y="1875"/>
                  </a:cubicBezTo>
                  <a:cubicBezTo>
                    <a:pt x="3755" y="838"/>
                    <a:pt x="2917" y="0"/>
                    <a:pt x="188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918225" y="3469225"/>
              <a:ext cx="94050" cy="93875"/>
            </a:xfrm>
            <a:custGeom>
              <a:avLst/>
              <a:gdLst/>
              <a:ahLst/>
              <a:cxnLst/>
              <a:rect l="l" t="t" r="r" b="b"/>
              <a:pathLst>
                <a:path w="3762" h="3755" extrusionOk="0">
                  <a:moveTo>
                    <a:pt x="1882" y="1"/>
                  </a:moveTo>
                  <a:cubicBezTo>
                    <a:pt x="845" y="1"/>
                    <a:pt x="1" y="845"/>
                    <a:pt x="1" y="1880"/>
                  </a:cubicBezTo>
                  <a:cubicBezTo>
                    <a:pt x="1" y="2917"/>
                    <a:pt x="845" y="3755"/>
                    <a:pt x="1882" y="3755"/>
                  </a:cubicBezTo>
                  <a:cubicBezTo>
                    <a:pt x="2917" y="3755"/>
                    <a:pt x="3762" y="2917"/>
                    <a:pt x="3762" y="1880"/>
                  </a:cubicBezTo>
                  <a:cubicBezTo>
                    <a:pt x="3762" y="845"/>
                    <a:pt x="2917" y="1"/>
                    <a:pt x="1882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781225" y="3365775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54" y="0"/>
                  </a:moveTo>
                  <a:cubicBezTo>
                    <a:pt x="428" y="0"/>
                    <a:pt x="1" y="428"/>
                    <a:pt x="1" y="949"/>
                  </a:cubicBezTo>
                  <a:cubicBezTo>
                    <a:pt x="1" y="1475"/>
                    <a:pt x="428" y="1902"/>
                    <a:pt x="954" y="1902"/>
                  </a:cubicBezTo>
                  <a:cubicBezTo>
                    <a:pt x="1481" y="1902"/>
                    <a:pt x="1903" y="1475"/>
                    <a:pt x="1903" y="949"/>
                  </a:cubicBezTo>
                  <a:cubicBezTo>
                    <a:pt x="1903" y="428"/>
                    <a:pt x="1481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941550" y="3410600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49" y="0"/>
                  </a:moveTo>
                  <a:cubicBezTo>
                    <a:pt x="423" y="0"/>
                    <a:pt x="0" y="428"/>
                    <a:pt x="0" y="954"/>
                  </a:cubicBezTo>
                  <a:cubicBezTo>
                    <a:pt x="0" y="1480"/>
                    <a:pt x="423" y="1902"/>
                    <a:pt x="949" y="1902"/>
                  </a:cubicBezTo>
                  <a:cubicBezTo>
                    <a:pt x="1475" y="1902"/>
                    <a:pt x="1903" y="1480"/>
                    <a:pt x="1903" y="954"/>
                  </a:cubicBezTo>
                  <a:cubicBezTo>
                    <a:pt x="1903" y="428"/>
                    <a:pt x="1475" y="0"/>
                    <a:pt x="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547450" y="3548250"/>
              <a:ext cx="207500" cy="156550"/>
            </a:xfrm>
            <a:custGeom>
              <a:avLst/>
              <a:gdLst/>
              <a:ahLst/>
              <a:cxnLst/>
              <a:rect l="l" t="t" r="r" b="b"/>
              <a:pathLst>
                <a:path w="8300" h="6262" extrusionOk="0">
                  <a:moveTo>
                    <a:pt x="794" y="0"/>
                  </a:moveTo>
                  <a:cubicBezTo>
                    <a:pt x="745" y="0"/>
                    <a:pt x="702" y="36"/>
                    <a:pt x="691" y="90"/>
                  </a:cubicBezTo>
                  <a:cubicBezTo>
                    <a:pt x="686" y="128"/>
                    <a:pt x="1" y="4343"/>
                    <a:pt x="3098" y="5724"/>
                  </a:cubicBezTo>
                  <a:cubicBezTo>
                    <a:pt x="3969" y="6113"/>
                    <a:pt x="4715" y="6262"/>
                    <a:pt x="5345" y="6262"/>
                  </a:cubicBezTo>
                  <a:cubicBezTo>
                    <a:pt x="7417" y="6262"/>
                    <a:pt x="8267" y="4661"/>
                    <a:pt x="8272" y="4639"/>
                  </a:cubicBezTo>
                  <a:cubicBezTo>
                    <a:pt x="8299" y="4585"/>
                    <a:pt x="8277" y="4524"/>
                    <a:pt x="8228" y="4497"/>
                  </a:cubicBezTo>
                  <a:cubicBezTo>
                    <a:pt x="8214" y="4488"/>
                    <a:pt x="8197" y="4485"/>
                    <a:pt x="8181" y="4485"/>
                  </a:cubicBezTo>
                  <a:cubicBezTo>
                    <a:pt x="8143" y="4485"/>
                    <a:pt x="8105" y="4506"/>
                    <a:pt x="8085" y="4540"/>
                  </a:cubicBezTo>
                  <a:cubicBezTo>
                    <a:pt x="8044" y="4624"/>
                    <a:pt x="7283" y="6057"/>
                    <a:pt x="5372" y="6057"/>
                  </a:cubicBezTo>
                  <a:cubicBezTo>
                    <a:pt x="4764" y="6057"/>
                    <a:pt x="4040" y="5912"/>
                    <a:pt x="3185" y="5532"/>
                  </a:cubicBezTo>
                  <a:cubicBezTo>
                    <a:pt x="1953" y="4985"/>
                    <a:pt x="1196" y="3910"/>
                    <a:pt x="928" y="2342"/>
                  </a:cubicBezTo>
                  <a:cubicBezTo>
                    <a:pt x="731" y="1165"/>
                    <a:pt x="900" y="133"/>
                    <a:pt x="900" y="123"/>
                  </a:cubicBezTo>
                  <a:cubicBezTo>
                    <a:pt x="911" y="68"/>
                    <a:pt x="873" y="14"/>
                    <a:pt x="812" y="2"/>
                  </a:cubicBezTo>
                  <a:cubicBezTo>
                    <a:pt x="806" y="1"/>
                    <a:pt x="800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814800" y="3696825"/>
              <a:ext cx="17700" cy="157600"/>
            </a:xfrm>
            <a:custGeom>
              <a:avLst/>
              <a:gdLst/>
              <a:ahLst/>
              <a:cxnLst/>
              <a:rect l="l" t="t" r="r" b="b"/>
              <a:pathLst>
                <a:path w="708" h="6304" extrusionOk="0">
                  <a:moveTo>
                    <a:pt x="598" y="0"/>
                  </a:moveTo>
                  <a:cubicBezTo>
                    <a:pt x="547" y="0"/>
                    <a:pt x="499" y="37"/>
                    <a:pt x="494" y="94"/>
                  </a:cubicBezTo>
                  <a:cubicBezTo>
                    <a:pt x="488" y="127"/>
                    <a:pt x="1" y="3684"/>
                    <a:pt x="55" y="6199"/>
                  </a:cubicBezTo>
                  <a:cubicBezTo>
                    <a:pt x="55" y="6254"/>
                    <a:pt x="100" y="6304"/>
                    <a:pt x="159" y="6304"/>
                  </a:cubicBezTo>
                  <a:cubicBezTo>
                    <a:pt x="219" y="6297"/>
                    <a:pt x="264" y="6254"/>
                    <a:pt x="264" y="6193"/>
                  </a:cubicBezTo>
                  <a:cubicBezTo>
                    <a:pt x="209" y="3694"/>
                    <a:pt x="697" y="154"/>
                    <a:pt x="702" y="122"/>
                  </a:cubicBezTo>
                  <a:cubicBezTo>
                    <a:pt x="707" y="61"/>
                    <a:pt x="669" y="11"/>
                    <a:pt x="609" y="1"/>
                  </a:cubicBezTo>
                  <a:cubicBezTo>
                    <a:pt x="605" y="0"/>
                    <a:pt x="602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648750" y="3519800"/>
              <a:ext cx="86050" cy="89075"/>
            </a:xfrm>
            <a:custGeom>
              <a:avLst/>
              <a:gdLst/>
              <a:ahLst/>
              <a:cxnLst/>
              <a:rect l="l" t="t" r="r" b="b"/>
              <a:pathLst>
                <a:path w="3442" h="3563" extrusionOk="0">
                  <a:moveTo>
                    <a:pt x="833" y="1"/>
                  </a:moveTo>
                  <a:lnTo>
                    <a:pt x="0" y="1244"/>
                  </a:lnTo>
                  <a:lnTo>
                    <a:pt x="3036" y="3563"/>
                  </a:lnTo>
                  <a:lnTo>
                    <a:pt x="3441" y="2592"/>
                  </a:lnTo>
                  <a:cubicBezTo>
                    <a:pt x="3441" y="2592"/>
                    <a:pt x="1847" y="1869"/>
                    <a:pt x="8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544025" y="3064475"/>
              <a:ext cx="618825" cy="325125"/>
            </a:xfrm>
            <a:custGeom>
              <a:avLst/>
              <a:gdLst/>
              <a:ahLst/>
              <a:cxnLst/>
              <a:rect l="l" t="t" r="r" b="b"/>
              <a:pathLst>
                <a:path w="24753" h="13005" extrusionOk="0">
                  <a:moveTo>
                    <a:pt x="10185" y="0"/>
                  </a:moveTo>
                  <a:cubicBezTo>
                    <a:pt x="9256" y="0"/>
                    <a:pt x="8220" y="176"/>
                    <a:pt x="7076" y="608"/>
                  </a:cubicBezTo>
                  <a:cubicBezTo>
                    <a:pt x="1032" y="2905"/>
                    <a:pt x="1" y="8605"/>
                    <a:pt x="1799" y="11801"/>
                  </a:cubicBezTo>
                  <a:cubicBezTo>
                    <a:pt x="1799" y="11801"/>
                    <a:pt x="3000" y="12059"/>
                    <a:pt x="4399" y="12059"/>
                  </a:cubicBezTo>
                  <a:cubicBezTo>
                    <a:pt x="5520" y="12059"/>
                    <a:pt x="6769" y="11894"/>
                    <a:pt x="7630" y="11296"/>
                  </a:cubicBezTo>
                  <a:cubicBezTo>
                    <a:pt x="9560" y="9953"/>
                    <a:pt x="8404" y="5865"/>
                    <a:pt x="11429" y="5136"/>
                  </a:cubicBezTo>
                  <a:cubicBezTo>
                    <a:pt x="11782" y="5051"/>
                    <a:pt x="12101" y="5013"/>
                    <a:pt x="12389" y="5013"/>
                  </a:cubicBezTo>
                  <a:cubicBezTo>
                    <a:pt x="14555" y="5013"/>
                    <a:pt x="14953" y="7153"/>
                    <a:pt x="14953" y="7153"/>
                  </a:cubicBezTo>
                  <a:cubicBezTo>
                    <a:pt x="14953" y="7153"/>
                    <a:pt x="16375" y="6267"/>
                    <a:pt x="17617" y="6267"/>
                  </a:cubicBezTo>
                  <a:cubicBezTo>
                    <a:pt x="18012" y="6267"/>
                    <a:pt x="18389" y="6356"/>
                    <a:pt x="18697" y="6593"/>
                  </a:cubicBezTo>
                  <a:cubicBezTo>
                    <a:pt x="21807" y="8987"/>
                    <a:pt x="17636" y="13004"/>
                    <a:pt x="20954" y="13004"/>
                  </a:cubicBezTo>
                  <a:cubicBezTo>
                    <a:pt x="21009" y="13004"/>
                    <a:pt x="21066" y="13003"/>
                    <a:pt x="21125" y="13001"/>
                  </a:cubicBezTo>
                  <a:cubicBezTo>
                    <a:pt x="24753" y="12864"/>
                    <a:pt x="24194" y="9783"/>
                    <a:pt x="24194" y="9783"/>
                  </a:cubicBezTo>
                  <a:lnTo>
                    <a:pt x="24194" y="9783"/>
                  </a:lnTo>
                  <a:cubicBezTo>
                    <a:pt x="24194" y="9783"/>
                    <a:pt x="24183" y="9784"/>
                    <a:pt x="24164" y="9784"/>
                  </a:cubicBezTo>
                  <a:cubicBezTo>
                    <a:pt x="24028" y="9784"/>
                    <a:pt x="23443" y="9742"/>
                    <a:pt x="22906" y="9055"/>
                  </a:cubicBezTo>
                  <a:cubicBezTo>
                    <a:pt x="22358" y="8361"/>
                    <a:pt x="24191" y="2936"/>
                    <a:pt x="18717" y="2936"/>
                  </a:cubicBezTo>
                  <a:cubicBezTo>
                    <a:pt x="18004" y="2936"/>
                    <a:pt x="17168" y="3028"/>
                    <a:pt x="16186" y="3234"/>
                  </a:cubicBezTo>
                  <a:cubicBezTo>
                    <a:pt x="16186" y="3234"/>
                    <a:pt x="14174" y="0"/>
                    <a:pt x="10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8"/>
            <p:cNvSpPr/>
            <p:nvPr/>
          </p:nvSpPr>
          <p:spPr>
            <a:xfrm>
              <a:off x="517325" y="3317450"/>
              <a:ext cx="142400" cy="134250"/>
            </a:xfrm>
            <a:custGeom>
              <a:avLst/>
              <a:gdLst/>
              <a:ahLst/>
              <a:cxnLst/>
              <a:rect l="l" t="t" r="r" b="b"/>
              <a:pathLst>
                <a:path w="5696" h="5370" extrusionOk="0">
                  <a:moveTo>
                    <a:pt x="4183" y="0"/>
                  </a:moveTo>
                  <a:cubicBezTo>
                    <a:pt x="3897" y="0"/>
                    <a:pt x="3557" y="109"/>
                    <a:pt x="3152" y="367"/>
                  </a:cubicBezTo>
                  <a:cubicBezTo>
                    <a:pt x="1" y="2378"/>
                    <a:pt x="2538" y="4910"/>
                    <a:pt x="4040" y="5326"/>
                  </a:cubicBezTo>
                  <a:cubicBezTo>
                    <a:pt x="4148" y="5356"/>
                    <a:pt x="4248" y="5369"/>
                    <a:pt x="4342" y="5369"/>
                  </a:cubicBezTo>
                  <a:cubicBezTo>
                    <a:pt x="5562" y="5369"/>
                    <a:pt x="5695" y="3036"/>
                    <a:pt x="5695" y="3036"/>
                  </a:cubicBezTo>
                  <a:cubicBezTo>
                    <a:pt x="5695" y="3036"/>
                    <a:pt x="5695" y="0"/>
                    <a:pt x="418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596525" y="3342075"/>
              <a:ext cx="31675" cy="82650"/>
            </a:xfrm>
            <a:custGeom>
              <a:avLst/>
              <a:gdLst/>
              <a:ahLst/>
              <a:cxnLst/>
              <a:rect l="l" t="t" r="r" b="b"/>
              <a:pathLst>
                <a:path w="1267" h="3306" extrusionOk="0">
                  <a:moveTo>
                    <a:pt x="164" y="0"/>
                  </a:moveTo>
                  <a:cubicBezTo>
                    <a:pt x="123" y="0"/>
                    <a:pt x="98" y="5"/>
                    <a:pt x="94" y="7"/>
                  </a:cubicBezTo>
                  <a:cubicBezTo>
                    <a:pt x="38" y="17"/>
                    <a:pt x="0" y="66"/>
                    <a:pt x="11" y="126"/>
                  </a:cubicBezTo>
                  <a:cubicBezTo>
                    <a:pt x="17" y="178"/>
                    <a:pt x="65" y="215"/>
                    <a:pt x="121" y="215"/>
                  </a:cubicBezTo>
                  <a:cubicBezTo>
                    <a:pt x="124" y="215"/>
                    <a:pt x="128" y="215"/>
                    <a:pt x="132" y="214"/>
                  </a:cubicBezTo>
                  <a:cubicBezTo>
                    <a:pt x="133" y="214"/>
                    <a:pt x="146" y="213"/>
                    <a:pt x="168" y="213"/>
                  </a:cubicBezTo>
                  <a:cubicBezTo>
                    <a:pt x="240" y="213"/>
                    <a:pt x="404" y="232"/>
                    <a:pt x="559" y="395"/>
                  </a:cubicBezTo>
                  <a:cubicBezTo>
                    <a:pt x="839" y="675"/>
                    <a:pt x="1102" y="1388"/>
                    <a:pt x="800" y="3185"/>
                  </a:cubicBezTo>
                  <a:cubicBezTo>
                    <a:pt x="795" y="3240"/>
                    <a:pt x="833" y="3295"/>
                    <a:pt x="888" y="3306"/>
                  </a:cubicBezTo>
                  <a:lnTo>
                    <a:pt x="905" y="3306"/>
                  </a:lnTo>
                  <a:cubicBezTo>
                    <a:pt x="959" y="3306"/>
                    <a:pt x="1004" y="3273"/>
                    <a:pt x="1009" y="3217"/>
                  </a:cubicBezTo>
                  <a:cubicBezTo>
                    <a:pt x="1267" y="1699"/>
                    <a:pt x="1162" y="697"/>
                    <a:pt x="708" y="242"/>
                  </a:cubicBezTo>
                  <a:cubicBezTo>
                    <a:pt x="499" y="33"/>
                    <a:pt x="275" y="0"/>
                    <a:pt x="164" y="0"/>
                  </a:cubicBezTo>
                  <a:close/>
                </a:path>
              </a:pathLst>
            </a:custGeom>
            <a:solidFill>
              <a:srgbClr val="2E2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869725" y="3413150"/>
              <a:ext cx="49775" cy="80500"/>
            </a:xfrm>
            <a:custGeom>
              <a:avLst/>
              <a:gdLst/>
              <a:ahLst/>
              <a:cxnLst/>
              <a:rect l="l" t="t" r="r" b="b"/>
              <a:pathLst>
                <a:path w="1991" h="3220" extrusionOk="0">
                  <a:moveTo>
                    <a:pt x="613" y="0"/>
                  </a:moveTo>
                  <a:cubicBezTo>
                    <a:pt x="565" y="0"/>
                    <a:pt x="520" y="36"/>
                    <a:pt x="511" y="84"/>
                  </a:cubicBezTo>
                  <a:lnTo>
                    <a:pt x="172" y="1877"/>
                  </a:lnTo>
                  <a:cubicBezTo>
                    <a:pt x="165" y="1904"/>
                    <a:pt x="172" y="1937"/>
                    <a:pt x="187" y="1958"/>
                  </a:cubicBezTo>
                  <a:cubicBezTo>
                    <a:pt x="210" y="1986"/>
                    <a:pt x="231" y="1998"/>
                    <a:pt x="264" y="2003"/>
                  </a:cubicBezTo>
                  <a:lnTo>
                    <a:pt x="1553" y="2145"/>
                  </a:lnTo>
                  <a:lnTo>
                    <a:pt x="73" y="3022"/>
                  </a:lnTo>
                  <a:cubicBezTo>
                    <a:pt x="18" y="3050"/>
                    <a:pt x="1" y="3116"/>
                    <a:pt x="33" y="3164"/>
                  </a:cubicBezTo>
                  <a:cubicBezTo>
                    <a:pt x="51" y="3197"/>
                    <a:pt x="89" y="3220"/>
                    <a:pt x="122" y="3220"/>
                  </a:cubicBezTo>
                  <a:cubicBezTo>
                    <a:pt x="144" y="3220"/>
                    <a:pt x="160" y="3214"/>
                    <a:pt x="177" y="3203"/>
                  </a:cubicBezTo>
                  <a:lnTo>
                    <a:pt x="1930" y="2167"/>
                  </a:lnTo>
                  <a:cubicBezTo>
                    <a:pt x="1968" y="2140"/>
                    <a:pt x="1991" y="2096"/>
                    <a:pt x="1980" y="2052"/>
                  </a:cubicBezTo>
                  <a:cubicBezTo>
                    <a:pt x="1974" y="2008"/>
                    <a:pt x="1936" y="1975"/>
                    <a:pt x="1892" y="1970"/>
                  </a:cubicBezTo>
                  <a:lnTo>
                    <a:pt x="402" y="1806"/>
                  </a:lnTo>
                  <a:lnTo>
                    <a:pt x="719" y="128"/>
                  </a:lnTo>
                  <a:cubicBezTo>
                    <a:pt x="731" y="68"/>
                    <a:pt x="691" y="13"/>
                    <a:pt x="632" y="2"/>
                  </a:cubicBezTo>
                  <a:cubicBezTo>
                    <a:pt x="626" y="1"/>
                    <a:pt x="620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414425" y="3545400"/>
              <a:ext cx="91950" cy="159550"/>
            </a:xfrm>
            <a:custGeom>
              <a:avLst/>
              <a:gdLst/>
              <a:ahLst/>
              <a:cxnLst/>
              <a:rect l="l" t="t" r="r" b="b"/>
              <a:pathLst>
                <a:path w="3678" h="6382" extrusionOk="0">
                  <a:moveTo>
                    <a:pt x="3560" y="0"/>
                  </a:moveTo>
                  <a:cubicBezTo>
                    <a:pt x="3534" y="0"/>
                    <a:pt x="3508" y="10"/>
                    <a:pt x="3487" y="29"/>
                  </a:cubicBezTo>
                  <a:cubicBezTo>
                    <a:pt x="872" y="2555"/>
                    <a:pt x="22" y="6211"/>
                    <a:pt x="11" y="6250"/>
                  </a:cubicBezTo>
                  <a:cubicBezTo>
                    <a:pt x="1" y="6304"/>
                    <a:pt x="39" y="6364"/>
                    <a:pt x="93" y="6376"/>
                  </a:cubicBezTo>
                  <a:cubicBezTo>
                    <a:pt x="99" y="6376"/>
                    <a:pt x="110" y="6381"/>
                    <a:pt x="115" y="6381"/>
                  </a:cubicBezTo>
                  <a:cubicBezTo>
                    <a:pt x="165" y="6381"/>
                    <a:pt x="209" y="6348"/>
                    <a:pt x="219" y="6298"/>
                  </a:cubicBezTo>
                  <a:cubicBezTo>
                    <a:pt x="224" y="6260"/>
                    <a:pt x="1064" y="2665"/>
                    <a:pt x="3634" y="182"/>
                  </a:cubicBezTo>
                  <a:cubicBezTo>
                    <a:pt x="3677" y="138"/>
                    <a:pt x="3677" y="72"/>
                    <a:pt x="3639" y="34"/>
                  </a:cubicBezTo>
                  <a:cubicBezTo>
                    <a:pt x="3617" y="11"/>
                    <a:pt x="3588" y="0"/>
                    <a:pt x="3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1072950" y="4367975"/>
              <a:ext cx="12900" cy="30150"/>
            </a:xfrm>
            <a:custGeom>
              <a:avLst/>
              <a:gdLst/>
              <a:ahLst/>
              <a:cxnLst/>
              <a:rect l="l" t="t" r="r" b="b"/>
              <a:pathLst>
                <a:path w="516" h="1206" extrusionOk="0">
                  <a:moveTo>
                    <a:pt x="400" y="1"/>
                  </a:moveTo>
                  <a:cubicBezTo>
                    <a:pt x="354" y="1"/>
                    <a:pt x="310" y="31"/>
                    <a:pt x="297" y="77"/>
                  </a:cubicBezTo>
                  <a:lnTo>
                    <a:pt x="17" y="1069"/>
                  </a:lnTo>
                  <a:cubicBezTo>
                    <a:pt x="1" y="1123"/>
                    <a:pt x="34" y="1183"/>
                    <a:pt x="93" y="1200"/>
                  </a:cubicBezTo>
                  <a:cubicBezTo>
                    <a:pt x="99" y="1200"/>
                    <a:pt x="110" y="1206"/>
                    <a:pt x="121" y="1206"/>
                  </a:cubicBezTo>
                  <a:cubicBezTo>
                    <a:pt x="165" y="1206"/>
                    <a:pt x="209" y="1173"/>
                    <a:pt x="219" y="1129"/>
                  </a:cubicBezTo>
                  <a:lnTo>
                    <a:pt x="499" y="136"/>
                  </a:lnTo>
                  <a:cubicBezTo>
                    <a:pt x="515" y="82"/>
                    <a:pt x="482" y="22"/>
                    <a:pt x="428" y="5"/>
                  </a:cubicBezTo>
                  <a:cubicBezTo>
                    <a:pt x="419" y="2"/>
                    <a:pt x="409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1093075" y="4367425"/>
              <a:ext cx="5400" cy="25900"/>
            </a:xfrm>
            <a:custGeom>
              <a:avLst/>
              <a:gdLst/>
              <a:ahLst/>
              <a:cxnLst/>
              <a:rect l="l" t="t" r="r" b="b"/>
              <a:pathLst>
                <a:path w="216" h="1036" extrusionOk="0">
                  <a:moveTo>
                    <a:pt x="105" y="0"/>
                  </a:moveTo>
                  <a:cubicBezTo>
                    <a:pt x="44" y="0"/>
                    <a:pt x="1" y="49"/>
                    <a:pt x="1" y="104"/>
                  </a:cubicBezTo>
                  <a:lnTo>
                    <a:pt x="6" y="932"/>
                  </a:lnTo>
                  <a:cubicBezTo>
                    <a:pt x="6" y="987"/>
                    <a:pt x="56" y="1035"/>
                    <a:pt x="110" y="1035"/>
                  </a:cubicBezTo>
                  <a:cubicBezTo>
                    <a:pt x="171" y="1035"/>
                    <a:pt x="215" y="987"/>
                    <a:pt x="215" y="932"/>
                  </a:cubicBezTo>
                  <a:lnTo>
                    <a:pt x="209" y="104"/>
                  </a:lnTo>
                  <a:cubicBezTo>
                    <a:pt x="209" y="49"/>
                    <a:pt x="165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85" name="Google Shape;685;p8"/>
          <p:cNvSpPr txBox="1">
            <a:spLocks noGrp="1"/>
          </p:cNvSpPr>
          <p:nvPr>
            <p:ph type="title"/>
          </p:nvPr>
        </p:nvSpPr>
        <p:spPr>
          <a:xfrm>
            <a:off x="2514125" y="1307100"/>
            <a:ext cx="4115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994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-2823343" y="-465836"/>
            <a:ext cx="14575842" cy="6924864"/>
            <a:chOff x="-2823343" y="-465836"/>
            <a:chExt cx="14575842" cy="6924864"/>
          </a:xfrm>
        </p:grpSpPr>
        <p:grpSp>
          <p:nvGrpSpPr>
            <p:cNvPr id="50" name="Google Shape;50;p5"/>
            <p:cNvGrpSpPr/>
            <p:nvPr/>
          </p:nvGrpSpPr>
          <p:grpSpPr>
            <a:xfrm rot="90">
              <a:off x="8430753" y="4513263"/>
              <a:ext cx="484870" cy="326689"/>
              <a:chOff x="5850477" y="3901125"/>
              <a:chExt cx="127450" cy="85874"/>
            </a:xfrm>
          </p:grpSpPr>
          <p:sp>
            <p:nvSpPr>
              <p:cNvPr id="51" name="Google Shape;51;p5"/>
              <p:cNvSpPr/>
              <p:nvPr/>
            </p:nvSpPr>
            <p:spPr>
              <a:xfrm>
                <a:off x="5892700" y="3901125"/>
                <a:ext cx="340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005" extrusionOk="0">
                    <a:moveTo>
                      <a:pt x="0" y="0"/>
                    </a:moveTo>
                    <a:lnTo>
                      <a:pt x="0" y="1004"/>
                    </a:lnTo>
                    <a:lnTo>
                      <a:pt x="1359" y="1004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>
                <a:off x="5935028" y="3936639"/>
                <a:ext cx="28800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845" extrusionOk="0">
                    <a:moveTo>
                      <a:pt x="0" y="0"/>
                    </a:moveTo>
                    <a:lnTo>
                      <a:pt x="0" y="845"/>
                    </a:lnTo>
                    <a:lnTo>
                      <a:pt x="1151" y="845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5850477" y="3936641"/>
                <a:ext cx="1440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05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576" y="405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5963827" y="3976574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5898840" y="3951591"/>
                <a:ext cx="1410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8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5"/>
              <p:cNvSpPr/>
              <p:nvPr/>
            </p:nvSpPr>
            <p:spPr>
              <a:xfrm>
                <a:off x="5958542" y="3908476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1" y="1"/>
                    </a:moveTo>
                    <a:lnTo>
                      <a:pt x="1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" name="Google Shape;57;p5"/>
            <p:cNvSpPr/>
            <p:nvPr/>
          </p:nvSpPr>
          <p:spPr>
            <a:xfrm rot="503819">
              <a:off x="-2732407" y="-89933"/>
              <a:ext cx="5268076" cy="1632161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 rot="-9878429">
              <a:off x="8010562" y="13897"/>
              <a:ext cx="3589865" cy="1632149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" name="Google Shape;59;p5"/>
            <p:cNvGrpSpPr/>
            <p:nvPr/>
          </p:nvGrpSpPr>
          <p:grpSpPr>
            <a:xfrm>
              <a:off x="6674940" y="2469163"/>
              <a:ext cx="3451998" cy="3989866"/>
              <a:chOff x="-2471448" y="2469163"/>
              <a:chExt cx="3451998" cy="3989866"/>
            </a:xfrm>
          </p:grpSpPr>
          <p:sp>
            <p:nvSpPr>
              <p:cNvPr id="60" name="Google Shape;60;p5"/>
              <p:cNvSpPr/>
              <p:nvPr/>
            </p:nvSpPr>
            <p:spPr>
              <a:xfrm rot="5400000">
                <a:off x="-2578567" y="2868017"/>
                <a:ext cx="3701977" cy="3202080"/>
              </a:xfrm>
              <a:custGeom>
                <a:avLst/>
                <a:gdLst/>
                <a:ahLst/>
                <a:cxnLst/>
                <a:rect l="l" t="t" r="r" b="b"/>
                <a:pathLst>
                  <a:path w="59666" h="51609" fill="none" extrusionOk="0">
                    <a:moveTo>
                      <a:pt x="38275" y="51609"/>
                    </a:moveTo>
                    <a:cubicBezTo>
                      <a:pt x="37026" y="51609"/>
                      <a:pt x="35863" y="50935"/>
                      <a:pt x="35312" y="50568"/>
                    </a:cubicBezTo>
                    <a:cubicBezTo>
                      <a:pt x="34455" y="49993"/>
                      <a:pt x="33977" y="49393"/>
                      <a:pt x="33855" y="48756"/>
                    </a:cubicBezTo>
                    <a:cubicBezTo>
                      <a:pt x="33769" y="48278"/>
                      <a:pt x="33855" y="47789"/>
                      <a:pt x="33965" y="47372"/>
                    </a:cubicBezTo>
                    <a:cubicBezTo>
                      <a:pt x="34602" y="44728"/>
                      <a:pt x="35949" y="42279"/>
                      <a:pt x="37834" y="40320"/>
                    </a:cubicBezTo>
                    <a:lnTo>
                      <a:pt x="37932" y="40222"/>
                    </a:lnTo>
                    <a:cubicBezTo>
                      <a:pt x="38324" y="39818"/>
                      <a:pt x="38740" y="39389"/>
                      <a:pt x="38850" y="38851"/>
                    </a:cubicBezTo>
                    <a:cubicBezTo>
                      <a:pt x="39010" y="38055"/>
                      <a:pt x="38495" y="37320"/>
                      <a:pt x="38006" y="36610"/>
                    </a:cubicBezTo>
                    <a:cubicBezTo>
                      <a:pt x="37957" y="36549"/>
                      <a:pt x="37908" y="36475"/>
                      <a:pt x="37871" y="36414"/>
                    </a:cubicBezTo>
                    <a:cubicBezTo>
                      <a:pt x="36108" y="33843"/>
                      <a:pt x="35545" y="30512"/>
                      <a:pt x="36365" y="27488"/>
                    </a:cubicBezTo>
                    <a:cubicBezTo>
                      <a:pt x="36402" y="27390"/>
                      <a:pt x="36426" y="27292"/>
                      <a:pt x="36463" y="27182"/>
                    </a:cubicBezTo>
                    <a:cubicBezTo>
                      <a:pt x="36659" y="26509"/>
                      <a:pt x="36855" y="25823"/>
                      <a:pt x="36659" y="25162"/>
                    </a:cubicBezTo>
                    <a:cubicBezTo>
                      <a:pt x="36353" y="24146"/>
                      <a:pt x="35177" y="23656"/>
                      <a:pt x="34259" y="23423"/>
                    </a:cubicBezTo>
                    <a:cubicBezTo>
                      <a:pt x="34088" y="23374"/>
                      <a:pt x="33904" y="23350"/>
                      <a:pt x="33732" y="23301"/>
                    </a:cubicBezTo>
                    <a:cubicBezTo>
                      <a:pt x="32863" y="23105"/>
                      <a:pt x="31957" y="22884"/>
                      <a:pt x="31296" y="22272"/>
                    </a:cubicBezTo>
                    <a:cubicBezTo>
                      <a:pt x="30561" y="21599"/>
                      <a:pt x="30292" y="20570"/>
                      <a:pt x="30010" y="19579"/>
                    </a:cubicBezTo>
                    <a:cubicBezTo>
                      <a:pt x="29704" y="18452"/>
                      <a:pt x="29423" y="17362"/>
                      <a:pt x="28480" y="16799"/>
                    </a:cubicBezTo>
                    <a:cubicBezTo>
                      <a:pt x="27292" y="16077"/>
                      <a:pt x="25774" y="16689"/>
                      <a:pt x="24978" y="17118"/>
                    </a:cubicBezTo>
                    <a:cubicBezTo>
                      <a:pt x="24684" y="17264"/>
                      <a:pt x="24403" y="17448"/>
                      <a:pt x="24109" y="17620"/>
                    </a:cubicBezTo>
                    <a:cubicBezTo>
                      <a:pt x="23325" y="18097"/>
                      <a:pt x="22517" y="18575"/>
                      <a:pt x="21599" y="18734"/>
                    </a:cubicBezTo>
                    <a:cubicBezTo>
                      <a:pt x="21158" y="18819"/>
                      <a:pt x="20668" y="18832"/>
                      <a:pt x="20203" y="18832"/>
                    </a:cubicBezTo>
                    <a:cubicBezTo>
                      <a:pt x="19285" y="18844"/>
                      <a:pt x="18428" y="18844"/>
                      <a:pt x="17766" y="19383"/>
                    </a:cubicBezTo>
                    <a:cubicBezTo>
                      <a:pt x="17485" y="19628"/>
                      <a:pt x="17252" y="19946"/>
                      <a:pt x="17056" y="20264"/>
                    </a:cubicBezTo>
                    <a:cubicBezTo>
                      <a:pt x="16958" y="20423"/>
                      <a:pt x="16848" y="20570"/>
                      <a:pt x="16750" y="20717"/>
                    </a:cubicBezTo>
                    <a:cubicBezTo>
                      <a:pt x="15403" y="22493"/>
                      <a:pt x="12954" y="22872"/>
                      <a:pt x="11118" y="22444"/>
                    </a:cubicBezTo>
                    <a:cubicBezTo>
                      <a:pt x="9073" y="21978"/>
                      <a:pt x="7334" y="20656"/>
                      <a:pt x="5792" y="19493"/>
                    </a:cubicBezTo>
                    <a:lnTo>
                      <a:pt x="1788" y="16469"/>
                    </a:lnTo>
                    <a:cubicBezTo>
                      <a:pt x="906" y="15795"/>
                      <a:pt x="0" y="14975"/>
                      <a:pt x="98" y="13922"/>
                    </a:cubicBezTo>
                    <a:cubicBezTo>
                      <a:pt x="123" y="13457"/>
                      <a:pt x="355" y="13040"/>
                      <a:pt x="747" y="12722"/>
                    </a:cubicBezTo>
                    <a:cubicBezTo>
                      <a:pt x="1323" y="12269"/>
                      <a:pt x="2192" y="12024"/>
                      <a:pt x="2988" y="12097"/>
                    </a:cubicBezTo>
                    <a:cubicBezTo>
                      <a:pt x="3649" y="12171"/>
                      <a:pt x="4273" y="12391"/>
                      <a:pt x="4898" y="12587"/>
                    </a:cubicBezTo>
                    <a:cubicBezTo>
                      <a:pt x="5449" y="12771"/>
                      <a:pt x="6000" y="12955"/>
                      <a:pt x="6588" y="13040"/>
                    </a:cubicBezTo>
                    <a:cubicBezTo>
                      <a:pt x="6783" y="13077"/>
                      <a:pt x="7016" y="13089"/>
                      <a:pt x="7224" y="13028"/>
                    </a:cubicBezTo>
                    <a:cubicBezTo>
                      <a:pt x="7469" y="12942"/>
                      <a:pt x="7653" y="12710"/>
                      <a:pt x="7824" y="12489"/>
                    </a:cubicBezTo>
                    <a:cubicBezTo>
                      <a:pt x="8192" y="11987"/>
                      <a:pt x="8547" y="11449"/>
                      <a:pt x="8877" y="10922"/>
                    </a:cubicBezTo>
                    <a:cubicBezTo>
                      <a:pt x="9551" y="9881"/>
                      <a:pt x="10236" y="8792"/>
                      <a:pt x="11179" y="7947"/>
                    </a:cubicBezTo>
                    <a:cubicBezTo>
                      <a:pt x="12771" y="6526"/>
                      <a:pt x="14877" y="5939"/>
                      <a:pt x="16909" y="5376"/>
                    </a:cubicBezTo>
                    <a:cubicBezTo>
                      <a:pt x="18709" y="4886"/>
                      <a:pt x="20570" y="4372"/>
                      <a:pt x="22076" y="3294"/>
                    </a:cubicBezTo>
                    <a:cubicBezTo>
                      <a:pt x="22358" y="3086"/>
                      <a:pt x="22652" y="2853"/>
                      <a:pt x="22946" y="2608"/>
                    </a:cubicBezTo>
                    <a:cubicBezTo>
                      <a:pt x="23460" y="2180"/>
                      <a:pt x="24011" y="1715"/>
                      <a:pt x="24647" y="1433"/>
                    </a:cubicBezTo>
                    <a:cubicBezTo>
                      <a:pt x="25651" y="943"/>
                      <a:pt x="26851" y="894"/>
                      <a:pt x="27892" y="833"/>
                    </a:cubicBezTo>
                    <a:cubicBezTo>
                      <a:pt x="35985" y="429"/>
                      <a:pt x="45168" y="0"/>
                      <a:pt x="53372" y="2927"/>
                    </a:cubicBezTo>
                    <a:cubicBezTo>
                      <a:pt x="53947" y="3147"/>
                      <a:pt x="54559" y="3392"/>
                      <a:pt x="55025" y="3833"/>
                    </a:cubicBezTo>
                    <a:cubicBezTo>
                      <a:pt x="55478" y="4286"/>
                      <a:pt x="55723" y="4898"/>
                      <a:pt x="55955" y="5547"/>
                    </a:cubicBezTo>
                    <a:cubicBezTo>
                      <a:pt x="58037" y="11412"/>
                      <a:pt x="59237" y="17999"/>
                      <a:pt x="59518" y="25150"/>
                    </a:cubicBezTo>
                    <a:cubicBezTo>
                      <a:pt x="59665" y="28492"/>
                      <a:pt x="59580" y="31467"/>
                      <a:pt x="59273" y="34259"/>
                    </a:cubicBezTo>
                    <a:cubicBezTo>
                      <a:pt x="59078" y="36108"/>
                      <a:pt x="58771" y="37981"/>
                      <a:pt x="58465" y="39781"/>
                    </a:cubicBezTo>
                    <a:cubicBezTo>
                      <a:pt x="58355" y="40442"/>
                      <a:pt x="58257" y="41116"/>
                      <a:pt x="58147" y="41777"/>
                    </a:cubicBezTo>
                    <a:cubicBezTo>
                      <a:pt x="57927" y="43087"/>
                      <a:pt x="57718" y="44434"/>
                      <a:pt x="57486" y="45768"/>
                    </a:cubicBezTo>
                    <a:cubicBezTo>
                      <a:pt x="57351" y="46552"/>
                      <a:pt x="57167" y="46981"/>
                      <a:pt x="56874" y="47127"/>
                    </a:cubicBezTo>
                    <a:cubicBezTo>
                      <a:pt x="56568" y="47311"/>
                      <a:pt x="56188" y="47164"/>
                      <a:pt x="55698" y="46981"/>
                    </a:cubicBezTo>
                    <a:cubicBezTo>
                      <a:pt x="55270" y="46809"/>
                      <a:pt x="54792" y="46625"/>
                      <a:pt x="54217" y="46589"/>
                    </a:cubicBezTo>
                    <a:lnTo>
                      <a:pt x="54217" y="46589"/>
                    </a:lnTo>
                    <a:cubicBezTo>
                      <a:pt x="52894" y="46515"/>
                      <a:pt x="51621" y="46895"/>
                      <a:pt x="50384" y="47262"/>
                    </a:cubicBezTo>
                    <a:lnTo>
                      <a:pt x="43650" y="49282"/>
                    </a:lnTo>
                    <a:cubicBezTo>
                      <a:pt x="42744" y="49564"/>
                      <a:pt x="41801" y="49833"/>
                      <a:pt x="41005" y="50372"/>
                    </a:cubicBezTo>
                    <a:cubicBezTo>
                      <a:pt x="40846" y="50482"/>
                      <a:pt x="40699" y="50592"/>
                      <a:pt x="40540" y="50715"/>
                    </a:cubicBezTo>
                    <a:cubicBezTo>
                      <a:pt x="40283" y="50911"/>
                      <a:pt x="40014" y="51119"/>
                      <a:pt x="39708" y="51278"/>
                    </a:cubicBezTo>
                    <a:cubicBezTo>
                      <a:pt x="39193" y="51523"/>
                      <a:pt x="38740" y="51609"/>
                      <a:pt x="38275" y="5160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5"/>
              <p:cNvSpPr/>
              <p:nvPr/>
            </p:nvSpPr>
            <p:spPr>
              <a:xfrm rot="5400000">
                <a:off x="-2258753" y="3220459"/>
                <a:ext cx="3025128" cy="2745553"/>
              </a:xfrm>
              <a:custGeom>
                <a:avLst/>
                <a:gdLst/>
                <a:ahLst/>
                <a:cxnLst/>
                <a:rect l="l" t="t" r="r" b="b"/>
                <a:pathLst>
                  <a:path w="48757" h="44251" fill="none" extrusionOk="0">
                    <a:moveTo>
                      <a:pt x="30574" y="44238"/>
                    </a:moveTo>
                    <a:cubicBezTo>
                      <a:pt x="30354" y="44238"/>
                      <a:pt x="30023" y="44165"/>
                      <a:pt x="29901" y="43859"/>
                    </a:cubicBezTo>
                    <a:cubicBezTo>
                      <a:pt x="29264" y="42230"/>
                      <a:pt x="30905" y="40589"/>
                      <a:pt x="32227" y="39292"/>
                    </a:cubicBezTo>
                    <a:lnTo>
                      <a:pt x="32839" y="38679"/>
                    </a:lnTo>
                    <a:lnTo>
                      <a:pt x="32925" y="38606"/>
                    </a:lnTo>
                    <a:cubicBezTo>
                      <a:pt x="33488" y="38018"/>
                      <a:pt x="34419" y="37063"/>
                      <a:pt x="34725" y="35545"/>
                    </a:cubicBezTo>
                    <a:cubicBezTo>
                      <a:pt x="35190" y="33329"/>
                      <a:pt x="33990" y="31615"/>
                      <a:pt x="33354" y="30696"/>
                    </a:cubicBezTo>
                    <a:lnTo>
                      <a:pt x="33231" y="30513"/>
                    </a:lnTo>
                    <a:cubicBezTo>
                      <a:pt x="32031" y="28774"/>
                      <a:pt x="31652" y="26435"/>
                      <a:pt x="32203" y="24403"/>
                    </a:cubicBezTo>
                    <a:cubicBezTo>
                      <a:pt x="32215" y="24329"/>
                      <a:pt x="32252" y="24244"/>
                      <a:pt x="32264" y="24158"/>
                    </a:cubicBezTo>
                    <a:lnTo>
                      <a:pt x="32264" y="24146"/>
                    </a:lnTo>
                    <a:cubicBezTo>
                      <a:pt x="32533" y="23203"/>
                      <a:pt x="32937" y="21795"/>
                      <a:pt x="32447" y="20191"/>
                    </a:cubicBezTo>
                    <a:cubicBezTo>
                      <a:pt x="32092" y="19040"/>
                      <a:pt x="31003" y="16995"/>
                      <a:pt x="27623" y="16138"/>
                    </a:cubicBezTo>
                    <a:cubicBezTo>
                      <a:pt x="27427" y="16089"/>
                      <a:pt x="27244" y="16040"/>
                      <a:pt x="27048" y="16004"/>
                    </a:cubicBezTo>
                    <a:cubicBezTo>
                      <a:pt x="26962" y="15979"/>
                      <a:pt x="26876" y="15967"/>
                      <a:pt x="26778" y="15955"/>
                    </a:cubicBezTo>
                    <a:cubicBezTo>
                      <a:pt x="26534" y="15918"/>
                      <a:pt x="26289" y="15881"/>
                      <a:pt x="26166" y="15771"/>
                    </a:cubicBezTo>
                    <a:cubicBezTo>
                      <a:pt x="26032" y="15636"/>
                      <a:pt x="25970" y="15330"/>
                      <a:pt x="25909" y="15036"/>
                    </a:cubicBezTo>
                    <a:cubicBezTo>
                      <a:pt x="25897" y="14914"/>
                      <a:pt x="25860" y="14804"/>
                      <a:pt x="25836" y="14718"/>
                    </a:cubicBezTo>
                    <a:cubicBezTo>
                      <a:pt x="25456" y="13310"/>
                      <a:pt x="24868" y="11192"/>
                      <a:pt x="22787" y="9906"/>
                    </a:cubicBezTo>
                    <a:cubicBezTo>
                      <a:pt x="21881" y="9355"/>
                      <a:pt x="20877" y="9086"/>
                      <a:pt x="19763" y="9086"/>
                    </a:cubicBezTo>
                    <a:cubicBezTo>
                      <a:pt x="18195" y="9086"/>
                      <a:pt x="16800" y="9649"/>
                      <a:pt x="15918" y="10139"/>
                    </a:cubicBezTo>
                    <a:cubicBezTo>
                      <a:pt x="15551" y="10335"/>
                      <a:pt x="15232" y="10518"/>
                      <a:pt x="14902" y="10714"/>
                    </a:cubicBezTo>
                    <a:cubicBezTo>
                      <a:pt x="14400" y="11020"/>
                      <a:pt x="13837" y="11363"/>
                      <a:pt x="13543" y="11412"/>
                    </a:cubicBezTo>
                    <a:cubicBezTo>
                      <a:pt x="13371" y="11437"/>
                      <a:pt x="13028" y="11437"/>
                      <a:pt x="12722" y="11437"/>
                    </a:cubicBezTo>
                    <a:cubicBezTo>
                      <a:pt x="11535" y="11449"/>
                      <a:pt x="9759" y="11461"/>
                      <a:pt x="8168" y="12759"/>
                    </a:cubicBezTo>
                    <a:cubicBezTo>
                      <a:pt x="7470" y="13322"/>
                      <a:pt x="7041" y="13983"/>
                      <a:pt x="6760" y="14412"/>
                    </a:cubicBezTo>
                    <a:cubicBezTo>
                      <a:pt x="6686" y="14510"/>
                      <a:pt x="6625" y="14620"/>
                      <a:pt x="6576" y="14681"/>
                    </a:cubicBezTo>
                    <a:cubicBezTo>
                      <a:pt x="6331" y="15000"/>
                      <a:pt x="5743" y="15220"/>
                      <a:pt x="5082" y="15220"/>
                    </a:cubicBezTo>
                    <a:cubicBezTo>
                      <a:pt x="4850" y="15220"/>
                      <a:pt x="4641" y="15183"/>
                      <a:pt x="4421" y="15147"/>
                    </a:cubicBezTo>
                    <a:cubicBezTo>
                      <a:pt x="3111" y="14840"/>
                      <a:pt x="1727" y="13800"/>
                      <a:pt x="393" y="12796"/>
                    </a:cubicBezTo>
                    <a:cubicBezTo>
                      <a:pt x="368" y="12783"/>
                      <a:pt x="319" y="12759"/>
                      <a:pt x="270" y="12734"/>
                    </a:cubicBezTo>
                    <a:cubicBezTo>
                      <a:pt x="148" y="12673"/>
                      <a:pt x="1" y="12600"/>
                      <a:pt x="25" y="12490"/>
                    </a:cubicBezTo>
                    <a:cubicBezTo>
                      <a:pt x="87" y="12281"/>
                      <a:pt x="331" y="12281"/>
                      <a:pt x="564" y="12281"/>
                    </a:cubicBezTo>
                    <a:cubicBezTo>
                      <a:pt x="699" y="12281"/>
                      <a:pt x="846" y="12281"/>
                      <a:pt x="944" y="12245"/>
                    </a:cubicBezTo>
                    <a:cubicBezTo>
                      <a:pt x="2168" y="11792"/>
                      <a:pt x="2841" y="10886"/>
                      <a:pt x="3111" y="10531"/>
                    </a:cubicBezTo>
                    <a:cubicBezTo>
                      <a:pt x="3552" y="9943"/>
                      <a:pt x="3919" y="9343"/>
                      <a:pt x="4286" y="8780"/>
                    </a:cubicBezTo>
                    <a:cubicBezTo>
                      <a:pt x="4850" y="7886"/>
                      <a:pt x="5388" y="7029"/>
                      <a:pt x="5988" y="6515"/>
                    </a:cubicBezTo>
                    <a:cubicBezTo>
                      <a:pt x="6980" y="5621"/>
                      <a:pt x="8559" y="5192"/>
                      <a:pt x="10359" y="4690"/>
                    </a:cubicBezTo>
                    <a:cubicBezTo>
                      <a:pt x="12355" y="4139"/>
                      <a:pt x="14596" y="3527"/>
                      <a:pt x="16591" y="2107"/>
                    </a:cubicBezTo>
                    <a:cubicBezTo>
                      <a:pt x="16983" y="1825"/>
                      <a:pt x="17338" y="1531"/>
                      <a:pt x="17644" y="1274"/>
                    </a:cubicBezTo>
                    <a:cubicBezTo>
                      <a:pt x="18012" y="968"/>
                      <a:pt x="18391" y="662"/>
                      <a:pt x="18636" y="539"/>
                    </a:cubicBezTo>
                    <a:cubicBezTo>
                      <a:pt x="19040" y="356"/>
                      <a:pt x="19861" y="307"/>
                      <a:pt x="20583" y="282"/>
                    </a:cubicBezTo>
                    <a:cubicBezTo>
                      <a:pt x="23154" y="160"/>
                      <a:pt x="26350" y="1"/>
                      <a:pt x="29386" y="1"/>
                    </a:cubicBezTo>
                    <a:cubicBezTo>
                      <a:pt x="35802" y="1"/>
                      <a:pt x="40541" y="674"/>
                      <a:pt x="44753" y="2192"/>
                    </a:cubicBezTo>
                    <a:cubicBezTo>
                      <a:pt x="44900" y="2241"/>
                      <a:pt x="45010" y="2290"/>
                      <a:pt x="45108" y="2327"/>
                    </a:cubicBezTo>
                    <a:lnTo>
                      <a:pt x="45120" y="2327"/>
                    </a:lnTo>
                    <a:lnTo>
                      <a:pt x="45120" y="2352"/>
                    </a:lnTo>
                    <a:cubicBezTo>
                      <a:pt x="45181" y="2486"/>
                      <a:pt x="45242" y="2682"/>
                      <a:pt x="45267" y="2756"/>
                    </a:cubicBezTo>
                    <a:cubicBezTo>
                      <a:pt x="47226" y="8302"/>
                      <a:pt x="48365" y="14559"/>
                      <a:pt x="48634" y="21366"/>
                    </a:cubicBezTo>
                    <a:cubicBezTo>
                      <a:pt x="48756" y="24538"/>
                      <a:pt x="48683" y="27354"/>
                      <a:pt x="48414" y="29974"/>
                    </a:cubicBezTo>
                    <a:cubicBezTo>
                      <a:pt x="48230" y="31713"/>
                      <a:pt x="47936" y="33463"/>
                      <a:pt x="47630" y="35300"/>
                    </a:cubicBezTo>
                    <a:cubicBezTo>
                      <a:pt x="47520" y="35973"/>
                      <a:pt x="47410" y="36635"/>
                      <a:pt x="47312" y="37308"/>
                    </a:cubicBezTo>
                    <a:cubicBezTo>
                      <a:pt x="47201" y="37945"/>
                      <a:pt x="47091" y="38594"/>
                      <a:pt x="46981" y="39243"/>
                    </a:cubicBezTo>
                    <a:lnTo>
                      <a:pt x="46981" y="39279"/>
                    </a:lnTo>
                    <a:lnTo>
                      <a:pt x="46920" y="39279"/>
                    </a:lnTo>
                    <a:cubicBezTo>
                      <a:pt x="46761" y="39267"/>
                      <a:pt x="46577" y="39267"/>
                      <a:pt x="46393" y="39267"/>
                    </a:cubicBezTo>
                    <a:cubicBezTo>
                      <a:pt x="44691" y="39267"/>
                      <a:pt x="43161" y="39720"/>
                      <a:pt x="41924" y="40087"/>
                    </a:cubicBezTo>
                    <a:lnTo>
                      <a:pt x="35190" y="42108"/>
                    </a:lnTo>
                    <a:cubicBezTo>
                      <a:pt x="34149" y="42414"/>
                      <a:pt x="32864" y="42818"/>
                      <a:pt x="31639" y="43626"/>
                    </a:cubicBezTo>
                    <a:cubicBezTo>
                      <a:pt x="31394" y="43773"/>
                      <a:pt x="31186" y="43932"/>
                      <a:pt x="31027" y="44067"/>
                    </a:cubicBezTo>
                    <a:cubicBezTo>
                      <a:pt x="31003" y="44079"/>
                      <a:pt x="30978" y="44103"/>
                      <a:pt x="30966" y="44128"/>
                    </a:cubicBezTo>
                    <a:cubicBezTo>
                      <a:pt x="30917" y="44177"/>
                      <a:pt x="30856" y="44238"/>
                      <a:pt x="30795" y="44250"/>
                    </a:cubicBezTo>
                    <a:lnTo>
                      <a:pt x="30795" y="44250"/>
                    </a:lnTo>
                    <a:cubicBezTo>
                      <a:pt x="30721" y="44238"/>
                      <a:pt x="30660" y="44238"/>
                      <a:pt x="30574" y="4423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5"/>
              <p:cNvSpPr/>
              <p:nvPr/>
            </p:nvSpPr>
            <p:spPr>
              <a:xfrm rot="5400000">
                <a:off x="-1729661" y="3724537"/>
                <a:ext cx="2172009" cy="2177283"/>
              </a:xfrm>
              <a:custGeom>
                <a:avLst/>
                <a:gdLst/>
                <a:ahLst/>
                <a:cxnLst/>
                <a:rect l="l" t="t" r="r" b="b"/>
                <a:pathLst>
                  <a:path w="35007" h="35092" fill="none" extrusionOk="0">
                    <a:moveTo>
                      <a:pt x="27598" y="35091"/>
                    </a:moveTo>
                    <a:cubicBezTo>
                      <a:pt x="27403" y="35091"/>
                      <a:pt x="27243" y="35030"/>
                      <a:pt x="27121" y="34908"/>
                    </a:cubicBezTo>
                    <a:cubicBezTo>
                      <a:pt x="26888" y="34650"/>
                      <a:pt x="27084" y="34320"/>
                      <a:pt x="27305" y="33965"/>
                    </a:cubicBezTo>
                    <a:cubicBezTo>
                      <a:pt x="27427" y="33744"/>
                      <a:pt x="27562" y="33524"/>
                      <a:pt x="27611" y="33304"/>
                    </a:cubicBezTo>
                    <a:cubicBezTo>
                      <a:pt x="28358" y="29679"/>
                      <a:pt x="26496" y="26998"/>
                      <a:pt x="25713" y="25847"/>
                    </a:cubicBezTo>
                    <a:lnTo>
                      <a:pt x="25590" y="25663"/>
                    </a:lnTo>
                    <a:cubicBezTo>
                      <a:pt x="24966" y="24770"/>
                      <a:pt x="24746" y="23435"/>
                      <a:pt x="25039" y="22358"/>
                    </a:cubicBezTo>
                    <a:cubicBezTo>
                      <a:pt x="25052" y="22296"/>
                      <a:pt x="25076" y="22260"/>
                      <a:pt x="25088" y="22198"/>
                    </a:cubicBezTo>
                    <a:lnTo>
                      <a:pt x="25101" y="22137"/>
                    </a:lnTo>
                    <a:cubicBezTo>
                      <a:pt x="25444" y="20986"/>
                      <a:pt x="26056" y="18843"/>
                      <a:pt x="25272" y="16272"/>
                    </a:cubicBezTo>
                    <a:cubicBezTo>
                      <a:pt x="25039" y="15489"/>
                      <a:pt x="24109" y="14766"/>
                      <a:pt x="22701" y="13689"/>
                    </a:cubicBezTo>
                    <a:cubicBezTo>
                      <a:pt x="21538" y="12783"/>
                      <a:pt x="20081" y="11644"/>
                      <a:pt x="18440" y="10040"/>
                    </a:cubicBezTo>
                    <a:cubicBezTo>
                      <a:pt x="17950" y="9550"/>
                      <a:pt x="17620" y="8840"/>
                      <a:pt x="17240" y="8032"/>
                    </a:cubicBezTo>
                    <a:cubicBezTo>
                      <a:pt x="16591" y="6673"/>
                      <a:pt x="15856" y="5143"/>
                      <a:pt x="14130" y="4090"/>
                    </a:cubicBezTo>
                    <a:cubicBezTo>
                      <a:pt x="12685" y="3208"/>
                      <a:pt x="11081" y="2767"/>
                      <a:pt x="9355" y="2767"/>
                    </a:cubicBezTo>
                    <a:cubicBezTo>
                      <a:pt x="7200" y="2767"/>
                      <a:pt x="5829" y="3502"/>
                      <a:pt x="4653" y="4151"/>
                    </a:cubicBezTo>
                    <a:lnTo>
                      <a:pt x="4506" y="4236"/>
                    </a:lnTo>
                    <a:cubicBezTo>
                      <a:pt x="4286" y="4359"/>
                      <a:pt x="3919" y="4469"/>
                      <a:pt x="3588" y="4592"/>
                    </a:cubicBezTo>
                    <a:cubicBezTo>
                      <a:pt x="3245" y="4702"/>
                      <a:pt x="2939" y="4800"/>
                      <a:pt x="2768" y="4898"/>
                    </a:cubicBezTo>
                    <a:cubicBezTo>
                      <a:pt x="2584" y="5008"/>
                      <a:pt x="968" y="5926"/>
                      <a:pt x="294" y="5632"/>
                    </a:cubicBezTo>
                    <a:cubicBezTo>
                      <a:pt x="135" y="5571"/>
                      <a:pt x="49" y="5449"/>
                      <a:pt x="13" y="5277"/>
                    </a:cubicBezTo>
                    <a:cubicBezTo>
                      <a:pt x="1" y="5228"/>
                      <a:pt x="13" y="5191"/>
                      <a:pt x="49" y="5155"/>
                    </a:cubicBezTo>
                    <a:cubicBezTo>
                      <a:pt x="123" y="5069"/>
                      <a:pt x="307" y="5069"/>
                      <a:pt x="527" y="5045"/>
                    </a:cubicBezTo>
                    <a:cubicBezTo>
                      <a:pt x="649" y="5045"/>
                      <a:pt x="772" y="5045"/>
                      <a:pt x="845" y="5020"/>
                    </a:cubicBezTo>
                    <a:cubicBezTo>
                      <a:pt x="2988" y="4420"/>
                      <a:pt x="5645" y="3698"/>
                      <a:pt x="8143" y="1910"/>
                    </a:cubicBezTo>
                    <a:cubicBezTo>
                      <a:pt x="8633" y="1555"/>
                      <a:pt x="9049" y="1224"/>
                      <a:pt x="9379" y="943"/>
                    </a:cubicBezTo>
                    <a:cubicBezTo>
                      <a:pt x="9404" y="931"/>
                      <a:pt x="9428" y="918"/>
                      <a:pt x="9441" y="882"/>
                    </a:cubicBezTo>
                    <a:cubicBezTo>
                      <a:pt x="9490" y="845"/>
                      <a:pt x="9551" y="784"/>
                      <a:pt x="9612" y="747"/>
                    </a:cubicBezTo>
                    <a:cubicBezTo>
                      <a:pt x="9771" y="686"/>
                      <a:pt x="9967" y="686"/>
                      <a:pt x="10139" y="710"/>
                    </a:cubicBezTo>
                    <a:lnTo>
                      <a:pt x="10334" y="710"/>
                    </a:lnTo>
                    <a:lnTo>
                      <a:pt x="10383" y="710"/>
                    </a:lnTo>
                    <a:cubicBezTo>
                      <a:pt x="12906" y="576"/>
                      <a:pt x="16040" y="429"/>
                      <a:pt x="18966" y="429"/>
                    </a:cubicBezTo>
                    <a:cubicBezTo>
                      <a:pt x="20191" y="429"/>
                      <a:pt x="21403" y="380"/>
                      <a:pt x="22566" y="318"/>
                    </a:cubicBezTo>
                    <a:cubicBezTo>
                      <a:pt x="26558" y="147"/>
                      <a:pt x="29998" y="0"/>
                      <a:pt x="32068" y="2033"/>
                    </a:cubicBezTo>
                    <a:cubicBezTo>
                      <a:pt x="34957" y="4885"/>
                      <a:pt x="34896" y="9746"/>
                      <a:pt x="34847" y="14448"/>
                    </a:cubicBezTo>
                    <a:cubicBezTo>
                      <a:pt x="34835" y="15795"/>
                      <a:pt x="34822" y="17203"/>
                      <a:pt x="34884" y="18537"/>
                    </a:cubicBezTo>
                    <a:cubicBezTo>
                      <a:pt x="35006" y="21537"/>
                      <a:pt x="34933" y="24194"/>
                      <a:pt x="34663" y="26643"/>
                    </a:cubicBezTo>
                    <a:cubicBezTo>
                      <a:pt x="34480" y="28296"/>
                      <a:pt x="34210" y="29985"/>
                      <a:pt x="33916" y="31761"/>
                    </a:cubicBezTo>
                    <a:lnTo>
                      <a:pt x="33916" y="31773"/>
                    </a:lnTo>
                    <a:cubicBezTo>
                      <a:pt x="33892" y="31908"/>
                      <a:pt x="33904" y="32079"/>
                      <a:pt x="33904" y="32238"/>
                    </a:cubicBezTo>
                    <a:cubicBezTo>
                      <a:pt x="33904" y="32557"/>
                      <a:pt x="33916" y="32875"/>
                      <a:pt x="33708" y="33108"/>
                    </a:cubicBezTo>
                    <a:cubicBezTo>
                      <a:pt x="33120" y="33683"/>
                      <a:pt x="32300" y="33732"/>
                      <a:pt x="31578" y="33769"/>
                    </a:cubicBezTo>
                    <a:cubicBezTo>
                      <a:pt x="31210" y="33781"/>
                      <a:pt x="30855" y="33793"/>
                      <a:pt x="30562" y="33891"/>
                    </a:cubicBezTo>
                    <a:cubicBezTo>
                      <a:pt x="30317" y="33965"/>
                      <a:pt x="29949" y="34148"/>
                      <a:pt x="29570" y="34344"/>
                    </a:cubicBezTo>
                    <a:cubicBezTo>
                      <a:pt x="28847" y="34712"/>
                      <a:pt x="28100" y="35091"/>
                      <a:pt x="27598" y="3509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5"/>
              <p:cNvSpPr/>
              <p:nvPr/>
            </p:nvSpPr>
            <p:spPr>
              <a:xfrm rot="5400000">
                <a:off x="-980217" y="4486872"/>
                <a:ext cx="822779" cy="1579418"/>
              </a:xfrm>
              <a:custGeom>
                <a:avLst/>
                <a:gdLst/>
                <a:ahLst/>
                <a:cxnLst/>
                <a:rect l="l" t="t" r="r" b="b"/>
                <a:pathLst>
                  <a:path w="13261" h="25456" fill="none" extrusionOk="0">
                    <a:moveTo>
                      <a:pt x="12452" y="25455"/>
                    </a:moveTo>
                    <a:cubicBezTo>
                      <a:pt x="10358" y="25455"/>
                      <a:pt x="10248" y="22872"/>
                      <a:pt x="10175" y="21158"/>
                    </a:cubicBezTo>
                    <a:cubicBezTo>
                      <a:pt x="10163" y="20851"/>
                      <a:pt x="10138" y="20545"/>
                      <a:pt x="10126" y="20288"/>
                    </a:cubicBezTo>
                    <a:cubicBezTo>
                      <a:pt x="10126" y="20276"/>
                      <a:pt x="10040" y="17864"/>
                      <a:pt x="10260" y="17533"/>
                    </a:cubicBezTo>
                    <a:cubicBezTo>
                      <a:pt x="10567" y="17105"/>
                      <a:pt x="11179" y="15134"/>
                      <a:pt x="10138" y="11681"/>
                    </a:cubicBezTo>
                    <a:cubicBezTo>
                      <a:pt x="9587" y="9881"/>
                      <a:pt x="8203" y="8791"/>
                      <a:pt x="6428" y="7408"/>
                    </a:cubicBezTo>
                    <a:cubicBezTo>
                      <a:pt x="6195" y="7236"/>
                      <a:pt x="5963" y="7053"/>
                      <a:pt x="5706" y="6869"/>
                    </a:cubicBezTo>
                    <a:cubicBezTo>
                      <a:pt x="4714" y="6134"/>
                      <a:pt x="3575" y="5289"/>
                      <a:pt x="2486" y="4053"/>
                    </a:cubicBezTo>
                    <a:cubicBezTo>
                      <a:pt x="2363" y="3918"/>
                      <a:pt x="2179" y="3526"/>
                      <a:pt x="2020" y="3183"/>
                    </a:cubicBezTo>
                    <a:cubicBezTo>
                      <a:pt x="1984" y="3122"/>
                      <a:pt x="1959" y="3049"/>
                      <a:pt x="1922" y="2988"/>
                    </a:cubicBezTo>
                    <a:cubicBezTo>
                      <a:pt x="1800" y="2730"/>
                      <a:pt x="1531" y="2461"/>
                      <a:pt x="1237" y="2167"/>
                    </a:cubicBezTo>
                    <a:cubicBezTo>
                      <a:pt x="649" y="1604"/>
                      <a:pt x="0" y="967"/>
                      <a:pt x="380" y="208"/>
                    </a:cubicBezTo>
                    <a:cubicBezTo>
                      <a:pt x="404" y="159"/>
                      <a:pt x="490" y="171"/>
                      <a:pt x="551" y="184"/>
                    </a:cubicBezTo>
                    <a:cubicBezTo>
                      <a:pt x="575" y="184"/>
                      <a:pt x="588" y="196"/>
                      <a:pt x="624" y="196"/>
                    </a:cubicBezTo>
                    <a:cubicBezTo>
                      <a:pt x="1922" y="196"/>
                      <a:pt x="3159" y="135"/>
                      <a:pt x="4359" y="98"/>
                    </a:cubicBezTo>
                    <a:cubicBezTo>
                      <a:pt x="5412" y="49"/>
                      <a:pt x="6404" y="0"/>
                      <a:pt x="7322" y="0"/>
                    </a:cubicBezTo>
                    <a:cubicBezTo>
                      <a:pt x="9501" y="0"/>
                      <a:pt x="10787" y="257"/>
                      <a:pt x="11350" y="845"/>
                    </a:cubicBezTo>
                    <a:cubicBezTo>
                      <a:pt x="13224" y="2681"/>
                      <a:pt x="13175" y="6648"/>
                      <a:pt x="13126" y="10824"/>
                    </a:cubicBezTo>
                    <a:cubicBezTo>
                      <a:pt x="13113" y="12219"/>
                      <a:pt x="13101" y="13664"/>
                      <a:pt x="13162" y="15085"/>
                    </a:cubicBezTo>
                    <a:cubicBezTo>
                      <a:pt x="13260" y="17925"/>
                      <a:pt x="13199" y="20423"/>
                      <a:pt x="12954" y="22700"/>
                    </a:cubicBezTo>
                    <a:cubicBezTo>
                      <a:pt x="12930" y="22970"/>
                      <a:pt x="12979" y="23337"/>
                      <a:pt x="13015" y="23717"/>
                    </a:cubicBezTo>
                    <a:cubicBezTo>
                      <a:pt x="13101" y="24353"/>
                      <a:pt x="13175" y="24990"/>
                      <a:pt x="12930" y="25284"/>
                    </a:cubicBezTo>
                    <a:cubicBezTo>
                      <a:pt x="12832" y="25394"/>
                      <a:pt x="12709" y="25431"/>
                      <a:pt x="12562" y="25455"/>
                    </a:cubicBezTo>
                    <a:lnTo>
                      <a:pt x="12562" y="25418"/>
                    </a:lnTo>
                    <a:lnTo>
                      <a:pt x="12562" y="2545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5"/>
              <p:cNvSpPr/>
              <p:nvPr/>
            </p:nvSpPr>
            <p:spPr>
              <a:xfrm rot="5400000">
                <a:off x="-143785" y="5301953"/>
                <a:ext cx="177821" cy="135320"/>
              </a:xfrm>
              <a:custGeom>
                <a:avLst/>
                <a:gdLst/>
                <a:ahLst/>
                <a:cxnLst/>
                <a:rect l="l" t="t" r="r" b="b"/>
                <a:pathLst>
                  <a:path w="2866" h="2181" fill="none" extrusionOk="0">
                    <a:moveTo>
                      <a:pt x="184" y="1"/>
                    </a:moveTo>
                    <a:cubicBezTo>
                      <a:pt x="123" y="1"/>
                      <a:pt x="98" y="13"/>
                      <a:pt x="74" y="62"/>
                    </a:cubicBezTo>
                    <a:cubicBezTo>
                      <a:pt x="0" y="307"/>
                      <a:pt x="307" y="429"/>
                      <a:pt x="625" y="564"/>
                    </a:cubicBezTo>
                    <a:cubicBezTo>
                      <a:pt x="784" y="625"/>
                      <a:pt x="955" y="699"/>
                      <a:pt x="1053" y="784"/>
                    </a:cubicBezTo>
                    <a:cubicBezTo>
                      <a:pt x="1347" y="993"/>
                      <a:pt x="1592" y="1176"/>
                      <a:pt x="1825" y="1360"/>
                    </a:cubicBezTo>
                    <a:cubicBezTo>
                      <a:pt x="2155" y="1617"/>
                      <a:pt x="2523" y="1899"/>
                      <a:pt x="2866" y="2180"/>
                    </a:cubicBezTo>
                    <a:cubicBezTo>
                      <a:pt x="2866" y="2131"/>
                      <a:pt x="2841" y="2082"/>
                      <a:pt x="2841" y="2033"/>
                    </a:cubicBezTo>
                    <a:cubicBezTo>
                      <a:pt x="2719" y="1017"/>
                      <a:pt x="2535" y="478"/>
                      <a:pt x="2400" y="197"/>
                    </a:cubicBezTo>
                    <a:cubicBezTo>
                      <a:pt x="2094" y="148"/>
                      <a:pt x="1543" y="87"/>
                      <a:pt x="613" y="87"/>
                    </a:cubicBezTo>
                    <a:cubicBezTo>
                      <a:pt x="551" y="87"/>
                      <a:pt x="478" y="74"/>
                      <a:pt x="392" y="38"/>
                    </a:cubicBezTo>
                    <a:cubicBezTo>
                      <a:pt x="307" y="13"/>
                      <a:pt x="233" y="1"/>
                      <a:pt x="18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5"/>
              <p:cNvSpPr/>
              <p:nvPr/>
            </p:nvSpPr>
            <p:spPr>
              <a:xfrm rot="5400000">
                <a:off x="-2740382" y="2738097"/>
                <a:ext cx="3989866" cy="3451998"/>
              </a:xfrm>
              <a:custGeom>
                <a:avLst/>
                <a:gdLst/>
                <a:ahLst/>
                <a:cxnLst/>
                <a:rect l="l" t="t" r="r" b="b"/>
                <a:pathLst>
                  <a:path w="64306" h="55637" fill="none" extrusionOk="0">
                    <a:moveTo>
                      <a:pt x="64171" y="26827"/>
                    </a:moveTo>
                    <a:cubicBezTo>
                      <a:pt x="63877" y="19456"/>
                      <a:pt x="62628" y="12624"/>
                      <a:pt x="60486" y="6551"/>
                    </a:cubicBezTo>
                    <a:cubicBezTo>
                      <a:pt x="60192" y="5730"/>
                      <a:pt x="59812" y="4763"/>
                      <a:pt x="59016" y="3967"/>
                    </a:cubicBezTo>
                    <a:cubicBezTo>
                      <a:pt x="58159" y="3110"/>
                      <a:pt x="57082" y="2730"/>
                      <a:pt x="56519" y="2522"/>
                    </a:cubicBezTo>
                    <a:cubicBezTo>
                      <a:pt x="51719" y="808"/>
                      <a:pt x="46209" y="0"/>
                      <a:pt x="39169" y="0"/>
                    </a:cubicBezTo>
                    <a:cubicBezTo>
                      <a:pt x="36071" y="0"/>
                      <a:pt x="33071" y="135"/>
                      <a:pt x="30170" y="294"/>
                    </a:cubicBezTo>
                    <a:cubicBezTo>
                      <a:pt x="28970" y="355"/>
                      <a:pt x="27488" y="416"/>
                      <a:pt x="26043" y="1102"/>
                    </a:cubicBezTo>
                    <a:cubicBezTo>
                      <a:pt x="25162" y="1531"/>
                      <a:pt x="24476" y="2094"/>
                      <a:pt x="23876" y="2584"/>
                    </a:cubicBezTo>
                    <a:cubicBezTo>
                      <a:pt x="23619" y="2804"/>
                      <a:pt x="23374" y="3000"/>
                      <a:pt x="23142" y="3171"/>
                    </a:cubicBezTo>
                    <a:cubicBezTo>
                      <a:pt x="21966" y="4016"/>
                      <a:pt x="20387" y="4445"/>
                      <a:pt x="18697" y="4898"/>
                    </a:cubicBezTo>
                    <a:cubicBezTo>
                      <a:pt x="16518" y="5498"/>
                      <a:pt x="14020" y="6183"/>
                      <a:pt x="12024" y="7959"/>
                    </a:cubicBezTo>
                    <a:cubicBezTo>
                      <a:pt x="10849" y="9012"/>
                      <a:pt x="10041" y="10285"/>
                      <a:pt x="9318" y="11399"/>
                    </a:cubicBezTo>
                    <a:cubicBezTo>
                      <a:pt x="9122" y="11730"/>
                      <a:pt x="8902" y="12048"/>
                      <a:pt x="8706" y="12354"/>
                    </a:cubicBezTo>
                    <a:cubicBezTo>
                      <a:pt x="8498" y="12293"/>
                      <a:pt x="8265" y="12220"/>
                      <a:pt x="8033" y="12134"/>
                    </a:cubicBezTo>
                    <a:cubicBezTo>
                      <a:pt x="7335" y="11913"/>
                      <a:pt x="6551" y="11632"/>
                      <a:pt x="5645" y="11546"/>
                    </a:cubicBezTo>
                    <a:cubicBezTo>
                      <a:pt x="5461" y="11522"/>
                      <a:pt x="5265" y="11509"/>
                      <a:pt x="5070" y="11509"/>
                    </a:cubicBezTo>
                    <a:cubicBezTo>
                      <a:pt x="3808" y="11509"/>
                      <a:pt x="2584" y="11938"/>
                      <a:pt x="1678" y="12673"/>
                    </a:cubicBezTo>
                    <a:cubicBezTo>
                      <a:pt x="809" y="13395"/>
                      <a:pt x="294" y="14374"/>
                      <a:pt x="196" y="15440"/>
                    </a:cubicBezTo>
                    <a:cubicBezTo>
                      <a:pt x="0" y="17888"/>
                      <a:pt x="2033" y="19443"/>
                      <a:pt x="2792" y="20019"/>
                    </a:cubicBezTo>
                    <a:lnTo>
                      <a:pt x="6796" y="23031"/>
                    </a:lnTo>
                    <a:cubicBezTo>
                      <a:pt x="8437" y="24280"/>
                      <a:pt x="10481" y="25823"/>
                      <a:pt x="12991" y="26386"/>
                    </a:cubicBezTo>
                    <a:cubicBezTo>
                      <a:pt x="13616" y="26520"/>
                      <a:pt x="14265" y="26606"/>
                      <a:pt x="14926" y="26606"/>
                    </a:cubicBezTo>
                    <a:cubicBezTo>
                      <a:pt x="17411" y="26606"/>
                      <a:pt x="19615" y="25578"/>
                      <a:pt x="20962" y="23802"/>
                    </a:cubicBezTo>
                    <a:cubicBezTo>
                      <a:pt x="21121" y="23606"/>
                      <a:pt x="21244" y="23423"/>
                      <a:pt x="21354" y="23251"/>
                    </a:cubicBezTo>
                    <a:cubicBezTo>
                      <a:pt x="21427" y="23141"/>
                      <a:pt x="21538" y="22970"/>
                      <a:pt x="21599" y="22896"/>
                    </a:cubicBezTo>
                    <a:cubicBezTo>
                      <a:pt x="21795" y="22847"/>
                      <a:pt x="22285" y="22835"/>
                      <a:pt x="22615" y="22835"/>
                    </a:cubicBezTo>
                    <a:cubicBezTo>
                      <a:pt x="23154" y="22835"/>
                      <a:pt x="23754" y="22823"/>
                      <a:pt x="24391" y="22713"/>
                    </a:cubicBezTo>
                    <a:cubicBezTo>
                      <a:pt x="25725" y="22468"/>
                      <a:pt x="26803" y="21831"/>
                      <a:pt x="27684" y="21305"/>
                    </a:cubicBezTo>
                    <a:cubicBezTo>
                      <a:pt x="27941" y="21158"/>
                      <a:pt x="28211" y="20986"/>
                      <a:pt x="28456" y="20864"/>
                    </a:cubicBezTo>
                    <a:cubicBezTo>
                      <a:pt x="28970" y="20582"/>
                      <a:pt x="29386" y="20484"/>
                      <a:pt x="29594" y="20484"/>
                    </a:cubicBezTo>
                    <a:lnTo>
                      <a:pt x="29680" y="20484"/>
                    </a:lnTo>
                    <a:cubicBezTo>
                      <a:pt x="29839" y="20631"/>
                      <a:pt x="30059" y="21427"/>
                      <a:pt x="30182" y="21904"/>
                    </a:cubicBezTo>
                    <a:cubicBezTo>
                      <a:pt x="30500" y="23080"/>
                      <a:pt x="30904" y="24561"/>
                      <a:pt x="32129" y="25688"/>
                    </a:cubicBezTo>
                    <a:cubicBezTo>
                      <a:pt x="33231" y="26692"/>
                      <a:pt x="34541" y="26998"/>
                      <a:pt x="35594" y="27243"/>
                    </a:cubicBezTo>
                    <a:cubicBezTo>
                      <a:pt x="35753" y="27280"/>
                      <a:pt x="35924" y="27316"/>
                      <a:pt x="36071" y="27353"/>
                    </a:cubicBezTo>
                    <a:cubicBezTo>
                      <a:pt x="36439" y="27439"/>
                      <a:pt x="36671" y="27549"/>
                      <a:pt x="36806" y="27622"/>
                    </a:cubicBezTo>
                    <a:cubicBezTo>
                      <a:pt x="36781" y="27806"/>
                      <a:pt x="36696" y="28075"/>
                      <a:pt x="36634" y="28259"/>
                    </a:cubicBezTo>
                    <a:cubicBezTo>
                      <a:pt x="36610" y="28357"/>
                      <a:pt x="36573" y="28467"/>
                      <a:pt x="36549" y="28590"/>
                    </a:cubicBezTo>
                    <a:cubicBezTo>
                      <a:pt x="35533" y="32251"/>
                      <a:pt x="36230" y="36291"/>
                      <a:pt x="38373" y="39426"/>
                    </a:cubicBezTo>
                    <a:cubicBezTo>
                      <a:pt x="38410" y="39499"/>
                      <a:pt x="38459" y="39560"/>
                      <a:pt x="38520" y="39646"/>
                    </a:cubicBezTo>
                    <a:cubicBezTo>
                      <a:pt x="38630" y="39793"/>
                      <a:pt x="38765" y="39989"/>
                      <a:pt x="38875" y="40160"/>
                    </a:cubicBezTo>
                    <a:cubicBezTo>
                      <a:pt x="38814" y="40234"/>
                      <a:pt x="38740" y="40295"/>
                      <a:pt x="38679" y="40356"/>
                    </a:cubicBezTo>
                    <a:lnTo>
                      <a:pt x="38581" y="40454"/>
                    </a:lnTo>
                    <a:cubicBezTo>
                      <a:pt x="36414" y="42719"/>
                      <a:pt x="34859" y="45523"/>
                      <a:pt x="34124" y="48560"/>
                    </a:cubicBezTo>
                    <a:cubicBezTo>
                      <a:pt x="33965" y="49233"/>
                      <a:pt x="33818" y="50029"/>
                      <a:pt x="34002" y="50923"/>
                    </a:cubicBezTo>
                    <a:cubicBezTo>
                      <a:pt x="34247" y="52172"/>
                      <a:pt x="35067" y="53274"/>
                      <a:pt x="36426" y="54192"/>
                    </a:cubicBezTo>
                    <a:cubicBezTo>
                      <a:pt x="37222" y="54731"/>
                      <a:pt x="38826" y="55637"/>
                      <a:pt x="40675" y="55637"/>
                    </a:cubicBezTo>
                    <a:lnTo>
                      <a:pt x="40675" y="55637"/>
                    </a:lnTo>
                    <a:cubicBezTo>
                      <a:pt x="41532" y="55637"/>
                      <a:pt x="42352" y="55453"/>
                      <a:pt x="43087" y="55061"/>
                    </a:cubicBezTo>
                    <a:cubicBezTo>
                      <a:pt x="43577" y="54816"/>
                      <a:pt x="43969" y="54510"/>
                      <a:pt x="44275" y="54290"/>
                    </a:cubicBezTo>
                    <a:lnTo>
                      <a:pt x="44287" y="54265"/>
                    </a:lnTo>
                    <a:cubicBezTo>
                      <a:pt x="44409" y="54180"/>
                      <a:pt x="44532" y="54082"/>
                      <a:pt x="44630" y="54020"/>
                    </a:cubicBezTo>
                    <a:cubicBezTo>
                      <a:pt x="45132" y="53690"/>
                      <a:pt x="45879" y="53457"/>
                      <a:pt x="46650" y="53225"/>
                    </a:cubicBezTo>
                    <a:lnTo>
                      <a:pt x="53384" y="51204"/>
                    </a:lnTo>
                    <a:cubicBezTo>
                      <a:pt x="54388" y="50898"/>
                      <a:pt x="55356" y="50617"/>
                      <a:pt x="56213" y="50617"/>
                    </a:cubicBezTo>
                    <a:lnTo>
                      <a:pt x="56433" y="50617"/>
                    </a:lnTo>
                    <a:cubicBezTo>
                      <a:pt x="56641" y="50629"/>
                      <a:pt x="56898" y="50739"/>
                      <a:pt x="57204" y="50837"/>
                    </a:cubicBezTo>
                    <a:cubicBezTo>
                      <a:pt x="57670" y="51021"/>
                      <a:pt x="58221" y="51241"/>
                      <a:pt x="58906" y="51241"/>
                    </a:cubicBezTo>
                    <a:lnTo>
                      <a:pt x="58906" y="51241"/>
                    </a:lnTo>
                    <a:cubicBezTo>
                      <a:pt x="59433" y="51241"/>
                      <a:pt x="59923" y="51119"/>
                      <a:pt x="60363" y="50861"/>
                    </a:cubicBezTo>
                    <a:cubicBezTo>
                      <a:pt x="61575" y="50164"/>
                      <a:pt x="61918" y="48915"/>
                      <a:pt x="62102" y="47874"/>
                    </a:cubicBezTo>
                    <a:cubicBezTo>
                      <a:pt x="62335" y="46527"/>
                      <a:pt x="62567" y="45180"/>
                      <a:pt x="62775" y="43858"/>
                    </a:cubicBezTo>
                    <a:cubicBezTo>
                      <a:pt x="62886" y="43209"/>
                      <a:pt x="62996" y="42536"/>
                      <a:pt x="63106" y="41874"/>
                    </a:cubicBezTo>
                    <a:cubicBezTo>
                      <a:pt x="63412" y="40038"/>
                      <a:pt x="63718" y="38140"/>
                      <a:pt x="63926" y="36230"/>
                    </a:cubicBezTo>
                    <a:cubicBezTo>
                      <a:pt x="64232" y="33365"/>
                      <a:pt x="64306" y="30279"/>
                      <a:pt x="64171" y="2682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" name="Google Shape;66;p5"/>
            <p:cNvGrpSpPr/>
            <p:nvPr/>
          </p:nvGrpSpPr>
          <p:grpSpPr>
            <a:xfrm>
              <a:off x="-2338325" y="2574912"/>
              <a:ext cx="3661651" cy="3205669"/>
              <a:chOff x="1057550" y="3474725"/>
              <a:chExt cx="1831100" cy="1603075"/>
            </a:xfrm>
          </p:grpSpPr>
          <p:sp>
            <p:nvSpPr>
              <p:cNvPr id="67" name="Google Shape;67;p5"/>
              <p:cNvSpPr/>
              <p:nvPr/>
            </p:nvSpPr>
            <p:spPr>
              <a:xfrm>
                <a:off x="1057550" y="3474725"/>
                <a:ext cx="1831100" cy="1603075"/>
              </a:xfrm>
              <a:custGeom>
                <a:avLst/>
                <a:gdLst/>
                <a:ahLst/>
                <a:cxnLst/>
                <a:rect l="l" t="t" r="r" b="b"/>
                <a:pathLst>
                  <a:path w="73244" h="64123" fill="none" extrusionOk="0">
                    <a:moveTo>
                      <a:pt x="38152" y="64122"/>
                    </a:moveTo>
                    <a:cubicBezTo>
                      <a:pt x="36940" y="64122"/>
                      <a:pt x="35655" y="63987"/>
                      <a:pt x="34320" y="63816"/>
                    </a:cubicBezTo>
                    <a:lnTo>
                      <a:pt x="16285" y="61526"/>
                    </a:lnTo>
                    <a:cubicBezTo>
                      <a:pt x="13371" y="61159"/>
                      <a:pt x="10040" y="60730"/>
                      <a:pt x="7322" y="59114"/>
                    </a:cubicBezTo>
                    <a:cubicBezTo>
                      <a:pt x="1065" y="55368"/>
                      <a:pt x="208" y="46944"/>
                      <a:pt x="123" y="43479"/>
                    </a:cubicBezTo>
                    <a:cubicBezTo>
                      <a:pt x="0" y="38336"/>
                      <a:pt x="906" y="33071"/>
                      <a:pt x="2731" y="28260"/>
                    </a:cubicBezTo>
                    <a:cubicBezTo>
                      <a:pt x="3233" y="26937"/>
                      <a:pt x="3722" y="25884"/>
                      <a:pt x="4518" y="25039"/>
                    </a:cubicBezTo>
                    <a:cubicBezTo>
                      <a:pt x="5694" y="23803"/>
                      <a:pt x="7371" y="23215"/>
                      <a:pt x="9097" y="22701"/>
                    </a:cubicBezTo>
                    <a:lnTo>
                      <a:pt x="9244" y="22652"/>
                    </a:lnTo>
                    <a:cubicBezTo>
                      <a:pt x="10836" y="22174"/>
                      <a:pt x="12513" y="21672"/>
                      <a:pt x="13750" y="20570"/>
                    </a:cubicBezTo>
                    <a:cubicBezTo>
                      <a:pt x="14975" y="19481"/>
                      <a:pt x="15721" y="17485"/>
                      <a:pt x="14852" y="16016"/>
                    </a:cubicBezTo>
                    <a:cubicBezTo>
                      <a:pt x="14619" y="15624"/>
                      <a:pt x="14301" y="15305"/>
                      <a:pt x="13995" y="14999"/>
                    </a:cubicBezTo>
                    <a:cubicBezTo>
                      <a:pt x="13836" y="14852"/>
                      <a:pt x="13677" y="14681"/>
                      <a:pt x="13517" y="14510"/>
                    </a:cubicBezTo>
                    <a:cubicBezTo>
                      <a:pt x="11252" y="11938"/>
                      <a:pt x="11742" y="8094"/>
                      <a:pt x="12599" y="4323"/>
                    </a:cubicBezTo>
                    <a:cubicBezTo>
                      <a:pt x="12771" y="3588"/>
                      <a:pt x="13003" y="2559"/>
                      <a:pt x="13701" y="1959"/>
                    </a:cubicBezTo>
                    <a:cubicBezTo>
                      <a:pt x="14840" y="992"/>
                      <a:pt x="16578" y="1470"/>
                      <a:pt x="17815" y="2253"/>
                    </a:cubicBezTo>
                    <a:cubicBezTo>
                      <a:pt x="18097" y="2425"/>
                      <a:pt x="18366" y="2608"/>
                      <a:pt x="18648" y="2792"/>
                    </a:cubicBezTo>
                    <a:cubicBezTo>
                      <a:pt x="19578" y="3417"/>
                      <a:pt x="20533" y="4078"/>
                      <a:pt x="21647" y="4163"/>
                    </a:cubicBezTo>
                    <a:cubicBezTo>
                      <a:pt x="21954" y="4200"/>
                      <a:pt x="22284" y="4163"/>
                      <a:pt x="22590" y="4151"/>
                    </a:cubicBezTo>
                    <a:cubicBezTo>
                      <a:pt x="23080" y="4114"/>
                      <a:pt x="23607" y="4090"/>
                      <a:pt x="24084" y="4225"/>
                    </a:cubicBezTo>
                    <a:cubicBezTo>
                      <a:pt x="24598" y="4384"/>
                      <a:pt x="25027" y="4727"/>
                      <a:pt x="25443" y="5069"/>
                    </a:cubicBezTo>
                    <a:cubicBezTo>
                      <a:pt x="25676" y="5253"/>
                      <a:pt x="25896" y="5437"/>
                      <a:pt x="26141" y="5584"/>
                    </a:cubicBezTo>
                    <a:cubicBezTo>
                      <a:pt x="28039" y="6796"/>
                      <a:pt x="30549" y="6061"/>
                      <a:pt x="32263" y="5400"/>
                    </a:cubicBezTo>
                    <a:cubicBezTo>
                      <a:pt x="34491" y="4543"/>
                      <a:pt x="36659" y="3490"/>
                      <a:pt x="38691" y="2253"/>
                    </a:cubicBezTo>
                    <a:lnTo>
                      <a:pt x="38973" y="2082"/>
                    </a:lnTo>
                    <a:cubicBezTo>
                      <a:pt x="40038" y="1421"/>
                      <a:pt x="41140" y="747"/>
                      <a:pt x="42401" y="649"/>
                    </a:cubicBezTo>
                    <a:cubicBezTo>
                      <a:pt x="43099" y="588"/>
                      <a:pt x="43797" y="711"/>
                      <a:pt x="44483" y="833"/>
                    </a:cubicBezTo>
                    <a:cubicBezTo>
                      <a:pt x="44923" y="907"/>
                      <a:pt x="45389" y="992"/>
                      <a:pt x="45829" y="1017"/>
                    </a:cubicBezTo>
                    <a:lnTo>
                      <a:pt x="45829" y="1017"/>
                    </a:lnTo>
                    <a:cubicBezTo>
                      <a:pt x="46307" y="1041"/>
                      <a:pt x="46870" y="809"/>
                      <a:pt x="47421" y="600"/>
                    </a:cubicBezTo>
                    <a:cubicBezTo>
                      <a:pt x="48156" y="307"/>
                      <a:pt x="48915" y="0"/>
                      <a:pt x="49503" y="319"/>
                    </a:cubicBezTo>
                    <a:cubicBezTo>
                      <a:pt x="51033" y="1139"/>
                      <a:pt x="50127" y="3404"/>
                      <a:pt x="49637" y="4629"/>
                    </a:cubicBezTo>
                    <a:lnTo>
                      <a:pt x="49552" y="4849"/>
                    </a:lnTo>
                    <a:cubicBezTo>
                      <a:pt x="48829" y="6686"/>
                      <a:pt x="48462" y="8694"/>
                      <a:pt x="48486" y="10665"/>
                    </a:cubicBezTo>
                    <a:cubicBezTo>
                      <a:pt x="48511" y="11179"/>
                      <a:pt x="48548" y="11693"/>
                      <a:pt x="48854" y="12061"/>
                    </a:cubicBezTo>
                    <a:cubicBezTo>
                      <a:pt x="49184" y="12428"/>
                      <a:pt x="49698" y="12551"/>
                      <a:pt x="50200" y="12624"/>
                    </a:cubicBezTo>
                    <a:cubicBezTo>
                      <a:pt x="50666" y="12710"/>
                      <a:pt x="51143" y="12746"/>
                      <a:pt x="51584" y="12795"/>
                    </a:cubicBezTo>
                    <a:cubicBezTo>
                      <a:pt x="53188" y="12979"/>
                      <a:pt x="54853" y="13163"/>
                      <a:pt x="56176" y="14093"/>
                    </a:cubicBezTo>
                    <a:cubicBezTo>
                      <a:pt x="57045" y="14705"/>
                      <a:pt x="57694" y="15611"/>
                      <a:pt x="58318" y="16469"/>
                    </a:cubicBezTo>
                    <a:cubicBezTo>
                      <a:pt x="59139" y="17620"/>
                      <a:pt x="59934" y="18709"/>
                      <a:pt x="61196" y="19199"/>
                    </a:cubicBezTo>
                    <a:cubicBezTo>
                      <a:pt x="61771" y="19419"/>
                      <a:pt x="62469" y="19530"/>
                      <a:pt x="63118" y="19628"/>
                    </a:cubicBezTo>
                    <a:cubicBezTo>
                      <a:pt x="64452" y="19823"/>
                      <a:pt x="65714" y="20007"/>
                      <a:pt x="66228" y="21158"/>
                    </a:cubicBezTo>
                    <a:cubicBezTo>
                      <a:pt x="66460" y="21660"/>
                      <a:pt x="66460" y="22235"/>
                      <a:pt x="66448" y="22750"/>
                    </a:cubicBezTo>
                    <a:cubicBezTo>
                      <a:pt x="66424" y="23558"/>
                      <a:pt x="66265" y="24427"/>
                      <a:pt x="66105" y="25272"/>
                    </a:cubicBezTo>
                    <a:cubicBezTo>
                      <a:pt x="65787" y="26937"/>
                      <a:pt x="65444" y="28664"/>
                      <a:pt x="66363" y="29937"/>
                    </a:cubicBezTo>
                    <a:cubicBezTo>
                      <a:pt x="66938" y="30721"/>
                      <a:pt x="67881" y="30990"/>
                      <a:pt x="68897" y="31296"/>
                    </a:cubicBezTo>
                    <a:cubicBezTo>
                      <a:pt x="69766" y="31565"/>
                      <a:pt x="70685" y="31822"/>
                      <a:pt x="71309" y="32459"/>
                    </a:cubicBezTo>
                    <a:cubicBezTo>
                      <a:pt x="72607" y="33782"/>
                      <a:pt x="73244" y="36071"/>
                      <a:pt x="72044" y="37626"/>
                    </a:cubicBezTo>
                    <a:cubicBezTo>
                      <a:pt x="71591" y="38214"/>
                      <a:pt x="70930" y="38606"/>
                      <a:pt x="70305" y="38985"/>
                    </a:cubicBezTo>
                    <a:lnTo>
                      <a:pt x="70256" y="39010"/>
                    </a:lnTo>
                    <a:cubicBezTo>
                      <a:pt x="67342" y="40761"/>
                      <a:pt x="64085" y="42964"/>
                      <a:pt x="61979" y="46136"/>
                    </a:cubicBezTo>
                    <a:cubicBezTo>
                      <a:pt x="61257" y="47213"/>
                      <a:pt x="60657" y="48425"/>
                      <a:pt x="60081" y="49601"/>
                    </a:cubicBezTo>
                    <a:cubicBezTo>
                      <a:pt x="59053" y="51682"/>
                      <a:pt x="58000" y="53825"/>
                      <a:pt x="56188" y="55331"/>
                    </a:cubicBezTo>
                    <a:cubicBezTo>
                      <a:pt x="54731" y="56543"/>
                      <a:pt x="52919" y="57192"/>
                      <a:pt x="51155" y="57841"/>
                    </a:cubicBezTo>
                    <a:cubicBezTo>
                      <a:pt x="49613" y="58404"/>
                      <a:pt x="48021" y="58992"/>
                      <a:pt x="46674" y="59922"/>
                    </a:cubicBezTo>
                    <a:cubicBezTo>
                      <a:pt x="46086" y="60339"/>
                      <a:pt x="45548" y="60804"/>
                      <a:pt x="45021" y="61269"/>
                    </a:cubicBezTo>
                    <a:cubicBezTo>
                      <a:pt x="44287" y="61906"/>
                      <a:pt x="43515" y="62579"/>
                      <a:pt x="42646" y="63069"/>
                    </a:cubicBezTo>
                    <a:cubicBezTo>
                      <a:pt x="41287" y="63865"/>
                      <a:pt x="39769" y="64122"/>
                      <a:pt x="38152" y="6412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5"/>
              <p:cNvSpPr/>
              <p:nvPr/>
            </p:nvSpPr>
            <p:spPr>
              <a:xfrm>
                <a:off x="1142950" y="3575725"/>
                <a:ext cx="1648975" cy="1416975"/>
              </a:xfrm>
              <a:custGeom>
                <a:avLst/>
                <a:gdLst/>
                <a:ahLst/>
                <a:cxnLst/>
                <a:rect l="l" t="t" r="r" b="b"/>
                <a:pathLst>
                  <a:path w="65959" h="56679" fill="none" extrusionOk="0">
                    <a:moveTo>
                      <a:pt x="34700" y="56678"/>
                    </a:moveTo>
                    <a:lnTo>
                      <a:pt x="34700" y="56678"/>
                    </a:lnTo>
                    <a:cubicBezTo>
                      <a:pt x="33647" y="56678"/>
                      <a:pt x="32496" y="56531"/>
                      <a:pt x="31333" y="56397"/>
                    </a:cubicBezTo>
                    <a:lnTo>
                      <a:pt x="13297" y="54107"/>
                    </a:lnTo>
                    <a:cubicBezTo>
                      <a:pt x="10579" y="53752"/>
                      <a:pt x="7763" y="53397"/>
                      <a:pt x="5645" y="52148"/>
                    </a:cubicBezTo>
                    <a:cubicBezTo>
                      <a:pt x="845" y="49283"/>
                      <a:pt x="172" y="42255"/>
                      <a:pt x="110" y="39365"/>
                    </a:cubicBezTo>
                    <a:cubicBezTo>
                      <a:pt x="0" y="34651"/>
                      <a:pt x="833" y="29827"/>
                      <a:pt x="2486" y="25407"/>
                    </a:cubicBezTo>
                    <a:cubicBezTo>
                      <a:pt x="2792" y="24599"/>
                      <a:pt x="3122" y="23791"/>
                      <a:pt x="3551" y="23326"/>
                    </a:cubicBezTo>
                    <a:cubicBezTo>
                      <a:pt x="4163" y="22689"/>
                      <a:pt x="5424" y="22273"/>
                      <a:pt x="6649" y="21905"/>
                    </a:cubicBezTo>
                    <a:lnTo>
                      <a:pt x="6796" y="21856"/>
                    </a:lnTo>
                    <a:cubicBezTo>
                      <a:pt x="8571" y="21318"/>
                      <a:pt x="10763" y="20669"/>
                      <a:pt x="12563" y="19077"/>
                    </a:cubicBezTo>
                    <a:cubicBezTo>
                      <a:pt x="14864" y="17032"/>
                      <a:pt x="16199" y="13347"/>
                      <a:pt x="14326" y="10225"/>
                    </a:cubicBezTo>
                    <a:cubicBezTo>
                      <a:pt x="13885" y="9490"/>
                      <a:pt x="13346" y="8951"/>
                      <a:pt x="12967" y="8559"/>
                    </a:cubicBezTo>
                    <a:lnTo>
                      <a:pt x="12636" y="8217"/>
                    </a:lnTo>
                    <a:cubicBezTo>
                      <a:pt x="11754" y="7225"/>
                      <a:pt x="10750" y="4605"/>
                      <a:pt x="11142" y="2768"/>
                    </a:cubicBezTo>
                    <a:cubicBezTo>
                      <a:pt x="11326" y="1936"/>
                      <a:pt x="11791" y="1348"/>
                      <a:pt x="12489" y="1042"/>
                    </a:cubicBezTo>
                    <a:cubicBezTo>
                      <a:pt x="12526" y="1029"/>
                      <a:pt x="12550" y="1054"/>
                      <a:pt x="12587" y="1078"/>
                    </a:cubicBezTo>
                    <a:lnTo>
                      <a:pt x="12599" y="1091"/>
                    </a:lnTo>
                    <a:cubicBezTo>
                      <a:pt x="12820" y="1225"/>
                      <a:pt x="13065" y="1385"/>
                      <a:pt x="13309" y="1544"/>
                    </a:cubicBezTo>
                    <a:cubicBezTo>
                      <a:pt x="14424" y="2303"/>
                      <a:pt x="15942" y="3344"/>
                      <a:pt x="17925" y="3490"/>
                    </a:cubicBezTo>
                    <a:cubicBezTo>
                      <a:pt x="18121" y="3503"/>
                      <a:pt x="18305" y="3527"/>
                      <a:pt x="18525" y="3527"/>
                    </a:cubicBezTo>
                    <a:cubicBezTo>
                      <a:pt x="18844" y="3527"/>
                      <a:pt x="19125" y="3503"/>
                      <a:pt x="19370" y="3490"/>
                    </a:cubicBezTo>
                    <a:cubicBezTo>
                      <a:pt x="19395" y="3490"/>
                      <a:pt x="19431" y="3490"/>
                      <a:pt x="19456" y="3478"/>
                    </a:cubicBezTo>
                    <a:cubicBezTo>
                      <a:pt x="19517" y="3466"/>
                      <a:pt x="19578" y="3466"/>
                      <a:pt x="19640" y="3478"/>
                    </a:cubicBezTo>
                    <a:cubicBezTo>
                      <a:pt x="19713" y="3490"/>
                      <a:pt x="19762" y="3552"/>
                      <a:pt x="19811" y="3601"/>
                    </a:cubicBezTo>
                    <a:lnTo>
                      <a:pt x="19872" y="3662"/>
                    </a:lnTo>
                    <a:cubicBezTo>
                      <a:pt x="20142" y="3870"/>
                      <a:pt x="20484" y="4152"/>
                      <a:pt x="20901" y="4409"/>
                    </a:cubicBezTo>
                    <a:cubicBezTo>
                      <a:pt x="22125" y="5192"/>
                      <a:pt x="23545" y="5584"/>
                      <a:pt x="25125" y="5584"/>
                    </a:cubicBezTo>
                    <a:cubicBezTo>
                      <a:pt x="26606" y="5584"/>
                      <a:pt x="28186" y="5254"/>
                      <a:pt x="30059" y="4531"/>
                    </a:cubicBezTo>
                    <a:cubicBezTo>
                      <a:pt x="32496" y="3601"/>
                      <a:pt x="34834" y="2450"/>
                      <a:pt x="37038" y="1115"/>
                    </a:cubicBezTo>
                    <a:lnTo>
                      <a:pt x="37320" y="956"/>
                    </a:lnTo>
                    <a:cubicBezTo>
                      <a:pt x="38018" y="527"/>
                      <a:pt x="38814" y="38"/>
                      <a:pt x="39267" y="1"/>
                    </a:cubicBezTo>
                    <a:lnTo>
                      <a:pt x="39352" y="1"/>
                    </a:lnTo>
                    <a:cubicBezTo>
                      <a:pt x="39634" y="1"/>
                      <a:pt x="40026" y="74"/>
                      <a:pt x="40454" y="160"/>
                    </a:cubicBezTo>
                    <a:cubicBezTo>
                      <a:pt x="40956" y="246"/>
                      <a:pt x="41544" y="356"/>
                      <a:pt x="42181" y="381"/>
                    </a:cubicBezTo>
                    <a:cubicBezTo>
                      <a:pt x="42291" y="381"/>
                      <a:pt x="42401" y="405"/>
                      <a:pt x="42511" y="405"/>
                    </a:cubicBezTo>
                    <a:lnTo>
                      <a:pt x="42536" y="405"/>
                    </a:lnTo>
                    <a:cubicBezTo>
                      <a:pt x="42573" y="381"/>
                      <a:pt x="42609" y="381"/>
                      <a:pt x="42646" y="417"/>
                    </a:cubicBezTo>
                    <a:cubicBezTo>
                      <a:pt x="43405" y="1458"/>
                      <a:pt x="42903" y="2731"/>
                      <a:pt x="42352" y="4090"/>
                    </a:cubicBezTo>
                    <a:cubicBezTo>
                      <a:pt x="41997" y="4960"/>
                      <a:pt x="41630" y="5878"/>
                      <a:pt x="41654" y="6723"/>
                    </a:cubicBezTo>
                    <a:cubicBezTo>
                      <a:pt x="41666" y="7335"/>
                      <a:pt x="41679" y="8939"/>
                      <a:pt x="42842" y="10274"/>
                    </a:cubicBezTo>
                    <a:cubicBezTo>
                      <a:pt x="44017" y="11633"/>
                      <a:pt x="45646" y="11890"/>
                      <a:pt x="46258" y="11988"/>
                    </a:cubicBezTo>
                    <a:cubicBezTo>
                      <a:pt x="46772" y="12061"/>
                      <a:pt x="47286" y="12122"/>
                      <a:pt x="47776" y="12184"/>
                    </a:cubicBezTo>
                    <a:cubicBezTo>
                      <a:pt x="49013" y="12318"/>
                      <a:pt x="50176" y="12465"/>
                      <a:pt x="50788" y="12894"/>
                    </a:cubicBezTo>
                    <a:cubicBezTo>
                      <a:pt x="51205" y="13175"/>
                      <a:pt x="51658" y="13824"/>
                      <a:pt x="52147" y="14498"/>
                    </a:cubicBezTo>
                    <a:cubicBezTo>
                      <a:pt x="53127" y="15845"/>
                      <a:pt x="54351" y="17522"/>
                      <a:pt x="56531" y="18379"/>
                    </a:cubicBezTo>
                    <a:cubicBezTo>
                      <a:pt x="57461" y="18746"/>
                      <a:pt x="58428" y="18906"/>
                      <a:pt x="59188" y="19016"/>
                    </a:cubicBezTo>
                    <a:lnTo>
                      <a:pt x="59200" y="19016"/>
                    </a:lnTo>
                    <a:lnTo>
                      <a:pt x="59322" y="19016"/>
                    </a:lnTo>
                    <a:cubicBezTo>
                      <a:pt x="59432" y="19016"/>
                      <a:pt x="59543" y="18991"/>
                      <a:pt x="59616" y="19089"/>
                    </a:cubicBezTo>
                    <a:cubicBezTo>
                      <a:pt x="59812" y="19334"/>
                      <a:pt x="59677" y="19701"/>
                      <a:pt x="59543" y="20093"/>
                    </a:cubicBezTo>
                    <a:cubicBezTo>
                      <a:pt x="59481" y="20277"/>
                      <a:pt x="59408" y="20461"/>
                      <a:pt x="59371" y="20644"/>
                    </a:cubicBezTo>
                    <a:cubicBezTo>
                      <a:pt x="58979" y="22689"/>
                      <a:pt x="58428" y="25481"/>
                      <a:pt x="60216" y="27966"/>
                    </a:cubicBezTo>
                    <a:cubicBezTo>
                      <a:pt x="61465" y="29693"/>
                      <a:pt x="63326" y="30244"/>
                      <a:pt x="64550" y="30599"/>
                    </a:cubicBezTo>
                    <a:cubicBezTo>
                      <a:pt x="64624" y="30611"/>
                      <a:pt x="64710" y="30648"/>
                      <a:pt x="64808" y="30672"/>
                    </a:cubicBezTo>
                    <a:cubicBezTo>
                      <a:pt x="65101" y="30746"/>
                      <a:pt x="65420" y="30843"/>
                      <a:pt x="65554" y="30929"/>
                    </a:cubicBezTo>
                    <a:cubicBezTo>
                      <a:pt x="65799" y="31113"/>
                      <a:pt x="65959" y="31468"/>
                      <a:pt x="65897" y="31639"/>
                    </a:cubicBezTo>
                    <a:cubicBezTo>
                      <a:pt x="65836" y="31786"/>
                      <a:pt x="65616" y="31884"/>
                      <a:pt x="65408" y="31994"/>
                    </a:cubicBezTo>
                    <a:cubicBezTo>
                      <a:pt x="65310" y="32031"/>
                      <a:pt x="65236" y="32068"/>
                      <a:pt x="65175" y="32117"/>
                    </a:cubicBezTo>
                    <a:lnTo>
                      <a:pt x="65126" y="32141"/>
                    </a:lnTo>
                    <a:cubicBezTo>
                      <a:pt x="61894" y="34076"/>
                      <a:pt x="58245" y="36549"/>
                      <a:pt x="55759" y="40284"/>
                    </a:cubicBezTo>
                    <a:cubicBezTo>
                      <a:pt x="54914" y="41557"/>
                      <a:pt x="54266" y="42867"/>
                      <a:pt x="53653" y="44140"/>
                    </a:cubicBezTo>
                    <a:cubicBezTo>
                      <a:pt x="52698" y="46050"/>
                      <a:pt x="51890" y="47728"/>
                      <a:pt x="50654" y="48744"/>
                    </a:cubicBezTo>
                    <a:cubicBezTo>
                      <a:pt x="49637" y="49577"/>
                      <a:pt x="48168" y="50115"/>
                      <a:pt x="46625" y="50679"/>
                    </a:cubicBezTo>
                    <a:cubicBezTo>
                      <a:pt x="44960" y="51291"/>
                      <a:pt x="43075" y="51977"/>
                      <a:pt x="41360" y="53176"/>
                    </a:cubicBezTo>
                    <a:cubicBezTo>
                      <a:pt x="40626" y="53691"/>
                      <a:pt x="39977" y="54254"/>
                      <a:pt x="39414" y="54768"/>
                    </a:cubicBezTo>
                    <a:cubicBezTo>
                      <a:pt x="38789" y="55319"/>
                      <a:pt x="38201" y="55833"/>
                      <a:pt x="37650" y="56140"/>
                    </a:cubicBezTo>
                    <a:cubicBezTo>
                      <a:pt x="36879" y="56495"/>
                      <a:pt x="35961" y="56678"/>
                      <a:pt x="34700" y="5667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1227425" y="3650125"/>
                <a:ext cx="1399200" cy="1258400"/>
              </a:xfrm>
              <a:custGeom>
                <a:avLst/>
                <a:gdLst/>
                <a:ahLst/>
                <a:cxnLst/>
                <a:rect l="l" t="t" r="r" b="b"/>
                <a:pathLst>
                  <a:path w="55968" h="50336" fill="none" extrusionOk="0">
                    <a:moveTo>
                      <a:pt x="31321" y="50335"/>
                    </a:moveTo>
                    <a:cubicBezTo>
                      <a:pt x="30451" y="50335"/>
                      <a:pt x="29435" y="50213"/>
                      <a:pt x="28382" y="50066"/>
                    </a:cubicBezTo>
                    <a:lnTo>
                      <a:pt x="10359" y="47776"/>
                    </a:lnTo>
                    <a:cubicBezTo>
                      <a:pt x="7959" y="47470"/>
                      <a:pt x="5510" y="47164"/>
                      <a:pt x="4004" y="46258"/>
                    </a:cubicBezTo>
                    <a:cubicBezTo>
                      <a:pt x="539" y="44189"/>
                      <a:pt x="147" y="38116"/>
                      <a:pt x="98" y="36291"/>
                    </a:cubicBezTo>
                    <a:cubicBezTo>
                      <a:pt x="1" y="32006"/>
                      <a:pt x="735" y="27623"/>
                      <a:pt x="2253" y="23607"/>
                    </a:cubicBezTo>
                    <a:cubicBezTo>
                      <a:pt x="2302" y="23472"/>
                      <a:pt x="2351" y="23349"/>
                      <a:pt x="2400" y="23239"/>
                    </a:cubicBezTo>
                    <a:cubicBezTo>
                      <a:pt x="2486" y="22970"/>
                      <a:pt x="2547" y="22798"/>
                      <a:pt x="2645" y="22701"/>
                    </a:cubicBezTo>
                    <a:cubicBezTo>
                      <a:pt x="2804" y="22541"/>
                      <a:pt x="3172" y="22443"/>
                      <a:pt x="3661" y="22309"/>
                    </a:cubicBezTo>
                    <a:cubicBezTo>
                      <a:pt x="3845" y="22260"/>
                      <a:pt x="4053" y="22199"/>
                      <a:pt x="4261" y="22137"/>
                    </a:cubicBezTo>
                    <a:lnTo>
                      <a:pt x="4408" y="22101"/>
                    </a:lnTo>
                    <a:cubicBezTo>
                      <a:pt x="6392" y="21501"/>
                      <a:pt x="9098" y="20680"/>
                      <a:pt x="11461" y="18611"/>
                    </a:cubicBezTo>
                    <a:cubicBezTo>
                      <a:pt x="14791" y="15648"/>
                      <a:pt x="16677" y="10199"/>
                      <a:pt x="13861" y="5510"/>
                    </a:cubicBezTo>
                    <a:cubicBezTo>
                      <a:pt x="13653" y="5167"/>
                      <a:pt x="13322" y="4873"/>
                      <a:pt x="13016" y="4616"/>
                    </a:cubicBezTo>
                    <a:cubicBezTo>
                      <a:pt x="12575" y="4237"/>
                      <a:pt x="12171" y="3894"/>
                      <a:pt x="12379" y="3563"/>
                    </a:cubicBezTo>
                    <a:cubicBezTo>
                      <a:pt x="12587" y="3208"/>
                      <a:pt x="13016" y="3404"/>
                      <a:pt x="13493" y="3624"/>
                    </a:cubicBezTo>
                    <a:cubicBezTo>
                      <a:pt x="13763" y="3747"/>
                      <a:pt x="14044" y="3869"/>
                      <a:pt x="14302" y="3894"/>
                    </a:cubicBezTo>
                    <a:cubicBezTo>
                      <a:pt x="14595" y="3931"/>
                      <a:pt x="14865" y="3931"/>
                      <a:pt x="15171" y="3931"/>
                    </a:cubicBezTo>
                    <a:lnTo>
                      <a:pt x="15195" y="3931"/>
                    </a:lnTo>
                    <a:cubicBezTo>
                      <a:pt x="15318" y="3980"/>
                      <a:pt x="15416" y="4053"/>
                      <a:pt x="15538" y="4139"/>
                    </a:cubicBezTo>
                    <a:cubicBezTo>
                      <a:pt x="15599" y="4188"/>
                      <a:pt x="15685" y="4249"/>
                      <a:pt x="15746" y="4298"/>
                    </a:cubicBezTo>
                    <a:cubicBezTo>
                      <a:pt x="17522" y="5424"/>
                      <a:pt x="19542" y="6000"/>
                      <a:pt x="21770" y="6000"/>
                    </a:cubicBezTo>
                    <a:cubicBezTo>
                      <a:pt x="23680" y="6000"/>
                      <a:pt x="25627" y="5596"/>
                      <a:pt x="27905" y="4726"/>
                    </a:cubicBezTo>
                    <a:cubicBezTo>
                      <a:pt x="28860" y="4359"/>
                      <a:pt x="29839" y="3526"/>
                      <a:pt x="30782" y="2731"/>
                    </a:cubicBezTo>
                    <a:cubicBezTo>
                      <a:pt x="32459" y="1323"/>
                      <a:pt x="34014" y="0"/>
                      <a:pt x="35398" y="1102"/>
                    </a:cubicBezTo>
                    <a:cubicBezTo>
                      <a:pt x="35802" y="1421"/>
                      <a:pt x="35557" y="1984"/>
                      <a:pt x="35300" y="2571"/>
                    </a:cubicBezTo>
                    <a:cubicBezTo>
                      <a:pt x="35116" y="2976"/>
                      <a:pt x="34933" y="3404"/>
                      <a:pt x="34933" y="3808"/>
                    </a:cubicBezTo>
                    <a:cubicBezTo>
                      <a:pt x="34945" y="4665"/>
                      <a:pt x="34982" y="7236"/>
                      <a:pt x="36941" y="9514"/>
                    </a:cubicBezTo>
                    <a:cubicBezTo>
                      <a:pt x="38924" y="11828"/>
                      <a:pt x="41532" y="12220"/>
                      <a:pt x="42389" y="12342"/>
                    </a:cubicBezTo>
                    <a:cubicBezTo>
                      <a:pt x="42989" y="12440"/>
                      <a:pt x="43552" y="12501"/>
                      <a:pt x="44042" y="12563"/>
                    </a:cubicBezTo>
                    <a:cubicBezTo>
                      <a:pt x="44177" y="12575"/>
                      <a:pt x="44336" y="12575"/>
                      <a:pt x="44483" y="12587"/>
                    </a:cubicBezTo>
                    <a:cubicBezTo>
                      <a:pt x="44862" y="12612"/>
                      <a:pt x="45279" y="12624"/>
                      <a:pt x="45511" y="12758"/>
                    </a:cubicBezTo>
                    <a:cubicBezTo>
                      <a:pt x="45683" y="12869"/>
                      <a:pt x="45805" y="13065"/>
                      <a:pt x="45903" y="13260"/>
                    </a:cubicBezTo>
                    <a:cubicBezTo>
                      <a:pt x="45952" y="13358"/>
                      <a:pt x="46001" y="13432"/>
                      <a:pt x="46062" y="13493"/>
                    </a:cubicBezTo>
                    <a:cubicBezTo>
                      <a:pt x="47164" y="15011"/>
                      <a:pt x="48830" y="17301"/>
                      <a:pt x="51927" y="18525"/>
                    </a:cubicBezTo>
                    <a:cubicBezTo>
                      <a:pt x="51964" y="18550"/>
                      <a:pt x="52025" y="18562"/>
                      <a:pt x="52086" y="18562"/>
                    </a:cubicBezTo>
                    <a:cubicBezTo>
                      <a:pt x="52197" y="18574"/>
                      <a:pt x="52319" y="18611"/>
                      <a:pt x="52380" y="18697"/>
                    </a:cubicBezTo>
                    <a:cubicBezTo>
                      <a:pt x="52919" y="19566"/>
                      <a:pt x="52919" y="20717"/>
                      <a:pt x="52919" y="21929"/>
                    </a:cubicBezTo>
                    <a:cubicBezTo>
                      <a:pt x="52919" y="23521"/>
                      <a:pt x="52919" y="25308"/>
                      <a:pt x="54094" y="26937"/>
                    </a:cubicBezTo>
                    <a:cubicBezTo>
                      <a:pt x="54327" y="27255"/>
                      <a:pt x="54682" y="27488"/>
                      <a:pt x="55013" y="27733"/>
                    </a:cubicBezTo>
                    <a:cubicBezTo>
                      <a:pt x="55503" y="28063"/>
                      <a:pt x="55968" y="28369"/>
                      <a:pt x="55968" y="28871"/>
                    </a:cubicBezTo>
                    <a:cubicBezTo>
                      <a:pt x="55943" y="30561"/>
                      <a:pt x="54401" y="31590"/>
                      <a:pt x="52748" y="32667"/>
                    </a:cubicBezTo>
                    <a:cubicBezTo>
                      <a:pt x="51560" y="33463"/>
                      <a:pt x="50299" y="34283"/>
                      <a:pt x="49552" y="35410"/>
                    </a:cubicBezTo>
                    <a:cubicBezTo>
                      <a:pt x="48585" y="36867"/>
                      <a:pt x="47850" y="38348"/>
                      <a:pt x="47213" y="39646"/>
                    </a:cubicBezTo>
                    <a:cubicBezTo>
                      <a:pt x="46479" y="41164"/>
                      <a:pt x="45769" y="42572"/>
                      <a:pt x="45083" y="43136"/>
                    </a:cubicBezTo>
                    <a:cubicBezTo>
                      <a:pt x="44532" y="43601"/>
                      <a:pt x="43271" y="44054"/>
                      <a:pt x="42046" y="44507"/>
                    </a:cubicBezTo>
                    <a:cubicBezTo>
                      <a:pt x="40271" y="45144"/>
                      <a:pt x="38067" y="45952"/>
                      <a:pt x="36010" y="47409"/>
                    </a:cubicBezTo>
                    <a:cubicBezTo>
                      <a:pt x="35116" y="48033"/>
                      <a:pt x="34369" y="48694"/>
                      <a:pt x="33757" y="49233"/>
                    </a:cubicBezTo>
                    <a:cubicBezTo>
                      <a:pt x="33390" y="49564"/>
                      <a:pt x="32827" y="50054"/>
                      <a:pt x="32606" y="50176"/>
                    </a:cubicBezTo>
                    <a:cubicBezTo>
                      <a:pt x="32557" y="50200"/>
                      <a:pt x="32276" y="50335"/>
                      <a:pt x="31321" y="503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5"/>
              <p:cNvSpPr/>
              <p:nvPr/>
            </p:nvSpPr>
            <p:spPr>
              <a:xfrm>
                <a:off x="1302725" y="3801025"/>
                <a:ext cx="1217375" cy="1025150"/>
              </a:xfrm>
              <a:custGeom>
                <a:avLst/>
                <a:gdLst/>
                <a:ahLst/>
                <a:cxnLst/>
                <a:rect l="l" t="t" r="r" b="b"/>
                <a:pathLst>
                  <a:path w="48695" h="41006" fill="none" extrusionOk="0">
                    <a:moveTo>
                      <a:pt x="27696" y="41006"/>
                    </a:moveTo>
                    <a:cubicBezTo>
                      <a:pt x="27366" y="41006"/>
                      <a:pt x="26999" y="40932"/>
                      <a:pt x="26594" y="40859"/>
                    </a:cubicBezTo>
                    <a:cubicBezTo>
                      <a:pt x="26337" y="40785"/>
                      <a:pt x="26056" y="40748"/>
                      <a:pt x="25786" y="40712"/>
                    </a:cubicBezTo>
                    <a:lnTo>
                      <a:pt x="7751" y="38422"/>
                    </a:lnTo>
                    <a:cubicBezTo>
                      <a:pt x="5902" y="38189"/>
                      <a:pt x="3600" y="37896"/>
                      <a:pt x="2706" y="37345"/>
                    </a:cubicBezTo>
                    <a:cubicBezTo>
                      <a:pt x="1482" y="36610"/>
                      <a:pt x="515" y="33610"/>
                      <a:pt x="441" y="30194"/>
                    </a:cubicBezTo>
                    <a:cubicBezTo>
                      <a:pt x="417" y="29582"/>
                      <a:pt x="392" y="28957"/>
                      <a:pt x="356" y="28296"/>
                    </a:cubicBezTo>
                    <a:cubicBezTo>
                      <a:pt x="196" y="25113"/>
                      <a:pt x="1" y="21501"/>
                      <a:pt x="2180" y="19358"/>
                    </a:cubicBezTo>
                    <a:lnTo>
                      <a:pt x="2302" y="19321"/>
                    </a:lnTo>
                    <a:lnTo>
                      <a:pt x="2351" y="19297"/>
                    </a:lnTo>
                    <a:cubicBezTo>
                      <a:pt x="4494" y="18660"/>
                      <a:pt x="7739" y="17681"/>
                      <a:pt x="10641" y="15110"/>
                    </a:cubicBezTo>
                    <a:cubicBezTo>
                      <a:pt x="12196" y="13750"/>
                      <a:pt x="12538" y="11620"/>
                      <a:pt x="12918" y="9367"/>
                    </a:cubicBezTo>
                    <a:cubicBezTo>
                      <a:pt x="13298" y="7041"/>
                      <a:pt x="13689" y="4641"/>
                      <a:pt x="15501" y="3000"/>
                    </a:cubicBezTo>
                    <a:cubicBezTo>
                      <a:pt x="16003" y="2559"/>
                      <a:pt x="16689" y="2792"/>
                      <a:pt x="17424" y="3037"/>
                    </a:cubicBezTo>
                    <a:cubicBezTo>
                      <a:pt x="17865" y="3184"/>
                      <a:pt x="18318" y="3319"/>
                      <a:pt x="18746" y="3319"/>
                    </a:cubicBezTo>
                    <a:cubicBezTo>
                      <a:pt x="21072" y="3319"/>
                      <a:pt x="23411" y="2853"/>
                      <a:pt x="26092" y="1825"/>
                    </a:cubicBezTo>
                    <a:cubicBezTo>
                      <a:pt x="26472" y="1666"/>
                      <a:pt x="26827" y="1335"/>
                      <a:pt x="27182" y="992"/>
                    </a:cubicBezTo>
                    <a:cubicBezTo>
                      <a:pt x="27696" y="490"/>
                      <a:pt x="28186" y="1"/>
                      <a:pt x="28786" y="233"/>
                    </a:cubicBezTo>
                    <a:cubicBezTo>
                      <a:pt x="29913" y="662"/>
                      <a:pt x="30182" y="1849"/>
                      <a:pt x="30439" y="3123"/>
                    </a:cubicBezTo>
                    <a:cubicBezTo>
                      <a:pt x="30623" y="4041"/>
                      <a:pt x="30819" y="4996"/>
                      <a:pt x="31382" y="5645"/>
                    </a:cubicBezTo>
                    <a:cubicBezTo>
                      <a:pt x="33255" y="7812"/>
                      <a:pt x="35765" y="9135"/>
                      <a:pt x="38875" y="9612"/>
                    </a:cubicBezTo>
                    <a:cubicBezTo>
                      <a:pt x="39120" y="9649"/>
                      <a:pt x="39365" y="9661"/>
                      <a:pt x="39585" y="9661"/>
                    </a:cubicBezTo>
                    <a:cubicBezTo>
                      <a:pt x="39989" y="9673"/>
                      <a:pt x="40369" y="9673"/>
                      <a:pt x="40651" y="9845"/>
                    </a:cubicBezTo>
                    <a:cubicBezTo>
                      <a:pt x="42059" y="10653"/>
                      <a:pt x="44667" y="12171"/>
                      <a:pt x="46528" y="15097"/>
                    </a:cubicBezTo>
                    <a:cubicBezTo>
                      <a:pt x="46626" y="15256"/>
                      <a:pt x="46601" y="15465"/>
                      <a:pt x="46564" y="15648"/>
                    </a:cubicBezTo>
                    <a:cubicBezTo>
                      <a:pt x="46552" y="15734"/>
                      <a:pt x="46540" y="15807"/>
                      <a:pt x="46540" y="15869"/>
                    </a:cubicBezTo>
                    <a:cubicBezTo>
                      <a:pt x="46540" y="17644"/>
                      <a:pt x="46552" y="20338"/>
                      <a:pt x="48352" y="22848"/>
                    </a:cubicBezTo>
                    <a:cubicBezTo>
                      <a:pt x="48389" y="22897"/>
                      <a:pt x="48450" y="22946"/>
                      <a:pt x="48499" y="22995"/>
                    </a:cubicBezTo>
                    <a:cubicBezTo>
                      <a:pt x="48585" y="23068"/>
                      <a:pt x="48695" y="23154"/>
                      <a:pt x="48683" y="23264"/>
                    </a:cubicBezTo>
                    <a:cubicBezTo>
                      <a:pt x="48646" y="23497"/>
                      <a:pt x="48389" y="23607"/>
                      <a:pt x="48181" y="23680"/>
                    </a:cubicBezTo>
                    <a:cubicBezTo>
                      <a:pt x="48070" y="23729"/>
                      <a:pt x="47972" y="23754"/>
                      <a:pt x="47899" y="23803"/>
                    </a:cubicBezTo>
                    <a:cubicBezTo>
                      <a:pt x="46552" y="24684"/>
                      <a:pt x="44887" y="25786"/>
                      <a:pt x="43748" y="27488"/>
                    </a:cubicBezTo>
                    <a:cubicBezTo>
                      <a:pt x="42671" y="29129"/>
                      <a:pt x="41850" y="30782"/>
                      <a:pt x="41202" y="32092"/>
                    </a:cubicBezTo>
                    <a:cubicBezTo>
                      <a:pt x="41091" y="32300"/>
                      <a:pt x="40993" y="32545"/>
                      <a:pt x="40871" y="32765"/>
                    </a:cubicBezTo>
                    <a:cubicBezTo>
                      <a:pt x="40553" y="33475"/>
                      <a:pt x="40234" y="34210"/>
                      <a:pt x="39916" y="34467"/>
                    </a:cubicBezTo>
                    <a:cubicBezTo>
                      <a:pt x="39634" y="34700"/>
                      <a:pt x="39010" y="34896"/>
                      <a:pt x="38459" y="35079"/>
                    </a:cubicBezTo>
                    <a:cubicBezTo>
                      <a:pt x="38263" y="35141"/>
                      <a:pt x="38055" y="35202"/>
                      <a:pt x="37908" y="35263"/>
                    </a:cubicBezTo>
                    <a:cubicBezTo>
                      <a:pt x="36047" y="35937"/>
                      <a:pt x="33512" y="36867"/>
                      <a:pt x="31076" y="38569"/>
                    </a:cubicBezTo>
                    <a:cubicBezTo>
                      <a:pt x="30035" y="39304"/>
                      <a:pt x="29178" y="40075"/>
                      <a:pt x="28541" y="40626"/>
                    </a:cubicBezTo>
                    <a:lnTo>
                      <a:pt x="28517" y="40638"/>
                    </a:lnTo>
                    <a:cubicBezTo>
                      <a:pt x="28505" y="40650"/>
                      <a:pt x="28480" y="40687"/>
                      <a:pt x="28456" y="40712"/>
                    </a:cubicBezTo>
                    <a:cubicBezTo>
                      <a:pt x="28394" y="40773"/>
                      <a:pt x="28333" y="40871"/>
                      <a:pt x="28235" y="40895"/>
                    </a:cubicBezTo>
                    <a:lnTo>
                      <a:pt x="28235" y="40895"/>
                    </a:lnTo>
                    <a:cubicBezTo>
                      <a:pt x="28052" y="40993"/>
                      <a:pt x="27880" y="41006"/>
                      <a:pt x="27696" y="4100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5"/>
              <p:cNvSpPr/>
              <p:nvPr/>
            </p:nvSpPr>
            <p:spPr>
              <a:xfrm>
                <a:off x="1384750" y="3924375"/>
                <a:ext cx="1036500" cy="814250"/>
              </a:xfrm>
              <a:custGeom>
                <a:avLst/>
                <a:gdLst/>
                <a:ahLst/>
                <a:cxnLst/>
                <a:rect l="l" t="t" r="r" b="b"/>
                <a:pathLst>
                  <a:path w="41460" h="32570" fill="none" extrusionOk="0">
                    <a:moveTo>
                      <a:pt x="23730" y="32570"/>
                    </a:moveTo>
                    <a:lnTo>
                      <a:pt x="23730" y="32570"/>
                    </a:lnTo>
                    <a:cubicBezTo>
                      <a:pt x="23534" y="32521"/>
                      <a:pt x="23240" y="32472"/>
                      <a:pt x="22934" y="32435"/>
                    </a:cubicBezTo>
                    <a:lnTo>
                      <a:pt x="4899" y="30133"/>
                    </a:lnTo>
                    <a:cubicBezTo>
                      <a:pt x="4654" y="30109"/>
                      <a:pt x="4323" y="30084"/>
                      <a:pt x="3980" y="30072"/>
                    </a:cubicBezTo>
                    <a:cubicBezTo>
                      <a:pt x="3037" y="30023"/>
                      <a:pt x="1862" y="29962"/>
                      <a:pt x="1360" y="29570"/>
                    </a:cubicBezTo>
                    <a:cubicBezTo>
                      <a:pt x="870" y="29166"/>
                      <a:pt x="601" y="27684"/>
                      <a:pt x="540" y="25187"/>
                    </a:cubicBezTo>
                    <a:cubicBezTo>
                      <a:pt x="527" y="24538"/>
                      <a:pt x="491" y="23840"/>
                      <a:pt x="442" y="23191"/>
                    </a:cubicBezTo>
                    <a:cubicBezTo>
                      <a:pt x="417" y="22738"/>
                      <a:pt x="393" y="22273"/>
                      <a:pt x="344" y="21795"/>
                    </a:cubicBezTo>
                    <a:cubicBezTo>
                      <a:pt x="172" y="19971"/>
                      <a:pt x="1" y="18085"/>
                      <a:pt x="895" y="17338"/>
                    </a:cubicBezTo>
                    <a:cubicBezTo>
                      <a:pt x="1691" y="16677"/>
                      <a:pt x="2805" y="16236"/>
                      <a:pt x="4103" y="15734"/>
                    </a:cubicBezTo>
                    <a:cubicBezTo>
                      <a:pt x="5866" y="15049"/>
                      <a:pt x="7862" y="14265"/>
                      <a:pt x="9612" y="12686"/>
                    </a:cubicBezTo>
                    <a:cubicBezTo>
                      <a:pt x="12049" y="10531"/>
                      <a:pt x="12551" y="7457"/>
                      <a:pt x="12967" y="4984"/>
                    </a:cubicBezTo>
                    <a:cubicBezTo>
                      <a:pt x="13029" y="4592"/>
                      <a:pt x="13065" y="4176"/>
                      <a:pt x="13078" y="3760"/>
                    </a:cubicBezTo>
                    <a:cubicBezTo>
                      <a:pt x="13126" y="2768"/>
                      <a:pt x="13163" y="1837"/>
                      <a:pt x="13824" y="1531"/>
                    </a:cubicBezTo>
                    <a:cubicBezTo>
                      <a:pt x="14082" y="1409"/>
                      <a:pt x="14388" y="1495"/>
                      <a:pt x="14730" y="1605"/>
                    </a:cubicBezTo>
                    <a:cubicBezTo>
                      <a:pt x="14975" y="1678"/>
                      <a:pt x="15220" y="1764"/>
                      <a:pt x="15477" y="1764"/>
                    </a:cubicBezTo>
                    <a:cubicBezTo>
                      <a:pt x="18232" y="1764"/>
                      <a:pt x="20950" y="1213"/>
                      <a:pt x="24011" y="50"/>
                    </a:cubicBezTo>
                    <a:cubicBezTo>
                      <a:pt x="24011" y="50"/>
                      <a:pt x="24036" y="50"/>
                      <a:pt x="24036" y="25"/>
                    </a:cubicBezTo>
                    <a:cubicBezTo>
                      <a:pt x="24048" y="13"/>
                      <a:pt x="24073" y="1"/>
                      <a:pt x="24109" y="13"/>
                    </a:cubicBezTo>
                    <a:cubicBezTo>
                      <a:pt x="24587" y="258"/>
                      <a:pt x="24746" y="821"/>
                      <a:pt x="24905" y="1433"/>
                    </a:cubicBezTo>
                    <a:cubicBezTo>
                      <a:pt x="25040" y="1960"/>
                      <a:pt x="25199" y="2511"/>
                      <a:pt x="25542" y="2927"/>
                    </a:cubicBezTo>
                    <a:cubicBezTo>
                      <a:pt x="27954" y="5707"/>
                      <a:pt x="31150" y="7421"/>
                      <a:pt x="35068" y="8021"/>
                    </a:cubicBezTo>
                    <a:cubicBezTo>
                      <a:pt x="35251" y="8045"/>
                      <a:pt x="35435" y="8045"/>
                      <a:pt x="35606" y="8045"/>
                    </a:cubicBezTo>
                    <a:cubicBezTo>
                      <a:pt x="35802" y="8045"/>
                      <a:pt x="35986" y="8045"/>
                      <a:pt x="36121" y="8094"/>
                    </a:cubicBezTo>
                    <a:cubicBezTo>
                      <a:pt x="36806" y="8290"/>
                      <a:pt x="39145" y="9123"/>
                      <a:pt x="39867" y="11229"/>
                    </a:cubicBezTo>
                    <a:cubicBezTo>
                      <a:pt x="39953" y="11473"/>
                      <a:pt x="40063" y="11743"/>
                      <a:pt x="40173" y="12024"/>
                    </a:cubicBezTo>
                    <a:cubicBezTo>
                      <a:pt x="40724" y="13408"/>
                      <a:pt x="41459" y="15294"/>
                      <a:pt x="40896" y="17326"/>
                    </a:cubicBezTo>
                    <a:cubicBezTo>
                      <a:pt x="40688" y="18073"/>
                      <a:pt x="40014" y="18587"/>
                      <a:pt x="39280" y="19126"/>
                    </a:cubicBezTo>
                    <a:cubicBezTo>
                      <a:pt x="38680" y="19579"/>
                      <a:pt x="38067" y="20044"/>
                      <a:pt x="37639" y="20693"/>
                    </a:cubicBezTo>
                    <a:cubicBezTo>
                      <a:pt x="36427" y="22517"/>
                      <a:pt x="35557" y="24268"/>
                      <a:pt x="34872" y="25676"/>
                    </a:cubicBezTo>
                    <a:lnTo>
                      <a:pt x="34504" y="26460"/>
                    </a:lnTo>
                    <a:lnTo>
                      <a:pt x="34504" y="26460"/>
                    </a:lnTo>
                    <a:cubicBezTo>
                      <a:pt x="34480" y="26485"/>
                      <a:pt x="34468" y="26533"/>
                      <a:pt x="34456" y="26582"/>
                    </a:cubicBezTo>
                    <a:cubicBezTo>
                      <a:pt x="34419" y="26693"/>
                      <a:pt x="34394" y="26815"/>
                      <a:pt x="34296" y="26889"/>
                    </a:cubicBezTo>
                    <a:cubicBezTo>
                      <a:pt x="34272" y="26913"/>
                      <a:pt x="34223" y="26938"/>
                      <a:pt x="34186" y="26938"/>
                    </a:cubicBezTo>
                    <a:cubicBezTo>
                      <a:pt x="34162" y="26938"/>
                      <a:pt x="34149" y="26938"/>
                      <a:pt x="34137" y="26950"/>
                    </a:cubicBezTo>
                    <a:cubicBezTo>
                      <a:pt x="33917" y="27011"/>
                      <a:pt x="33672" y="27084"/>
                      <a:pt x="33452" y="27182"/>
                    </a:cubicBezTo>
                    <a:cubicBezTo>
                      <a:pt x="31529" y="27880"/>
                      <a:pt x="28640" y="28921"/>
                      <a:pt x="25824" y="30892"/>
                    </a:cubicBezTo>
                    <a:cubicBezTo>
                      <a:pt x="25162" y="31394"/>
                      <a:pt x="24477" y="31921"/>
                      <a:pt x="23730" y="3257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5"/>
              <p:cNvSpPr/>
              <p:nvPr/>
            </p:nvSpPr>
            <p:spPr>
              <a:xfrm>
                <a:off x="1468325" y="4007950"/>
                <a:ext cx="866300" cy="648650"/>
              </a:xfrm>
              <a:custGeom>
                <a:avLst/>
                <a:gdLst/>
                <a:ahLst/>
                <a:cxnLst/>
                <a:rect l="l" t="t" r="r" b="b"/>
                <a:pathLst>
                  <a:path w="34652" h="25946" fill="none" extrusionOk="0">
                    <a:moveTo>
                      <a:pt x="16922" y="25945"/>
                    </a:moveTo>
                    <a:cubicBezTo>
                      <a:pt x="13971" y="25945"/>
                      <a:pt x="10151" y="25125"/>
                      <a:pt x="6918" y="24415"/>
                    </a:cubicBezTo>
                    <a:cubicBezTo>
                      <a:pt x="5070" y="24023"/>
                      <a:pt x="3306" y="23644"/>
                      <a:pt x="1984" y="23472"/>
                    </a:cubicBezTo>
                    <a:lnTo>
                      <a:pt x="1984" y="23472"/>
                    </a:lnTo>
                    <a:cubicBezTo>
                      <a:pt x="1592" y="23423"/>
                      <a:pt x="1176" y="23399"/>
                      <a:pt x="796" y="23374"/>
                    </a:cubicBezTo>
                    <a:lnTo>
                      <a:pt x="760" y="23374"/>
                    </a:lnTo>
                    <a:cubicBezTo>
                      <a:pt x="735" y="23374"/>
                      <a:pt x="686" y="23399"/>
                      <a:pt x="637" y="23362"/>
                    </a:cubicBezTo>
                    <a:cubicBezTo>
                      <a:pt x="441" y="23178"/>
                      <a:pt x="478" y="22823"/>
                      <a:pt x="515" y="22419"/>
                    </a:cubicBezTo>
                    <a:cubicBezTo>
                      <a:pt x="539" y="22199"/>
                      <a:pt x="564" y="22003"/>
                      <a:pt x="552" y="21770"/>
                    </a:cubicBezTo>
                    <a:cubicBezTo>
                      <a:pt x="539" y="21048"/>
                      <a:pt x="490" y="20350"/>
                      <a:pt x="454" y="19664"/>
                    </a:cubicBezTo>
                    <a:cubicBezTo>
                      <a:pt x="429" y="19150"/>
                      <a:pt x="380" y="18636"/>
                      <a:pt x="331" y="18146"/>
                    </a:cubicBezTo>
                    <a:cubicBezTo>
                      <a:pt x="319" y="17987"/>
                      <a:pt x="270" y="17803"/>
                      <a:pt x="233" y="17607"/>
                    </a:cubicBezTo>
                    <a:cubicBezTo>
                      <a:pt x="123" y="17130"/>
                      <a:pt x="1" y="16615"/>
                      <a:pt x="209" y="16273"/>
                    </a:cubicBezTo>
                    <a:cubicBezTo>
                      <a:pt x="417" y="15954"/>
                      <a:pt x="882" y="15832"/>
                      <a:pt x="1347" y="15709"/>
                    </a:cubicBezTo>
                    <a:cubicBezTo>
                      <a:pt x="1556" y="15648"/>
                      <a:pt x="1776" y="15599"/>
                      <a:pt x="1972" y="15526"/>
                    </a:cubicBezTo>
                    <a:cubicBezTo>
                      <a:pt x="3882" y="14779"/>
                      <a:pt x="6269" y="13824"/>
                      <a:pt x="8473" y="11865"/>
                    </a:cubicBezTo>
                    <a:cubicBezTo>
                      <a:pt x="11804" y="8914"/>
                      <a:pt x="12477" y="4874"/>
                      <a:pt x="12918" y="2192"/>
                    </a:cubicBezTo>
                    <a:lnTo>
                      <a:pt x="12918" y="2057"/>
                    </a:lnTo>
                    <a:cubicBezTo>
                      <a:pt x="12918" y="1959"/>
                      <a:pt x="12893" y="1862"/>
                      <a:pt x="12979" y="1776"/>
                    </a:cubicBezTo>
                    <a:cubicBezTo>
                      <a:pt x="14461" y="417"/>
                      <a:pt x="17020" y="0"/>
                      <a:pt x="18942" y="821"/>
                    </a:cubicBezTo>
                    <a:cubicBezTo>
                      <a:pt x="19162" y="906"/>
                      <a:pt x="19248" y="1127"/>
                      <a:pt x="19371" y="1347"/>
                    </a:cubicBezTo>
                    <a:cubicBezTo>
                      <a:pt x="19456" y="1506"/>
                      <a:pt x="19505" y="1653"/>
                      <a:pt x="19615" y="1776"/>
                    </a:cubicBezTo>
                    <a:cubicBezTo>
                      <a:pt x="22554" y="5180"/>
                      <a:pt x="26448" y="7273"/>
                      <a:pt x="31174" y="8008"/>
                    </a:cubicBezTo>
                    <a:cubicBezTo>
                      <a:pt x="31357" y="8045"/>
                      <a:pt x="31529" y="8045"/>
                      <a:pt x="31676" y="8057"/>
                    </a:cubicBezTo>
                    <a:cubicBezTo>
                      <a:pt x="31823" y="8057"/>
                      <a:pt x="31945" y="8069"/>
                      <a:pt x="32043" y="8081"/>
                    </a:cubicBezTo>
                    <a:cubicBezTo>
                      <a:pt x="32741" y="8228"/>
                      <a:pt x="33206" y="8718"/>
                      <a:pt x="33304" y="9000"/>
                    </a:cubicBezTo>
                    <a:cubicBezTo>
                      <a:pt x="33414" y="9306"/>
                      <a:pt x="33537" y="9612"/>
                      <a:pt x="33659" y="9943"/>
                    </a:cubicBezTo>
                    <a:cubicBezTo>
                      <a:pt x="33733" y="10151"/>
                      <a:pt x="33843" y="10371"/>
                      <a:pt x="33929" y="10579"/>
                    </a:cubicBezTo>
                    <a:cubicBezTo>
                      <a:pt x="34284" y="11363"/>
                      <a:pt x="34651" y="12159"/>
                      <a:pt x="34320" y="12771"/>
                    </a:cubicBezTo>
                    <a:cubicBezTo>
                      <a:pt x="34271" y="12881"/>
                      <a:pt x="34137" y="12955"/>
                      <a:pt x="34014" y="13028"/>
                    </a:cubicBezTo>
                    <a:cubicBezTo>
                      <a:pt x="33965" y="13065"/>
                      <a:pt x="33916" y="13089"/>
                      <a:pt x="33867" y="13126"/>
                    </a:cubicBezTo>
                    <a:cubicBezTo>
                      <a:pt x="33157" y="13652"/>
                      <a:pt x="32178" y="14375"/>
                      <a:pt x="31455" y="15514"/>
                    </a:cubicBezTo>
                    <a:cubicBezTo>
                      <a:pt x="30868" y="16383"/>
                      <a:pt x="30476" y="17264"/>
                      <a:pt x="30084" y="18146"/>
                    </a:cubicBezTo>
                    <a:cubicBezTo>
                      <a:pt x="29594" y="19260"/>
                      <a:pt x="29166" y="20240"/>
                      <a:pt x="28456" y="20864"/>
                    </a:cubicBezTo>
                    <a:cubicBezTo>
                      <a:pt x="27635" y="21587"/>
                      <a:pt x="26448" y="22064"/>
                      <a:pt x="25052" y="22591"/>
                    </a:cubicBezTo>
                    <a:cubicBezTo>
                      <a:pt x="23631" y="23142"/>
                      <a:pt x="22003" y="23778"/>
                      <a:pt x="20497" y="24831"/>
                    </a:cubicBezTo>
                    <a:cubicBezTo>
                      <a:pt x="20350" y="24917"/>
                      <a:pt x="20252" y="25027"/>
                      <a:pt x="20130" y="25150"/>
                    </a:cubicBezTo>
                    <a:cubicBezTo>
                      <a:pt x="19897" y="25370"/>
                      <a:pt x="19664" y="25590"/>
                      <a:pt x="19346" y="25676"/>
                    </a:cubicBezTo>
                    <a:cubicBezTo>
                      <a:pt x="18697" y="25872"/>
                      <a:pt x="17865" y="25945"/>
                      <a:pt x="16922" y="2594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5"/>
              <p:cNvSpPr/>
              <p:nvPr/>
            </p:nvSpPr>
            <p:spPr>
              <a:xfrm>
                <a:off x="1559250" y="4101300"/>
                <a:ext cx="676175" cy="471425"/>
              </a:xfrm>
              <a:custGeom>
                <a:avLst/>
                <a:gdLst/>
                <a:ahLst/>
                <a:cxnLst/>
                <a:rect l="l" t="t" r="r" b="b"/>
                <a:pathLst>
                  <a:path w="27047" h="18857" fill="none" extrusionOk="0">
                    <a:moveTo>
                      <a:pt x="13885" y="18857"/>
                    </a:moveTo>
                    <a:lnTo>
                      <a:pt x="13615" y="18857"/>
                    </a:lnTo>
                    <a:lnTo>
                      <a:pt x="13272" y="18857"/>
                    </a:lnTo>
                    <a:cubicBezTo>
                      <a:pt x="10714" y="18857"/>
                      <a:pt x="7138" y="18085"/>
                      <a:pt x="3979" y="17412"/>
                    </a:cubicBezTo>
                    <a:cubicBezTo>
                      <a:pt x="3526" y="17314"/>
                      <a:pt x="3037" y="17289"/>
                      <a:pt x="2547" y="17265"/>
                    </a:cubicBezTo>
                    <a:cubicBezTo>
                      <a:pt x="1616" y="17240"/>
                      <a:pt x="735" y="17204"/>
                      <a:pt x="233" y="16628"/>
                    </a:cubicBezTo>
                    <a:cubicBezTo>
                      <a:pt x="98" y="16469"/>
                      <a:pt x="122" y="16261"/>
                      <a:pt x="159" y="16040"/>
                    </a:cubicBezTo>
                    <a:cubicBezTo>
                      <a:pt x="171" y="15955"/>
                      <a:pt x="184" y="15845"/>
                      <a:pt x="184" y="15759"/>
                    </a:cubicBezTo>
                    <a:cubicBezTo>
                      <a:pt x="184" y="15636"/>
                      <a:pt x="159" y="15514"/>
                      <a:pt x="122" y="15391"/>
                    </a:cubicBezTo>
                    <a:cubicBezTo>
                      <a:pt x="61" y="15159"/>
                      <a:pt x="0" y="14914"/>
                      <a:pt x="122" y="14718"/>
                    </a:cubicBezTo>
                    <a:cubicBezTo>
                      <a:pt x="710" y="13763"/>
                      <a:pt x="1898" y="13286"/>
                      <a:pt x="3281" y="12735"/>
                    </a:cubicBezTo>
                    <a:cubicBezTo>
                      <a:pt x="4518" y="12245"/>
                      <a:pt x="5938" y="11682"/>
                      <a:pt x="7102" y="10641"/>
                    </a:cubicBezTo>
                    <a:cubicBezTo>
                      <a:pt x="9269" y="8731"/>
                      <a:pt x="10016" y="6233"/>
                      <a:pt x="10689" y="4041"/>
                    </a:cubicBezTo>
                    <a:cubicBezTo>
                      <a:pt x="11167" y="2450"/>
                      <a:pt x="11595" y="1078"/>
                      <a:pt x="12452" y="148"/>
                    </a:cubicBezTo>
                    <a:cubicBezTo>
                      <a:pt x="12575" y="1"/>
                      <a:pt x="12795" y="25"/>
                      <a:pt x="13015" y="38"/>
                    </a:cubicBezTo>
                    <a:cubicBezTo>
                      <a:pt x="13077" y="38"/>
                      <a:pt x="13138" y="50"/>
                      <a:pt x="13199" y="50"/>
                    </a:cubicBezTo>
                    <a:lnTo>
                      <a:pt x="13224" y="50"/>
                    </a:lnTo>
                    <a:lnTo>
                      <a:pt x="13309" y="50"/>
                    </a:lnTo>
                    <a:cubicBezTo>
                      <a:pt x="13370" y="87"/>
                      <a:pt x="13395" y="123"/>
                      <a:pt x="13432" y="184"/>
                    </a:cubicBezTo>
                    <a:cubicBezTo>
                      <a:pt x="13444" y="221"/>
                      <a:pt x="13456" y="233"/>
                      <a:pt x="13468" y="270"/>
                    </a:cubicBezTo>
                    <a:cubicBezTo>
                      <a:pt x="15366" y="2474"/>
                      <a:pt x="17925" y="3417"/>
                      <a:pt x="20619" y="4409"/>
                    </a:cubicBezTo>
                    <a:cubicBezTo>
                      <a:pt x="22798" y="5229"/>
                      <a:pt x="25027" y="6049"/>
                      <a:pt x="27010" y="7617"/>
                    </a:cubicBezTo>
                    <a:cubicBezTo>
                      <a:pt x="27035" y="7629"/>
                      <a:pt x="27047" y="7653"/>
                      <a:pt x="27047" y="7690"/>
                    </a:cubicBezTo>
                    <a:cubicBezTo>
                      <a:pt x="26937" y="8168"/>
                      <a:pt x="26508" y="8535"/>
                      <a:pt x="26067" y="8914"/>
                    </a:cubicBezTo>
                    <a:cubicBezTo>
                      <a:pt x="25712" y="9221"/>
                      <a:pt x="25345" y="9527"/>
                      <a:pt x="25088" y="9918"/>
                    </a:cubicBezTo>
                    <a:cubicBezTo>
                      <a:pt x="24353" y="11020"/>
                      <a:pt x="23851" y="12159"/>
                      <a:pt x="23447" y="13065"/>
                    </a:cubicBezTo>
                    <a:lnTo>
                      <a:pt x="23386" y="13200"/>
                    </a:lnTo>
                    <a:cubicBezTo>
                      <a:pt x="23141" y="13763"/>
                      <a:pt x="22835" y="14473"/>
                      <a:pt x="22639" y="14657"/>
                    </a:cubicBezTo>
                    <a:cubicBezTo>
                      <a:pt x="22345" y="14938"/>
                      <a:pt x="21366" y="15330"/>
                      <a:pt x="20509" y="15649"/>
                    </a:cubicBezTo>
                    <a:lnTo>
                      <a:pt x="20301" y="15722"/>
                    </a:lnTo>
                    <a:cubicBezTo>
                      <a:pt x="18770" y="16322"/>
                      <a:pt x="16872" y="17057"/>
                      <a:pt x="15036" y="18342"/>
                    </a:cubicBezTo>
                    <a:cubicBezTo>
                      <a:pt x="14938" y="18404"/>
                      <a:pt x="14864" y="18477"/>
                      <a:pt x="14779" y="18550"/>
                    </a:cubicBezTo>
                    <a:cubicBezTo>
                      <a:pt x="14668" y="18648"/>
                      <a:pt x="14570" y="18734"/>
                      <a:pt x="14472" y="18783"/>
                    </a:cubicBezTo>
                    <a:cubicBezTo>
                      <a:pt x="14289" y="18844"/>
                      <a:pt x="14105" y="18857"/>
                      <a:pt x="13885" y="1885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1739825" y="4215475"/>
                <a:ext cx="374400" cy="287450"/>
              </a:xfrm>
              <a:custGeom>
                <a:avLst/>
                <a:gdLst/>
                <a:ahLst/>
                <a:cxnLst/>
                <a:rect l="l" t="t" r="r" b="b"/>
                <a:pathLst>
                  <a:path w="14976" h="11498" fill="none" extrusionOk="0">
                    <a:moveTo>
                      <a:pt x="2548" y="11498"/>
                    </a:moveTo>
                    <a:cubicBezTo>
                      <a:pt x="1862" y="11498"/>
                      <a:pt x="1213" y="11388"/>
                      <a:pt x="760" y="11094"/>
                    </a:cubicBezTo>
                    <a:cubicBezTo>
                      <a:pt x="368" y="10849"/>
                      <a:pt x="148" y="10518"/>
                      <a:pt x="87" y="10078"/>
                    </a:cubicBezTo>
                    <a:cubicBezTo>
                      <a:pt x="1" y="9563"/>
                      <a:pt x="552" y="9355"/>
                      <a:pt x="1140" y="9123"/>
                    </a:cubicBezTo>
                    <a:cubicBezTo>
                      <a:pt x="1507" y="8988"/>
                      <a:pt x="1874" y="8829"/>
                      <a:pt x="2119" y="8596"/>
                    </a:cubicBezTo>
                    <a:cubicBezTo>
                      <a:pt x="3552" y="7335"/>
                      <a:pt x="4103" y="5511"/>
                      <a:pt x="4617" y="3907"/>
                    </a:cubicBezTo>
                    <a:cubicBezTo>
                      <a:pt x="5107" y="2290"/>
                      <a:pt x="5535" y="907"/>
                      <a:pt x="6698" y="478"/>
                    </a:cubicBezTo>
                    <a:cubicBezTo>
                      <a:pt x="7996" y="1"/>
                      <a:pt x="9172" y="907"/>
                      <a:pt x="10323" y="1788"/>
                    </a:cubicBezTo>
                    <a:cubicBezTo>
                      <a:pt x="10959" y="2290"/>
                      <a:pt x="11572" y="2768"/>
                      <a:pt x="12220" y="3001"/>
                    </a:cubicBezTo>
                    <a:cubicBezTo>
                      <a:pt x="12490" y="3111"/>
                      <a:pt x="12833" y="3148"/>
                      <a:pt x="13151" y="3197"/>
                    </a:cubicBezTo>
                    <a:cubicBezTo>
                      <a:pt x="13824" y="3307"/>
                      <a:pt x="14510" y="3417"/>
                      <a:pt x="14694" y="3980"/>
                    </a:cubicBezTo>
                    <a:cubicBezTo>
                      <a:pt x="14975" y="4862"/>
                      <a:pt x="14326" y="5596"/>
                      <a:pt x="13763" y="6245"/>
                    </a:cubicBezTo>
                    <a:cubicBezTo>
                      <a:pt x="13494" y="6551"/>
                      <a:pt x="13249" y="6845"/>
                      <a:pt x="13127" y="7115"/>
                    </a:cubicBezTo>
                    <a:cubicBezTo>
                      <a:pt x="13102" y="7151"/>
                      <a:pt x="13090" y="7188"/>
                      <a:pt x="13078" y="7249"/>
                    </a:cubicBezTo>
                    <a:cubicBezTo>
                      <a:pt x="13029" y="7372"/>
                      <a:pt x="12980" y="7531"/>
                      <a:pt x="12906" y="7592"/>
                    </a:cubicBezTo>
                    <a:cubicBezTo>
                      <a:pt x="12735" y="7739"/>
                      <a:pt x="12490" y="7800"/>
                      <a:pt x="12282" y="7861"/>
                    </a:cubicBezTo>
                    <a:cubicBezTo>
                      <a:pt x="12184" y="7886"/>
                      <a:pt x="12110" y="7910"/>
                      <a:pt x="12037" y="7947"/>
                    </a:cubicBezTo>
                    <a:lnTo>
                      <a:pt x="11816" y="8021"/>
                    </a:lnTo>
                    <a:cubicBezTo>
                      <a:pt x="11192" y="8266"/>
                      <a:pt x="10506" y="8657"/>
                      <a:pt x="9784" y="9086"/>
                    </a:cubicBezTo>
                    <a:cubicBezTo>
                      <a:pt x="8682" y="9735"/>
                      <a:pt x="7445" y="10469"/>
                      <a:pt x="5976" y="10922"/>
                    </a:cubicBezTo>
                    <a:lnTo>
                      <a:pt x="5964" y="10898"/>
                    </a:lnTo>
                    <a:lnTo>
                      <a:pt x="5976" y="10922"/>
                    </a:lnTo>
                    <a:cubicBezTo>
                      <a:pt x="5547" y="11033"/>
                      <a:pt x="3968" y="11498"/>
                      <a:pt x="2548" y="1149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" name="Google Shape;75;p5"/>
          <p:cNvSpPr txBox="1">
            <a:spLocks noGrp="1"/>
          </p:cNvSpPr>
          <p:nvPr>
            <p:ph type="body" idx="1"/>
          </p:nvPr>
        </p:nvSpPr>
        <p:spPr>
          <a:xfrm>
            <a:off x="1323325" y="2763411"/>
            <a:ext cx="2633700" cy="10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body" idx="2"/>
          </p:nvPr>
        </p:nvSpPr>
        <p:spPr>
          <a:xfrm>
            <a:off x="5187100" y="2763411"/>
            <a:ext cx="2633700" cy="10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1323325" y="2308011"/>
            <a:ext cx="26337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title" idx="3"/>
          </p:nvPr>
        </p:nvSpPr>
        <p:spPr>
          <a:xfrm>
            <a:off x="5187100" y="2308011"/>
            <a:ext cx="26337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title" idx="4"/>
          </p:nvPr>
        </p:nvSpPr>
        <p:spPr>
          <a:xfrm>
            <a:off x="713250" y="3912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jdhani"/>
              <a:buNone/>
              <a:defRPr sz="32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1"/>
        </a:solidFill>
        <a:effectLst/>
      </p:bgPr>
    </p:bg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" name="Google Shape;775;p11"/>
          <p:cNvGrpSpPr/>
          <p:nvPr/>
        </p:nvGrpSpPr>
        <p:grpSpPr>
          <a:xfrm rot="10800000" flipH="1"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776" name="Google Shape;776;p11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77" name="Google Shape;777;p11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78" name="Google Shape;778;p11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79" name="Google Shape;779;p11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80" name="Google Shape;780;p11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781" name="Google Shape;781;p11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82" name="Google Shape;782;p11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84" name="Google Shape;784;p11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85" name="Google Shape;785;p11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86" name="Google Shape;786;p11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787" name="Google Shape;787;p11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88" name="Google Shape;788;p11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1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90" name="Google Shape;790;p11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91" name="Google Shape;791;p11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792" name="Google Shape;792;p11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93" name="Google Shape;793;p11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794" name="Google Shape;794;p11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95" name="Google Shape;795;p11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796" name="Google Shape;796;p11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797" name="Google Shape;797;p11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798" name="Google Shape;798;p11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799" name="Google Shape;799;p11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00" name="Google Shape;800;p11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01" name="Google Shape;801;p11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02" name="Google Shape;802;p11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03" name="Google Shape;803;p11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04" name="Google Shape;804;p11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05" name="Google Shape;805;p11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06" name="Google Shape;806;p11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07" name="Google Shape;807;p11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08" name="Google Shape;808;p11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09" name="Google Shape;809;p11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10" name="Google Shape;810;p11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11" name="Google Shape;811;p11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12" name="Google Shape;812;p11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13" name="Google Shape;813;p11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14" name="Google Shape;814;p11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15" name="Google Shape;815;p11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16" name="Google Shape;816;p11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17" name="Google Shape;817;p11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18" name="Google Shape;818;p11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19" name="Google Shape;819;p11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20" name="Google Shape;820;p11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21" name="Google Shape;821;p11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22" name="Google Shape;822;p11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23" name="Google Shape;823;p11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24" name="Google Shape;824;p11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25" name="Google Shape;825;p11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26" name="Google Shape;826;p11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27" name="Google Shape;827;p11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28" name="Google Shape;828;p11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829" name="Google Shape;829;p11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0" name="Google Shape;830;p11"/>
          <p:cNvSpPr/>
          <p:nvPr/>
        </p:nvSpPr>
        <p:spPr>
          <a:xfrm rot="2700000">
            <a:off x="8369514" y="1496129"/>
            <a:ext cx="111951" cy="39504"/>
          </a:xfrm>
          <a:custGeom>
            <a:avLst/>
            <a:gdLst/>
            <a:ahLst/>
            <a:cxnLst/>
            <a:rect l="l" t="t" r="r" b="b"/>
            <a:pathLst>
              <a:path w="10392" h="3667" extrusionOk="0">
                <a:moveTo>
                  <a:pt x="10392" y="3667"/>
                </a:moveTo>
                <a:lnTo>
                  <a:pt x="2067" y="3580"/>
                </a:lnTo>
                <a:lnTo>
                  <a:pt x="0" y="0"/>
                </a:lnTo>
                <a:lnTo>
                  <a:pt x="1031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831" name="Google Shape;831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74600"/>
            <a:ext cx="6576000" cy="18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32" name="Google Shape;832;p11"/>
          <p:cNvSpPr txBox="1">
            <a:spLocks noGrp="1"/>
          </p:cNvSpPr>
          <p:nvPr>
            <p:ph type="subTitle" idx="1"/>
          </p:nvPr>
        </p:nvSpPr>
        <p:spPr>
          <a:xfrm>
            <a:off x="1586450" y="3359488"/>
            <a:ext cx="5971200" cy="50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8685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924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5" name="Google Shape;835;p13"/>
          <p:cNvGrpSpPr/>
          <p:nvPr/>
        </p:nvGrpSpPr>
        <p:grpSpPr>
          <a:xfrm rot="10800000" flipH="1">
            <a:off x="122308" y="68542"/>
            <a:ext cx="8966083" cy="4999273"/>
            <a:chOff x="122308" y="110399"/>
            <a:chExt cx="8966083" cy="4999273"/>
          </a:xfrm>
        </p:grpSpPr>
        <p:sp>
          <p:nvSpPr>
            <p:cNvPr id="836" name="Google Shape;836;p13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37" name="Google Shape;837;p13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38" name="Google Shape;838;p13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39" name="Google Shape;839;p13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40" name="Google Shape;840;p13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41" name="Google Shape;841;p13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42" name="Google Shape;842;p13"/>
            <p:cNvSpPr/>
            <p:nvPr/>
          </p:nvSpPr>
          <p:spPr>
            <a:xfrm>
              <a:off x="77754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44" name="Google Shape;844;p13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45" name="Google Shape;845;p13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46" name="Google Shape;846;p13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47" name="Google Shape;847;p13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48" name="Google Shape;848;p13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3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50" name="Google Shape;850;p13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51" name="Google Shape;851;p13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52" name="Google Shape;852;p13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53" name="Google Shape;853;p13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54" name="Google Shape;854;p13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55" name="Google Shape;855;p13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56" name="Google Shape;856;p13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57" name="Google Shape;857;p13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58" name="Google Shape;858;p13"/>
            <p:cNvSpPr/>
            <p:nvPr/>
          </p:nvSpPr>
          <p:spPr>
            <a:xfrm rot="8999773">
              <a:off x="65370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59" name="Google Shape;859;p13"/>
            <p:cNvSpPr/>
            <p:nvPr/>
          </p:nvSpPr>
          <p:spPr>
            <a:xfrm rot="8100000" flipH="1">
              <a:off x="71976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60" name="Google Shape;860;p13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61" name="Google Shape;861;p13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62" name="Google Shape;862;p13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63" name="Google Shape;863;p13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64" name="Google Shape;864;p13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65" name="Google Shape;865;p13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66" name="Google Shape;866;p13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67" name="Google Shape;867;p13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68" name="Google Shape;868;p13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69" name="Google Shape;869;p13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70" name="Google Shape;870;p13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71" name="Google Shape;871;p13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72" name="Google Shape;872;p13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73" name="Google Shape;873;p13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74" name="Google Shape;874;p13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75" name="Google Shape;875;p13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76" name="Google Shape;876;p13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77" name="Google Shape;877;p13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78" name="Google Shape;878;p13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79" name="Google Shape;879;p13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80" name="Google Shape;880;p13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81" name="Google Shape;881;p13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82" name="Google Shape;882;p13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83" name="Google Shape;883;p13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84" name="Google Shape;884;p13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85" name="Google Shape;885;p13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86" name="Google Shape;886;p13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87" name="Google Shape;887;p13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88" name="Google Shape;888;p13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889" name="Google Shape;889;p13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0" name="Google Shape;890;p13"/>
          <p:cNvSpPr txBox="1">
            <a:spLocks noGrp="1"/>
          </p:cNvSpPr>
          <p:nvPr>
            <p:ph type="title"/>
          </p:nvPr>
        </p:nvSpPr>
        <p:spPr>
          <a:xfrm>
            <a:off x="942300" y="1645354"/>
            <a:ext cx="23364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1" name="Google Shape;891;p13"/>
          <p:cNvSpPr txBox="1">
            <a:spLocks noGrp="1"/>
          </p:cNvSpPr>
          <p:nvPr>
            <p:ph type="title" idx="2" hasCustomPrompt="1"/>
          </p:nvPr>
        </p:nvSpPr>
        <p:spPr>
          <a:xfrm>
            <a:off x="3465650" y="1828000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2" name="Google Shape;892;p13"/>
          <p:cNvSpPr txBox="1">
            <a:spLocks noGrp="1"/>
          </p:cNvSpPr>
          <p:nvPr>
            <p:ph type="subTitle" idx="1"/>
          </p:nvPr>
        </p:nvSpPr>
        <p:spPr>
          <a:xfrm>
            <a:off x="942300" y="2111187"/>
            <a:ext cx="233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13"/>
          <p:cNvSpPr txBox="1">
            <a:spLocks noGrp="1"/>
          </p:cNvSpPr>
          <p:nvPr>
            <p:ph type="title" idx="3"/>
          </p:nvPr>
        </p:nvSpPr>
        <p:spPr>
          <a:xfrm>
            <a:off x="5865425" y="1645354"/>
            <a:ext cx="23364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4" name="Google Shape;894;p13"/>
          <p:cNvSpPr txBox="1">
            <a:spLocks noGrp="1"/>
          </p:cNvSpPr>
          <p:nvPr>
            <p:ph type="title" idx="4" hasCustomPrompt="1"/>
          </p:nvPr>
        </p:nvSpPr>
        <p:spPr>
          <a:xfrm>
            <a:off x="4860725" y="1828000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5" name="Google Shape;895;p13"/>
          <p:cNvSpPr txBox="1">
            <a:spLocks noGrp="1"/>
          </p:cNvSpPr>
          <p:nvPr>
            <p:ph type="subTitle" idx="5"/>
          </p:nvPr>
        </p:nvSpPr>
        <p:spPr>
          <a:xfrm>
            <a:off x="5865425" y="2111187"/>
            <a:ext cx="233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13"/>
          <p:cNvSpPr txBox="1">
            <a:spLocks noGrp="1"/>
          </p:cNvSpPr>
          <p:nvPr>
            <p:ph type="title" idx="6"/>
          </p:nvPr>
        </p:nvSpPr>
        <p:spPr>
          <a:xfrm>
            <a:off x="942300" y="3045679"/>
            <a:ext cx="23364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7" name="Google Shape;897;p13"/>
          <p:cNvSpPr txBox="1">
            <a:spLocks noGrp="1"/>
          </p:cNvSpPr>
          <p:nvPr>
            <p:ph type="title" idx="7" hasCustomPrompt="1"/>
          </p:nvPr>
        </p:nvSpPr>
        <p:spPr>
          <a:xfrm>
            <a:off x="3465588" y="3228349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8" name="Google Shape;898;p13"/>
          <p:cNvSpPr txBox="1">
            <a:spLocks noGrp="1"/>
          </p:cNvSpPr>
          <p:nvPr>
            <p:ph type="subTitle" idx="8"/>
          </p:nvPr>
        </p:nvSpPr>
        <p:spPr>
          <a:xfrm>
            <a:off x="942300" y="3511513"/>
            <a:ext cx="233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13"/>
          <p:cNvSpPr txBox="1">
            <a:spLocks noGrp="1"/>
          </p:cNvSpPr>
          <p:nvPr>
            <p:ph type="title" idx="9"/>
          </p:nvPr>
        </p:nvSpPr>
        <p:spPr>
          <a:xfrm>
            <a:off x="5865425" y="3045679"/>
            <a:ext cx="23364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0" name="Google Shape;900;p13"/>
          <p:cNvSpPr txBox="1">
            <a:spLocks noGrp="1"/>
          </p:cNvSpPr>
          <p:nvPr>
            <p:ph type="title" idx="13" hasCustomPrompt="1"/>
          </p:nvPr>
        </p:nvSpPr>
        <p:spPr>
          <a:xfrm>
            <a:off x="4860725" y="3221049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1" name="Google Shape;901;p13"/>
          <p:cNvSpPr txBox="1">
            <a:spLocks noGrp="1"/>
          </p:cNvSpPr>
          <p:nvPr>
            <p:ph type="subTitle" idx="14"/>
          </p:nvPr>
        </p:nvSpPr>
        <p:spPr>
          <a:xfrm>
            <a:off x="5865425" y="3511513"/>
            <a:ext cx="233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2" name="Google Shape;902;p13"/>
          <p:cNvSpPr txBox="1">
            <a:spLocks noGrp="1"/>
          </p:cNvSpPr>
          <p:nvPr>
            <p:ph type="title" idx="15"/>
          </p:nvPr>
        </p:nvSpPr>
        <p:spPr>
          <a:xfrm>
            <a:off x="3497925" y="540000"/>
            <a:ext cx="21483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338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4" name="Google Shape;904;p14"/>
          <p:cNvGrpSpPr/>
          <p:nvPr/>
        </p:nvGrpSpPr>
        <p:grpSpPr>
          <a:xfrm flipH="1">
            <a:off x="122308" y="68542"/>
            <a:ext cx="8895562" cy="4967421"/>
            <a:chOff x="135794" y="68542"/>
            <a:chExt cx="8895562" cy="4967421"/>
          </a:xfrm>
        </p:grpSpPr>
        <p:grpSp>
          <p:nvGrpSpPr>
            <p:cNvPr id="905" name="Google Shape;905;p14"/>
            <p:cNvGrpSpPr/>
            <p:nvPr/>
          </p:nvGrpSpPr>
          <p:grpSpPr>
            <a:xfrm>
              <a:off x="135794" y="68542"/>
              <a:ext cx="8895562" cy="4967421"/>
              <a:chOff x="135794" y="68542"/>
              <a:chExt cx="8895562" cy="4967421"/>
            </a:xfrm>
          </p:grpSpPr>
          <p:grpSp>
            <p:nvGrpSpPr>
              <p:cNvPr id="906" name="Google Shape;906;p14"/>
              <p:cNvGrpSpPr/>
              <p:nvPr/>
            </p:nvGrpSpPr>
            <p:grpSpPr>
              <a:xfrm>
                <a:off x="135794" y="68542"/>
                <a:ext cx="8895562" cy="4967421"/>
                <a:chOff x="135794" y="68542"/>
                <a:chExt cx="8895562" cy="4967421"/>
              </a:xfrm>
            </p:grpSpPr>
            <p:grpSp>
              <p:nvGrpSpPr>
                <p:cNvPr id="907" name="Google Shape;907;p14"/>
                <p:cNvGrpSpPr/>
                <p:nvPr/>
              </p:nvGrpSpPr>
              <p:grpSpPr>
                <a:xfrm rot="10800000">
                  <a:off x="7868647" y="1236600"/>
                  <a:ext cx="456959" cy="2111662"/>
                  <a:chOff x="8524342" y="1674075"/>
                  <a:chExt cx="456959" cy="2111662"/>
                </a:xfrm>
              </p:grpSpPr>
              <p:sp>
                <p:nvSpPr>
                  <p:cNvPr id="908" name="Google Shape;908;p14"/>
                  <p:cNvSpPr/>
                  <p:nvPr/>
                </p:nvSpPr>
                <p:spPr>
                  <a:xfrm>
                    <a:off x="85955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909" name="Google Shape;909;p14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910" name="Google Shape;910;p14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911" name="Google Shape;911;p14"/>
                  <p:cNvSpPr/>
                  <p:nvPr/>
                </p:nvSpPr>
                <p:spPr>
                  <a:xfrm rot="-5400000">
                    <a:off x="8649628" y="3708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912" name="Google Shape;912;p14"/>
                <p:cNvGrpSpPr/>
                <p:nvPr/>
              </p:nvGrpSpPr>
              <p:grpSpPr>
                <a:xfrm>
                  <a:off x="135794" y="68542"/>
                  <a:ext cx="8895562" cy="4967421"/>
                  <a:chOff x="135794" y="68542"/>
                  <a:chExt cx="8895562" cy="4967421"/>
                </a:xfrm>
              </p:grpSpPr>
              <p:grpSp>
                <p:nvGrpSpPr>
                  <p:cNvPr id="913" name="Google Shape;913;p14"/>
                  <p:cNvGrpSpPr/>
                  <p:nvPr/>
                </p:nvGrpSpPr>
                <p:grpSpPr>
                  <a:xfrm>
                    <a:off x="135794" y="68542"/>
                    <a:ext cx="8895562" cy="4967421"/>
                    <a:chOff x="135794" y="68542"/>
                    <a:chExt cx="8895562" cy="4967421"/>
                  </a:xfrm>
                </p:grpSpPr>
                <p:sp>
                  <p:nvSpPr>
                    <p:cNvPr id="914" name="Google Shape;914;p14"/>
                    <p:cNvSpPr/>
                    <p:nvPr/>
                  </p:nvSpPr>
                  <p:spPr>
                    <a:xfrm rot="2700000">
                      <a:off x="243591" y="287061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15" name="Google Shape;915;p14"/>
                    <p:cNvSpPr/>
                    <p:nvPr/>
                  </p:nvSpPr>
                  <p:spPr>
                    <a:xfrm>
                      <a:off x="960208" y="34790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16" name="Google Shape;916;p14"/>
                    <p:cNvSpPr/>
                    <p:nvPr/>
                  </p:nvSpPr>
                  <p:spPr>
                    <a:xfrm rot="6300406">
                      <a:off x="127712" y="1220859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17" name="Google Shape;917;p14"/>
                    <p:cNvSpPr/>
                    <p:nvPr/>
                  </p:nvSpPr>
                  <p:spPr>
                    <a:xfrm rot="8999773">
                      <a:off x="1520397" y="1949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18" name="Google Shape;918;p14"/>
                    <p:cNvSpPr/>
                    <p:nvPr/>
                  </p:nvSpPr>
                  <p:spPr>
                    <a:xfrm>
                      <a:off x="3809289" y="13102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19" name="Google Shape;919;p14"/>
                    <p:cNvSpPr/>
                    <p:nvPr/>
                  </p:nvSpPr>
                  <p:spPr>
                    <a:xfrm rot="2700000">
                      <a:off x="5444989" y="1949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20" name="Google Shape;920;p14"/>
                    <p:cNvSpPr/>
                    <p:nvPr/>
                  </p:nvSpPr>
                  <p:spPr>
                    <a:xfrm rot="5400000" flipH="1">
                      <a:off x="1080535" y="959501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21" name="Google Shape;921;p14"/>
                    <p:cNvSpPr/>
                    <p:nvPr/>
                  </p:nvSpPr>
                  <p:spPr>
                    <a:xfrm rot="-900406" flipH="1">
                      <a:off x="4850010" y="70987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22" name="Google Shape;922;p14"/>
                    <p:cNvSpPr/>
                    <p:nvPr/>
                  </p:nvSpPr>
                  <p:spPr>
                    <a:xfrm rot="8100000" flipH="1">
                      <a:off x="1537394" y="11504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23" name="Google Shape;923;p14"/>
                    <p:cNvSpPr/>
                    <p:nvPr/>
                  </p:nvSpPr>
                  <p:spPr>
                    <a:xfrm rot="-5400000">
                      <a:off x="3039403" y="3713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24" name="Google Shape;924;p14"/>
                    <p:cNvSpPr/>
                    <p:nvPr/>
                  </p:nvSpPr>
                  <p:spPr>
                    <a:xfrm>
                      <a:off x="1878594" y="657994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25" name="Google Shape;925;p14"/>
                    <p:cNvSpPr/>
                    <p:nvPr/>
                  </p:nvSpPr>
                  <p:spPr>
                    <a:xfrm rot="6300406">
                      <a:off x="2301174" y="34791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26" name="Google Shape;926;p14"/>
                    <p:cNvSpPr/>
                    <p:nvPr/>
                  </p:nvSpPr>
                  <p:spPr>
                    <a:xfrm rot="-5400000">
                      <a:off x="245215" y="1885043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27" name="Google Shape;927;p14"/>
                    <p:cNvSpPr/>
                    <p:nvPr/>
                  </p:nvSpPr>
                  <p:spPr>
                    <a:xfrm rot="2700000">
                      <a:off x="515841" y="231336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28" name="Google Shape;928;p14"/>
                    <p:cNvSpPr/>
                    <p:nvPr/>
                  </p:nvSpPr>
                  <p:spPr>
                    <a:xfrm rot="-5400000">
                      <a:off x="2177229" y="4959035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29" name="Google Shape;929;p14"/>
                    <p:cNvSpPr/>
                    <p:nvPr/>
                  </p:nvSpPr>
                  <p:spPr>
                    <a:xfrm rot="8999773">
                      <a:off x="143059" y="23133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30" name="Google Shape;930;p14"/>
                    <p:cNvSpPr/>
                    <p:nvPr/>
                  </p:nvSpPr>
                  <p:spPr>
                    <a:xfrm rot="6300406">
                      <a:off x="389970" y="73292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31" name="Google Shape;931;p14"/>
                    <p:cNvSpPr/>
                    <p:nvPr/>
                  </p:nvSpPr>
                  <p:spPr>
                    <a:xfrm>
                      <a:off x="5833689" y="58925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32" name="Google Shape;932;p14"/>
                    <p:cNvSpPr/>
                    <p:nvPr/>
                  </p:nvSpPr>
                  <p:spPr>
                    <a:xfrm rot="8999773">
                      <a:off x="6232222" y="9388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33" name="Google Shape;933;p14"/>
                    <p:cNvSpPr/>
                    <p:nvPr/>
                  </p:nvSpPr>
                  <p:spPr>
                    <a:xfrm rot="8100000" flipH="1">
                      <a:off x="7273844" y="2911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34" name="Google Shape;934;p14"/>
                    <p:cNvSpPr/>
                    <p:nvPr/>
                  </p:nvSpPr>
                  <p:spPr>
                    <a:xfrm rot="8100000" flipH="1">
                      <a:off x="8532169" y="14419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35" name="Google Shape;935;p14"/>
                    <p:cNvSpPr/>
                    <p:nvPr/>
                  </p:nvSpPr>
                  <p:spPr>
                    <a:xfrm rot="-10594826" flipH="1">
                      <a:off x="2806268" y="4178371"/>
                      <a:ext cx="111939" cy="39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36" name="Google Shape;936;p14"/>
                    <p:cNvSpPr/>
                    <p:nvPr/>
                  </p:nvSpPr>
                  <p:spPr>
                    <a:xfrm>
                      <a:off x="8631314" y="81990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37" name="Google Shape;937;p14"/>
                    <p:cNvSpPr/>
                    <p:nvPr/>
                  </p:nvSpPr>
                  <p:spPr>
                    <a:xfrm>
                      <a:off x="88241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38" name="Google Shape;938;p14"/>
                    <p:cNvSpPr/>
                    <p:nvPr/>
                  </p:nvSpPr>
                  <p:spPr>
                    <a:xfrm rot="8999773">
                      <a:off x="2008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39" name="Google Shape;939;p14"/>
                    <p:cNvSpPr/>
                    <p:nvPr/>
                  </p:nvSpPr>
                  <p:spPr>
                    <a:xfrm rot="2700000">
                      <a:off x="2087466" y="434489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40" name="Google Shape;940;p14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41" name="Google Shape;941;p14"/>
                    <p:cNvSpPr/>
                    <p:nvPr/>
                  </p:nvSpPr>
                  <p:spPr>
                    <a:xfrm rot="6300406">
                      <a:off x="664495" y="33070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42" name="Google Shape;942;p14"/>
                    <p:cNvSpPr/>
                    <p:nvPr/>
                  </p:nvSpPr>
                  <p:spPr>
                    <a:xfrm rot="-2700000">
                      <a:off x="1498615" y="4947863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43" name="Google Shape;943;p14"/>
                    <p:cNvSpPr/>
                    <p:nvPr/>
                  </p:nvSpPr>
                  <p:spPr>
                    <a:xfrm rot="8999773">
                      <a:off x="197772" y="49618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44" name="Google Shape;944;p14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45" name="Google Shape;945;p14"/>
                    <p:cNvSpPr/>
                    <p:nvPr/>
                  </p:nvSpPr>
                  <p:spPr>
                    <a:xfrm rot="8100000" flipH="1">
                      <a:off x="8826469" y="35560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46" name="Google Shape;946;p14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47" name="Google Shape;947;p14"/>
                    <p:cNvSpPr/>
                    <p:nvPr/>
                  </p:nvSpPr>
                  <p:spPr>
                    <a:xfrm rot="-5400000">
                      <a:off x="8954428" y="2946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48" name="Google Shape;948;p14"/>
                    <p:cNvSpPr/>
                    <p:nvPr/>
                  </p:nvSpPr>
                  <p:spPr>
                    <a:xfrm>
                      <a:off x="3005139" y="4854687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49" name="Google Shape;949;p14"/>
                    <p:cNvSpPr/>
                    <p:nvPr/>
                  </p:nvSpPr>
                  <p:spPr>
                    <a:xfrm rot="2700000">
                      <a:off x="4401664" y="484107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50" name="Google Shape;950;p14"/>
                    <p:cNvSpPr/>
                    <p:nvPr/>
                  </p:nvSpPr>
                  <p:spPr>
                    <a:xfrm rot="5400000" flipH="1">
                      <a:off x="951610" y="4843626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51" name="Google Shape;951;p14"/>
                    <p:cNvSpPr/>
                    <p:nvPr/>
                  </p:nvSpPr>
                  <p:spPr>
                    <a:xfrm rot="-900406" flipH="1">
                      <a:off x="7311885" y="421300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52" name="Google Shape;952;p14"/>
                    <p:cNvSpPr/>
                    <p:nvPr/>
                  </p:nvSpPr>
                  <p:spPr>
                    <a:xfrm rot="8100000" flipH="1">
                      <a:off x="3618269" y="46535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53" name="Google Shape;953;p14"/>
                    <p:cNvSpPr/>
                    <p:nvPr/>
                  </p:nvSpPr>
                  <p:spPr>
                    <a:xfrm>
                      <a:off x="6923964" y="49305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54" name="Google Shape;954;p14"/>
                    <p:cNvSpPr/>
                    <p:nvPr/>
                  </p:nvSpPr>
                  <p:spPr>
                    <a:xfrm rot="8999773">
                      <a:off x="6027097" y="405421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55" name="Google Shape;955;p14"/>
                    <p:cNvSpPr/>
                    <p:nvPr/>
                  </p:nvSpPr>
                  <p:spPr>
                    <a:xfrm>
                      <a:off x="6015314" y="491635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56" name="Google Shape;956;p14"/>
                    <p:cNvSpPr/>
                    <p:nvPr/>
                  </p:nvSpPr>
                  <p:spPr>
                    <a:xfrm rot="2700000">
                      <a:off x="6706364" y="44944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957" name="Google Shape;957;p14"/>
                    <p:cNvSpPr/>
                    <p:nvPr/>
                  </p:nvSpPr>
                  <p:spPr>
                    <a:xfrm rot="8999773">
                      <a:off x="7589872" y="47502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958" name="Google Shape;958;p14"/>
                    <p:cNvSpPr/>
                    <p:nvPr/>
                  </p:nvSpPr>
                  <p:spPr>
                    <a:xfrm>
                      <a:off x="8191439" y="48887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59" name="Google Shape;959;p14"/>
                    <p:cNvSpPr/>
                    <p:nvPr/>
                  </p:nvSpPr>
                  <p:spPr>
                    <a:xfrm rot="8100000" flipH="1">
                      <a:off x="5488294" y="45105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60" name="Google Shape;960;p14"/>
                    <p:cNvSpPr/>
                    <p:nvPr/>
                  </p:nvSpPr>
                  <p:spPr>
                    <a:xfrm rot="-900406" flipH="1">
                      <a:off x="8776360" y="474202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961" name="Google Shape;961;p14"/>
                    <p:cNvSpPr/>
                    <p:nvPr/>
                  </p:nvSpPr>
                  <p:spPr>
                    <a:xfrm rot="-5400000">
                      <a:off x="8568653" y="395713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962" name="Google Shape;962;p14"/>
                  <p:cNvGrpSpPr/>
                  <p:nvPr/>
                </p:nvGrpSpPr>
                <p:grpSpPr>
                  <a:xfrm rot="10800000">
                    <a:off x="828058" y="1376836"/>
                    <a:ext cx="480016" cy="1076509"/>
                    <a:chOff x="122308" y="3683092"/>
                    <a:chExt cx="480016" cy="1076509"/>
                  </a:xfrm>
                </p:grpSpPr>
                <p:sp>
                  <p:nvSpPr>
                    <p:cNvPr id="963" name="Google Shape;963;p14"/>
                    <p:cNvSpPr/>
                    <p:nvPr/>
                  </p:nvSpPr>
                  <p:spPr>
                    <a:xfrm rot="8999773">
                      <a:off x="1246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964" name="Google Shape;964;p14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965" name="Google Shape;965;p14"/>
                    <p:cNvSpPr/>
                    <p:nvPr/>
                  </p:nvSpPr>
                  <p:spPr>
                    <a:xfrm rot="6300406">
                      <a:off x="512095" y="46786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</p:grpSp>
          <p:sp>
            <p:nvSpPr>
              <p:cNvPr id="966" name="Google Shape;966;p14"/>
              <p:cNvSpPr/>
              <p:nvPr/>
            </p:nvSpPr>
            <p:spPr>
              <a:xfrm>
                <a:off x="623250" y="40716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14"/>
              <p:cNvSpPr/>
              <p:nvPr/>
            </p:nvSpPr>
            <p:spPr>
              <a:xfrm>
                <a:off x="8047200" y="42240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8" name="Google Shape;968;p14"/>
            <p:cNvSpPr/>
            <p:nvPr/>
          </p:nvSpPr>
          <p:spPr>
            <a:xfrm rot="-2700000">
              <a:off x="1246965" y="34801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69" name="Google Shape;969;p14"/>
            <p:cNvSpPr/>
            <p:nvPr/>
          </p:nvSpPr>
          <p:spPr>
            <a:xfrm rot="6300406">
              <a:off x="1578295" y="412945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970" name="Google Shape;970;p14"/>
            <p:cNvSpPr/>
            <p:nvPr/>
          </p:nvSpPr>
          <p:spPr>
            <a:xfrm rot="6300406">
              <a:off x="7533437" y="167933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71" name="Google Shape;971;p14"/>
            <p:cNvSpPr/>
            <p:nvPr/>
          </p:nvSpPr>
          <p:spPr>
            <a:xfrm rot="-2700000">
              <a:off x="7522690" y="115171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72" name="Google Shape;972;p14"/>
            <p:cNvSpPr/>
            <p:nvPr/>
          </p:nvSpPr>
          <p:spPr>
            <a:xfrm rot="6300406">
              <a:off x="7996995" y="267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973" name="Google Shape;973;p14"/>
            <p:cNvSpPr/>
            <p:nvPr/>
          </p:nvSpPr>
          <p:spPr>
            <a:xfrm rot="-4499594">
              <a:off x="1727987" y="30121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74" name="Google Shape;974;p14"/>
            <p:cNvSpPr/>
            <p:nvPr/>
          </p:nvSpPr>
          <p:spPr>
            <a:xfrm rot="-4499594">
              <a:off x="1580237" y="19870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975" name="Google Shape;975;p14"/>
            <p:cNvSpPr/>
            <p:nvPr/>
          </p:nvSpPr>
          <p:spPr>
            <a:xfrm rot="8100000">
              <a:off x="7448940" y="292411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76" name="Google Shape;976;p14"/>
            <p:cNvSpPr/>
            <p:nvPr/>
          </p:nvSpPr>
          <p:spPr>
            <a:xfrm rot="-4499594">
              <a:off x="6618137" y="7318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977" name="Google Shape;977;p14"/>
          <p:cNvSpPr txBox="1">
            <a:spLocks noGrp="1"/>
          </p:cNvSpPr>
          <p:nvPr>
            <p:ph type="title"/>
          </p:nvPr>
        </p:nvSpPr>
        <p:spPr>
          <a:xfrm>
            <a:off x="2385750" y="2891225"/>
            <a:ext cx="43725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78" name="Google Shape;978;p14"/>
          <p:cNvSpPr txBox="1">
            <a:spLocks noGrp="1"/>
          </p:cNvSpPr>
          <p:nvPr>
            <p:ph type="subTitle" idx="1"/>
          </p:nvPr>
        </p:nvSpPr>
        <p:spPr>
          <a:xfrm>
            <a:off x="2385650" y="1832225"/>
            <a:ext cx="43725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9426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1"/>
        </a:soli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0" name="Google Shape;980;p15"/>
          <p:cNvGrpSpPr/>
          <p:nvPr/>
        </p:nvGrpSpPr>
        <p:grpSpPr>
          <a:xfrm rot="10800000" flipH="1"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981" name="Google Shape;981;p15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2" name="Google Shape;982;p15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83" name="Google Shape;983;p15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4" name="Google Shape;984;p15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5" name="Google Shape;985;p15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86" name="Google Shape;986;p15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7" name="Google Shape;987;p15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9" name="Google Shape;989;p15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0" name="Google Shape;990;p15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1" name="Google Shape;991;p15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2" name="Google Shape;992;p15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93" name="Google Shape;993;p15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5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95" name="Google Shape;995;p15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96" name="Google Shape;996;p15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7" name="Google Shape;997;p15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8" name="Google Shape;998;p15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9" name="Google Shape;999;p15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0" name="Google Shape;1000;p15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1" name="Google Shape;1001;p15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2" name="Google Shape;1002;p15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3" name="Google Shape;1003;p15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4" name="Google Shape;1004;p15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5" name="Google Shape;1005;p15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6" name="Google Shape;1006;p15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07" name="Google Shape;1007;p15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8" name="Google Shape;1008;p15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9" name="Google Shape;1009;p15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0" name="Google Shape;1010;p15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11" name="Google Shape;1011;p15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2" name="Google Shape;1012;p15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3" name="Google Shape;1013;p15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4" name="Google Shape;1014;p15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5" name="Google Shape;1015;p15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6" name="Google Shape;1016;p15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7" name="Google Shape;1017;p15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18" name="Google Shape;1018;p15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9" name="Google Shape;1019;p15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20" name="Google Shape;1020;p15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1" name="Google Shape;1021;p15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2" name="Google Shape;1022;p15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23" name="Google Shape;1023;p15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24" name="Google Shape;1024;p15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25" name="Google Shape;1025;p15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6" name="Google Shape;1026;p15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27" name="Google Shape;1027;p15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8" name="Google Shape;1028;p15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9" name="Google Shape;1029;p15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30" name="Google Shape;1030;p15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31" name="Google Shape;1031;p15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32" name="Google Shape;1032;p15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33" name="Google Shape;1033;p15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034" name="Google Shape;1034;p15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5" name="Google Shape;1035;p15"/>
          <p:cNvSpPr/>
          <p:nvPr/>
        </p:nvSpPr>
        <p:spPr>
          <a:xfrm rot="-5028676">
            <a:off x="525904" y="3714319"/>
            <a:ext cx="991612" cy="1999913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6" name="Google Shape;1036;p15"/>
          <p:cNvSpPr txBox="1">
            <a:spLocks noGrp="1"/>
          </p:cNvSpPr>
          <p:nvPr>
            <p:ph type="subTitle" idx="1"/>
          </p:nvPr>
        </p:nvSpPr>
        <p:spPr>
          <a:xfrm>
            <a:off x="2833800" y="2809650"/>
            <a:ext cx="34764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5"/>
          <p:cNvSpPr txBox="1">
            <a:spLocks noGrp="1"/>
          </p:cNvSpPr>
          <p:nvPr>
            <p:ph type="title"/>
          </p:nvPr>
        </p:nvSpPr>
        <p:spPr>
          <a:xfrm>
            <a:off x="2833800" y="1184250"/>
            <a:ext cx="3476400" cy="16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40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15"/>
          <p:cNvSpPr/>
          <p:nvPr/>
        </p:nvSpPr>
        <p:spPr>
          <a:xfrm>
            <a:off x="4107375" y="4397112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9" name="Google Shape;1039;p15"/>
          <p:cNvSpPr/>
          <p:nvPr/>
        </p:nvSpPr>
        <p:spPr>
          <a:xfrm rot="-8099864">
            <a:off x="7155988" y="3866717"/>
            <a:ext cx="991625" cy="1999918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6417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lt1"/>
        </a:solidFill>
        <a:effectLst/>
      </p:bgPr>
    </p:bg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1" name="Google Shape;1191;p18"/>
          <p:cNvGrpSpPr/>
          <p:nvPr/>
        </p:nvGrpSpPr>
        <p:grpSpPr>
          <a:xfrm flipH="1">
            <a:off x="122308" y="144742"/>
            <a:ext cx="8895562" cy="4967421"/>
            <a:chOff x="135794" y="68542"/>
            <a:chExt cx="8895562" cy="4967421"/>
          </a:xfrm>
        </p:grpSpPr>
        <p:grpSp>
          <p:nvGrpSpPr>
            <p:cNvPr id="1192" name="Google Shape;1192;p18"/>
            <p:cNvGrpSpPr/>
            <p:nvPr/>
          </p:nvGrpSpPr>
          <p:grpSpPr>
            <a:xfrm>
              <a:off x="135794" y="68542"/>
              <a:ext cx="8895562" cy="4967421"/>
              <a:chOff x="135794" y="68542"/>
              <a:chExt cx="8895562" cy="4967421"/>
            </a:xfrm>
          </p:grpSpPr>
          <p:grpSp>
            <p:nvGrpSpPr>
              <p:cNvPr id="1193" name="Google Shape;1193;p18"/>
              <p:cNvGrpSpPr/>
              <p:nvPr/>
            </p:nvGrpSpPr>
            <p:grpSpPr>
              <a:xfrm>
                <a:off x="135794" y="68542"/>
                <a:ext cx="8895562" cy="4967421"/>
                <a:chOff x="135794" y="68542"/>
                <a:chExt cx="8895562" cy="4967421"/>
              </a:xfrm>
            </p:grpSpPr>
            <p:sp>
              <p:nvSpPr>
                <p:cNvPr id="1194" name="Google Shape;1194;p18"/>
                <p:cNvSpPr/>
                <p:nvPr/>
              </p:nvSpPr>
              <p:spPr>
                <a:xfrm rot="5400000">
                  <a:off x="7101033" y="88735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grpSp>
              <p:nvGrpSpPr>
                <p:cNvPr id="1195" name="Google Shape;1195;p18"/>
                <p:cNvGrpSpPr/>
                <p:nvPr/>
              </p:nvGrpSpPr>
              <p:grpSpPr>
                <a:xfrm>
                  <a:off x="135794" y="68542"/>
                  <a:ext cx="8895562" cy="4967421"/>
                  <a:chOff x="135794" y="68542"/>
                  <a:chExt cx="8895562" cy="4967421"/>
                </a:xfrm>
              </p:grpSpPr>
              <p:grpSp>
                <p:nvGrpSpPr>
                  <p:cNvPr id="1196" name="Google Shape;1196;p18"/>
                  <p:cNvGrpSpPr/>
                  <p:nvPr/>
                </p:nvGrpSpPr>
                <p:grpSpPr>
                  <a:xfrm>
                    <a:off x="135794" y="68542"/>
                    <a:ext cx="8895562" cy="4967421"/>
                    <a:chOff x="135794" y="68542"/>
                    <a:chExt cx="8895562" cy="4967421"/>
                  </a:xfrm>
                </p:grpSpPr>
                <p:sp>
                  <p:nvSpPr>
                    <p:cNvPr id="1197" name="Google Shape;1197;p18"/>
                    <p:cNvSpPr/>
                    <p:nvPr/>
                  </p:nvSpPr>
                  <p:spPr>
                    <a:xfrm>
                      <a:off x="960208" y="34790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198" name="Google Shape;1198;p18"/>
                    <p:cNvSpPr/>
                    <p:nvPr/>
                  </p:nvSpPr>
                  <p:spPr>
                    <a:xfrm rot="6300406">
                      <a:off x="127712" y="1220859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199" name="Google Shape;1199;p18"/>
                    <p:cNvSpPr/>
                    <p:nvPr/>
                  </p:nvSpPr>
                  <p:spPr>
                    <a:xfrm rot="8999773">
                      <a:off x="1520397" y="1949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00" name="Google Shape;1200;p18"/>
                    <p:cNvSpPr/>
                    <p:nvPr/>
                  </p:nvSpPr>
                  <p:spPr>
                    <a:xfrm>
                      <a:off x="3809289" y="13102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01" name="Google Shape;1201;p18"/>
                    <p:cNvSpPr/>
                    <p:nvPr/>
                  </p:nvSpPr>
                  <p:spPr>
                    <a:xfrm rot="2700000">
                      <a:off x="5444989" y="1949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202" name="Google Shape;1202;p18"/>
                    <p:cNvSpPr/>
                    <p:nvPr/>
                  </p:nvSpPr>
                  <p:spPr>
                    <a:xfrm rot="5400000" flipH="1">
                      <a:off x="470935" y="578501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203" name="Google Shape;1203;p18"/>
                    <p:cNvSpPr/>
                    <p:nvPr/>
                  </p:nvSpPr>
                  <p:spPr>
                    <a:xfrm rot="-900406" flipH="1">
                      <a:off x="4621410" y="55747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204" name="Google Shape;1204;p18"/>
                    <p:cNvSpPr/>
                    <p:nvPr/>
                  </p:nvSpPr>
                  <p:spPr>
                    <a:xfrm rot="8100000" flipH="1">
                      <a:off x="4204394" y="8456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05" name="Google Shape;1205;p18"/>
                    <p:cNvSpPr/>
                    <p:nvPr/>
                  </p:nvSpPr>
                  <p:spPr>
                    <a:xfrm rot="-5400000">
                      <a:off x="3039403" y="3713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06" name="Google Shape;1206;p18"/>
                    <p:cNvSpPr/>
                    <p:nvPr/>
                  </p:nvSpPr>
                  <p:spPr>
                    <a:xfrm>
                      <a:off x="1878594" y="657994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07" name="Google Shape;1207;p18"/>
                    <p:cNvSpPr/>
                    <p:nvPr/>
                  </p:nvSpPr>
                  <p:spPr>
                    <a:xfrm rot="6300406">
                      <a:off x="2301174" y="34791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208" name="Google Shape;1208;p18"/>
                    <p:cNvSpPr/>
                    <p:nvPr/>
                  </p:nvSpPr>
                  <p:spPr>
                    <a:xfrm rot="-5400000">
                      <a:off x="245215" y="1885043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209" name="Google Shape;1209;p18"/>
                    <p:cNvSpPr/>
                    <p:nvPr/>
                  </p:nvSpPr>
                  <p:spPr>
                    <a:xfrm rot="2700000">
                      <a:off x="515841" y="2313366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210" name="Google Shape;1210;p18"/>
                    <p:cNvSpPr/>
                    <p:nvPr/>
                  </p:nvSpPr>
                  <p:spPr>
                    <a:xfrm rot="-5400000">
                      <a:off x="2177229" y="4959035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11" name="Google Shape;1211;p18"/>
                    <p:cNvSpPr/>
                    <p:nvPr/>
                  </p:nvSpPr>
                  <p:spPr>
                    <a:xfrm rot="8999773">
                      <a:off x="143059" y="23133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12" name="Google Shape;1212;p18"/>
                    <p:cNvSpPr/>
                    <p:nvPr/>
                  </p:nvSpPr>
                  <p:spPr>
                    <a:xfrm rot="8999773">
                      <a:off x="6232222" y="9388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213" name="Google Shape;1213;p18"/>
                    <p:cNvSpPr/>
                    <p:nvPr/>
                  </p:nvSpPr>
                  <p:spPr>
                    <a:xfrm rot="8100000" flipH="1">
                      <a:off x="7578644" y="2911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14" name="Google Shape;1214;p18"/>
                    <p:cNvSpPr/>
                    <p:nvPr/>
                  </p:nvSpPr>
                  <p:spPr>
                    <a:xfrm rot="8100000" flipH="1">
                      <a:off x="8836969" y="22039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15" name="Google Shape;1215;p18"/>
                    <p:cNvSpPr/>
                    <p:nvPr/>
                  </p:nvSpPr>
                  <p:spPr>
                    <a:xfrm>
                      <a:off x="8707514" y="89610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16" name="Google Shape;1216;p18"/>
                    <p:cNvSpPr/>
                    <p:nvPr/>
                  </p:nvSpPr>
                  <p:spPr>
                    <a:xfrm>
                      <a:off x="88241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217" name="Google Shape;1217;p18"/>
                    <p:cNvSpPr/>
                    <p:nvPr/>
                  </p:nvSpPr>
                  <p:spPr>
                    <a:xfrm rot="8999773">
                      <a:off x="200884" y="37084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18" name="Google Shape;1218;p18"/>
                    <p:cNvSpPr/>
                    <p:nvPr/>
                  </p:nvSpPr>
                  <p:spPr>
                    <a:xfrm rot="2700000">
                      <a:off x="2087466" y="449729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219" name="Google Shape;1219;p18"/>
                    <p:cNvSpPr/>
                    <p:nvPr/>
                  </p:nvSpPr>
                  <p:spPr>
                    <a:xfrm rot="2700000">
                      <a:off x="133366" y="45422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20" name="Google Shape;1220;p18"/>
                    <p:cNvSpPr/>
                    <p:nvPr/>
                  </p:nvSpPr>
                  <p:spPr>
                    <a:xfrm rot="6300406">
                      <a:off x="359695" y="33070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221" name="Google Shape;1221;p18"/>
                    <p:cNvSpPr/>
                    <p:nvPr/>
                  </p:nvSpPr>
                  <p:spPr>
                    <a:xfrm rot="-2700000">
                      <a:off x="1498615" y="4947863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22" name="Google Shape;1222;p18"/>
                    <p:cNvSpPr/>
                    <p:nvPr/>
                  </p:nvSpPr>
                  <p:spPr>
                    <a:xfrm rot="8999773">
                      <a:off x="197772" y="496186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23" name="Google Shape;1223;p18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24" name="Google Shape;1224;p18"/>
                    <p:cNvSpPr/>
                    <p:nvPr/>
                  </p:nvSpPr>
                  <p:spPr>
                    <a:xfrm rot="8100000" flipH="1">
                      <a:off x="8750269" y="401324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25" name="Google Shape;1225;p18"/>
                    <p:cNvSpPr/>
                    <p:nvPr/>
                  </p:nvSpPr>
                  <p:spPr>
                    <a:xfrm rot="2700000">
                      <a:off x="8598114" y="20295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226" name="Google Shape;1226;p18"/>
                    <p:cNvSpPr/>
                    <p:nvPr/>
                  </p:nvSpPr>
                  <p:spPr>
                    <a:xfrm rot="-5400000">
                      <a:off x="8954428" y="2946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227" name="Google Shape;1227;p18"/>
                    <p:cNvSpPr/>
                    <p:nvPr/>
                  </p:nvSpPr>
                  <p:spPr>
                    <a:xfrm>
                      <a:off x="3005139" y="4854687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28" name="Google Shape;1228;p18"/>
                    <p:cNvSpPr/>
                    <p:nvPr/>
                  </p:nvSpPr>
                  <p:spPr>
                    <a:xfrm rot="2700000">
                      <a:off x="4401664" y="484107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229" name="Google Shape;1229;p18"/>
                    <p:cNvSpPr/>
                    <p:nvPr/>
                  </p:nvSpPr>
                  <p:spPr>
                    <a:xfrm rot="5400000" flipH="1">
                      <a:off x="951610" y="4843626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230" name="Google Shape;1230;p18"/>
                    <p:cNvSpPr/>
                    <p:nvPr/>
                  </p:nvSpPr>
                  <p:spPr>
                    <a:xfrm rot="-900406" flipH="1">
                      <a:off x="7311885" y="4213002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231" name="Google Shape;1231;p18"/>
                    <p:cNvSpPr/>
                    <p:nvPr/>
                  </p:nvSpPr>
                  <p:spPr>
                    <a:xfrm rot="8100000" flipH="1">
                      <a:off x="3618269" y="47297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32" name="Google Shape;1232;p18"/>
                    <p:cNvSpPr/>
                    <p:nvPr/>
                  </p:nvSpPr>
                  <p:spPr>
                    <a:xfrm>
                      <a:off x="6923964" y="49305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33" name="Google Shape;1233;p18"/>
                    <p:cNvSpPr/>
                    <p:nvPr/>
                  </p:nvSpPr>
                  <p:spPr>
                    <a:xfrm rot="8999773">
                      <a:off x="6027097" y="4054214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234" name="Google Shape;1234;p18"/>
                    <p:cNvSpPr/>
                    <p:nvPr/>
                  </p:nvSpPr>
                  <p:spPr>
                    <a:xfrm>
                      <a:off x="6015314" y="4916350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35" name="Google Shape;1235;p18"/>
                    <p:cNvSpPr/>
                    <p:nvPr/>
                  </p:nvSpPr>
                  <p:spPr>
                    <a:xfrm rot="2700000">
                      <a:off x="6706364" y="4494454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236" name="Google Shape;1236;p18"/>
                    <p:cNvSpPr/>
                    <p:nvPr/>
                  </p:nvSpPr>
                  <p:spPr>
                    <a:xfrm rot="8999773">
                      <a:off x="7589872" y="47502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237" name="Google Shape;1237;p18"/>
                    <p:cNvSpPr/>
                    <p:nvPr/>
                  </p:nvSpPr>
                  <p:spPr>
                    <a:xfrm>
                      <a:off x="8191439" y="4888775"/>
                      <a:ext cx="111187" cy="385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38" name="Google Shape;1238;p18"/>
                    <p:cNvSpPr/>
                    <p:nvPr/>
                  </p:nvSpPr>
                  <p:spPr>
                    <a:xfrm rot="8100000" flipH="1">
                      <a:off x="5259694" y="451056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39" name="Google Shape;1239;p18"/>
                    <p:cNvSpPr/>
                    <p:nvPr/>
                  </p:nvSpPr>
                  <p:spPr>
                    <a:xfrm rot="-900406" flipH="1">
                      <a:off x="8776360" y="4742027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</p:sp>
                <p:sp>
                  <p:nvSpPr>
                    <p:cNvPr id="1240" name="Google Shape;1240;p18"/>
                    <p:cNvSpPr/>
                    <p:nvPr/>
                  </p:nvSpPr>
                  <p:spPr>
                    <a:xfrm rot="-5400000">
                      <a:off x="8568653" y="3271334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1241" name="Google Shape;1241;p18"/>
                  <p:cNvGrpSpPr/>
                  <p:nvPr/>
                </p:nvGrpSpPr>
                <p:grpSpPr>
                  <a:xfrm rot="10800000">
                    <a:off x="657960" y="767236"/>
                    <a:ext cx="3061268" cy="3895909"/>
                    <a:chOff x="-2288847" y="1473292"/>
                    <a:chExt cx="3061268" cy="3895909"/>
                  </a:xfrm>
                </p:grpSpPr>
                <p:sp>
                  <p:nvSpPr>
                    <p:cNvPr id="1242" name="Google Shape;1242;p18"/>
                    <p:cNvSpPr/>
                    <p:nvPr/>
                  </p:nvSpPr>
                  <p:spPr>
                    <a:xfrm rot="8999773">
                      <a:off x="658084" y="1498639"/>
                      <a:ext cx="111961" cy="39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243" name="Google Shape;1243;p18"/>
                    <p:cNvSpPr/>
                    <p:nvPr/>
                  </p:nvSpPr>
                  <p:spPr>
                    <a:xfrm rot="2700000">
                      <a:off x="-1238234" y="5151841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</p:sp>
                <p:sp>
                  <p:nvSpPr>
                    <p:cNvPr id="1244" name="Google Shape;1244;p18"/>
                    <p:cNvSpPr/>
                    <p:nvPr/>
                  </p:nvSpPr>
                  <p:spPr>
                    <a:xfrm rot="6300406">
                      <a:off x="-2307305" y="528827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</p:grpSp>
          <p:sp>
            <p:nvSpPr>
              <p:cNvPr id="1245" name="Google Shape;1245;p18"/>
              <p:cNvSpPr/>
              <p:nvPr/>
            </p:nvSpPr>
            <p:spPr>
              <a:xfrm>
                <a:off x="7971000" y="4071675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46" name="Google Shape;1246;p18"/>
            <p:cNvSpPr/>
            <p:nvPr/>
          </p:nvSpPr>
          <p:spPr>
            <a:xfrm rot="6300406">
              <a:off x="1578295" y="412945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247" name="Google Shape;1247;p18"/>
            <p:cNvSpPr/>
            <p:nvPr/>
          </p:nvSpPr>
          <p:spPr>
            <a:xfrm rot="-2700000">
              <a:off x="7827490" y="99931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248" name="Google Shape;1248;p18"/>
            <p:cNvSpPr/>
            <p:nvPr/>
          </p:nvSpPr>
          <p:spPr>
            <a:xfrm rot="6300406">
              <a:off x="7996995" y="267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249" name="Google Shape;1249;p18"/>
            <p:cNvSpPr/>
            <p:nvPr/>
          </p:nvSpPr>
          <p:spPr>
            <a:xfrm rot="8100000">
              <a:off x="2648340" y="406711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250" name="Google Shape;1250;p18"/>
            <p:cNvSpPr/>
            <p:nvPr/>
          </p:nvSpPr>
          <p:spPr>
            <a:xfrm rot="-4499594">
              <a:off x="3417737" y="41608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251" name="Google Shape;1251;p18"/>
          <p:cNvSpPr txBox="1">
            <a:spLocks noGrp="1"/>
          </p:cNvSpPr>
          <p:nvPr>
            <p:ph type="subTitle" idx="1"/>
          </p:nvPr>
        </p:nvSpPr>
        <p:spPr>
          <a:xfrm>
            <a:off x="4872750" y="2501888"/>
            <a:ext cx="32091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2" name="Google Shape;1252;p18"/>
          <p:cNvSpPr txBox="1">
            <a:spLocks noGrp="1"/>
          </p:cNvSpPr>
          <p:nvPr>
            <p:ph type="title"/>
          </p:nvPr>
        </p:nvSpPr>
        <p:spPr>
          <a:xfrm>
            <a:off x="4872750" y="1605438"/>
            <a:ext cx="32091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1967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solidFill>
          <a:schemeClr val="lt1"/>
        </a:solidFill>
        <a:effectLst/>
      </p:bgPr>
    </p:bg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5" name="Google Shape;1315;p20"/>
          <p:cNvGrpSpPr/>
          <p:nvPr/>
        </p:nvGrpSpPr>
        <p:grpSpPr>
          <a:xfrm>
            <a:off x="122308" y="68542"/>
            <a:ext cx="8895562" cy="4967421"/>
            <a:chOff x="122308" y="68542"/>
            <a:chExt cx="8895562" cy="4967421"/>
          </a:xfrm>
        </p:grpSpPr>
        <p:grpSp>
          <p:nvGrpSpPr>
            <p:cNvPr id="1316" name="Google Shape;1316;p20"/>
            <p:cNvGrpSpPr/>
            <p:nvPr/>
          </p:nvGrpSpPr>
          <p:grpSpPr>
            <a:xfrm flipH="1">
              <a:off x="122308" y="68542"/>
              <a:ext cx="8895562" cy="4967421"/>
              <a:chOff x="135794" y="68542"/>
              <a:chExt cx="8895562" cy="4967421"/>
            </a:xfrm>
          </p:grpSpPr>
          <p:grpSp>
            <p:nvGrpSpPr>
              <p:cNvPr id="1317" name="Google Shape;1317;p20"/>
              <p:cNvGrpSpPr/>
              <p:nvPr/>
            </p:nvGrpSpPr>
            <p:grpSpPr>
              <a:xfrm>
                <a:off x="135794" y="68542"/>
                <a:ext cx="8895562" cy="4967421"/>
                <a:chOff x="135794" y="68542"/>
                <a:chExt cx="8895562" cy="4967421"/>
              </a:xfrm>
            </p:grpSpPr>
            <p:grpSp>
              <p:nvGrpSpPr>
                <p:cNvPr id="1318" name="Google Shape;1318;p20"/>
                <p:cNvGrpSpPr/>
                <p:nvPr/>
              </p:nvGrpSpPr>
              <p:grpSpPr>
                <a:xfrm>
                  <a:off x="135794" y="68542"/>
                  <a:ext cx="8895562" cy="4967421"/>
                  <a:chOff x="135794" y="68542"/>
                  <a:chExt cx="8895562" cy="4967421"/>
                </a:xfrm>
              </p:grpSpPr>
              <p:grpSp>
                <p:nvGrpSpPr>
                  <p:cNvPr id="1319" name="Google Shape;1319;p20"/>
                  <p:cNvGrpSpPr/>
                  <p:nvPr/>
                </p:nvGrpSpPr>
                <p:grpSpPr>
                  <a:xfrm rot="10800000">
                    <a:off x="7868647" y="1236600"/>
                    <a:ext cx="456959" cy="2111662"/>
                    <a:chOff x="8524342" y="1674075"/>
                    <a:chExt cx="456959" cy="2111662"/>
                  </a:xfrm>
                </p:grpSpPr>
                <p:sp>
                  <p:nvSpPr>
                    <p:cNvPr id="1320" name="Google Shape;1320;p20"/>
                    <p:cNvSpPr/>
                    <p:nvPr/>
                  </p:nvSpPr>
                  <p:spPr>
                    <a:xfrm>
                      <a:off x="85955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1321" name="Google Shape;1321;p20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1322" name="Google Shape;1322;p20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1323" name="Google Shape;1323;p20"/>
                    <p:cNvSpPr/>
                    <p:nvPr/>
                  </p:nvSpPr>
                  <p:spPr>
                    <a:xfrm rot="-5400000">
                      <a:off x="8649628" y="3708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1324" name="Google Shape;1324;p20"/>
                  <p:cNvGrpSpPr/>
                  <p:nvPr/>
                </p:nvGrpSpPr>
                <p:grpSpPr>
                  <a:xfrm>
                    <a:off x="135794" y="68542"/>
                    <a:ext cx="8895562" cy="4967421"/>
                    <a:chOff x="135794" y="68542"/>
                    <a:chExt cx="8895562" cy="4967421"/>
                  </a:xfrm>
                </p:grpSpPr>
                <p:grpSp>
                  <p:nvGrpSpPr>
                    <p:cNvPr id="1325" name="Google Shape;1325;p20"/>
                    <p:cNvGrpSpPr/>
                    <p:nvPr/>
                  </p:nvGrpSpPr>
                  <p:grpSpPr>
                    <a:xfrm>
                      <a:off x="135794" y="68542"/>
                      <a:ext cx="8895562" cy="4967421"/>
                      <a:chOff x="135794" y="68542"/>
                      <a:chExt cx="8895562" cy="4967421"/>
                    </a:xfrm>
                  </p:grpSpPr>
                  <p:sp>
                    <p:nvSpPr>
                      <p:cNvPr id="1326" name="Google Shape;1326;p20"/>
                      <p:cNvSpPr/>
                      <p:nvPr/>
                    </p:nvSpPr>
                    <p:spPr>
                      <a:xfrm>
                        <a:off x="960208" y="347900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27" name="Google Shape;1327;p20"/>
                      <p:cNvSpPr/>
                      <p:nvPr/>
                    </p:nvSpPr>
                    <p:spPr>
                      <a:xfrm rot="6300406">
                        <a:off x="127712" y="1220859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28" name="Google Shape;1328;p20"/>
                      <p:cNvSpPr/>
                      <p:nvPr/>
                    </p:nvSpPr>
                    <p:spPr>
                      <a:xfrm rot="8999773">
                        <a:off x="1520397" y="1949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29" name="Google Shape;1329;p20"/>
                      <p:cNvSpPr/>
                      <p:nvPr/>
                    </p:nvSpPr>
                    <p:spPr>
                      <a:xfrm>
                        <a:off x="3809289" y="13102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0" name="Google Shape;1330;p20"/>
                      <p:cNvSpPr/>
                      <p:nvPr/>
                    </p:nvSpPr>
                    <p:spPr>
                      <a:xfrm rot="2700000">
                        <a:off x="5444989" y="19495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1" name="Google Shape;1331;p20"/>
                      <p:cNvSpPr/>
                      <p:nvPr/>
                    </p:nvSpPr>
                    <p:spPr>
                      <a:xfrm rot="5400000" flipH="1">
                        <a:off x="699535" y="959501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2" name="Google Shape;1332;p20"/>
                      <p:cNvSpPr/>
                      <p:nvPr/>
                    </p:nvSpPr>
                    <p:spPr>
                      <a:xfrm rot="8100000" flipH="1">
                        <a:off x="1537394" y="11504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3" name="Google Shape;1333;p20"/>
                      <p:cNvSpPr/>
                      <p:nvPr/>
                    </p:nvSpPr>
                    <p:spPr>
                      <a:xfrm>
                        <a:off x="1878594" y="657994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4" name="Google Shape;1334;p20"/>
                      <p:cNvSpPr/>
                      <p:nvPr/>
                    </p:nvSpPr>
                    <p:spPr>
                      <a:xfrm rot="6300406">
                        <a:off x="2834574" y="271712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5" name="Google Shape;1335;p20"/>
                      <p:cNvSpPr/>
                      <p:nvPr/>
                    </p:nvSpPr>
                    <p:spPr>
                      <a:xfrm rot="-5400000">
                        <a:off x="245215" y="1885043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6" name="Google Shape;1336;p20"/>
                      <p:cNvSpPr/>
                      <p:nvPr/>
                    </p:nvSpPr>
                    <p:spPr>
                      <a:xfrm rot="2700000">
                        <a:off x="515841" y="2313366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7" name="Google Shape;1337;p20"/>
                      <p:cNvSpPr/>
                      <p:nvPr/>
                    </p:nvSpPr>
                    <p:spPr>
                      <a:xfrm rot="-5400000">
                        <a:off x="2177229" y="4959035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8" name="Google Shape;1338;p20"/>
                      <p:cNvSpPr/>
                      <p:nvPr/>
                    </p:nvSpPr>
                    <p:spPr>
                      <a:xfrm rot="8999773">
                        <a:off x="143059" y="23133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39" name="Google Shape;1339;p20"/>
                      <p:cNvSpPr/>
                      <p:nvPr/>
                    </p:nvSpPr>
                    <p:spPr>
                      <a:xfrm rot="8999773">
                        <a:off x="6232222" y="9388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0" name="Google Shape;1340;p20"/>
                      <p:cNvSpPr/>
                      <p:nvPr/>
                    </p:nvSpPr>
                    <p:spPr>
                      <a:xfrm rot="8100000" flipH="1">
                        <a:off x="7273844" y="2911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1" name="Google Shape;1341;p20"/>
                      <p:cNvSpPr/>
                      <p:nvPr/>
                    </p:nvSpPr>
                    <p:spPr>
                      <a:xfrm rot="8100000" flipH="1">
                        <a:off x="8836969" y="22039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2" name="Google Shape;1342;p20"/>
                      <p:cNvSpPr/>
                      <p:nvPr/>
                    </p:nvSpPr>
                    <p:spPr>
                      <a:xfrm rot="-10594826" flipH="1">
                        <a:off x="2806268" y="4025971"/>
                        <a:ext cx="111939" cy="395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3" name="Google Shape;1343;p20"/>
                      <p:cNvSpPr/>
                      <p:nvPr/>
                    </p:nvSpPr>
                    <p:spPr>
                      <a:xfrm>
                        <a:off x="8631314" y="1124700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4" name="Google Shape;1344;p20"/>
                      <p:cNvSpPr/>
                      <p:nvPr/>
                    </p:nvSpPr>
                    <p:spPr>
                      <a:xfrm>
                        <a:off x="8824189" y="167407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5" name="Google Shape;1345;p20"/>
                      <p:cNvSpPr/>
                      <p:nvPr/>
                    </p:nvSpPr>
                    <p:spPr>
                      <a:xfrm rot="8999773">
                        <a:off x="200884" y="37084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6" name="Google Shape;1346;p20"/>
                      <p:cNvSpPr/>
                      <p:nvPr/>
                    </p:nvSpPr>
                    <p:spPr>
                      <a:xfrm rot="2700000">
                        <a:off x="1935066" y="4802091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7" name="Google Shape;1347;p20"/>
                      <p:cNvSpPr/>
                      <p:nvPr/>
                    </p:nvSpPr>
                    <p:spPr>
                      <a:xfrm rot="2700000">
                        <a:off x="133366" y="4542241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8" name="Google Shape;1348;p20"/>
                      <p:cNvSpPr/>
                      <p:nvPr/>
                    </p:nvSpPr>
                    <p:spPr>
                      <a:xfrm rot="6300406">
                        <a:off x="359695" y="330707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49" name="Google Shape;1349;p20"/>
                      <p:cNvSpPr/>
                      <p:nvPr/>
                    </p:nvSpPr>
                    <p:spPr>
                      <a:xfrm rot="-2700000">
                        <a:off x="1498615" y="4947863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0" name="Google Shape;1350;p20"/>
                      <p:cNvSpPr/>
                      <p:nvPr/>
                    </p:nvSpPr>
                    <p:spPr>
                      <a:xfrm rot="8999773">
                        <a:off x="197772" y="49618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1" name="Google Shape;1351;p20"/>
                      <p:cNvSpPr/>
                      <p:nvPr/>
                    </p:nvSpPr>
                    <p:spPr>
                      <a:xfrm>
                        <a:off x="8870114" y="2464000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2" name="Google Shape;1352;p20"/>
                      <p:cNvSpPr/>
                      <p:nvPr/>
                    </p:nvSpPr>
                    <p:spPr>
                      <a:xfrm rot="8100000" flipH="1">
                        <a:off x="8826469" y="37084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3" name="Google Shape;1353;p20"/>
                      <p:cNvSpPr/>
                      <p:nvPr/>
                    </p:nvSpPr>
                    <p:spPr>
                      <a:xfrm rot="2700000">
                        <a:off x="7759914" y="370592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4" name="Google Shape;1354;p20"/>
                      <p:cNvSpPr/>
                      <p:nvPr/>
                    </p:nvSpPr>
                    <p:spPr>
                      <a:xfrm rot="-5400000">
                        <a:off x="8954428" y="294680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5" name="Google Shape;1355;p20"/>
                      <p:cNvSpPr/>
                      <p:nvPr/>
                    </p:nvSpPr>
                    <p:spPr>
                      <a:xfrm>
                        <a:off x="3005139" y="4854687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6" name="Google Shape;1356;p20"/>
                      <p:cNvSpPr/>
                      <p:nvPr/>
                    </p:nvSpPr>
                    <p:spPr>
                      <a:xfrm rot="2700000">
                        <a:off x="4401664" y="484107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7" name="Google Shape;1357;p20"/>
                      <p:cNvSpPr/>
                      <p:nvPr/>
                    </p:nvSpPr>
                    <p:spPr>
                      <a:xfrm rot="5400000" flipH="1">
                        <a:off x="951610" y="4843626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8" name="Google Shape;1358;p20"/>
                      <p:cNvSpPr/>
                      <p:nvPr/>
                    </p:nvSpPr>
                    <p:spPr>
                      <a:xfrm rot="-900406" flipH="1">
                        <a:off x="7311885" y="4213002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59" name="Google Shape;1359;p20"/>
                      <p:cNvSpPr/>
                      <p:nvPr/>
                    </p:nvSpPr>
                    <p:spPr>
                      <a:xfrm rot="8100000" flipH="1">
                        <a:off x="3618269" y="465356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60" name="Google Shape;1360;p20"/>
                      <p:cNvSpPr/>
                      <p:nvPr/>
                    </p:nvSpPr>
                    <p:spPr>
                      <a:xfrm>
                        <a:off x="6923964" y="49305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61" name="Google Shape;1361;p20"/>
                      <p:cNvSpPr/>
                      <p:nvPr/>
                    </p:nvSpPr>
                    <p:spPr>
                      <a:xfrm>
                        <a:off x="6015314" y="4916350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62" name="Google Shape;1362;p20"/>
                      <p:cNvSpPr/>
                      <p:nvPr/>
                    </p:nvSpPr>
                    <p:spPr>
                      <a:xfrm rot="8999773">
                        <a:off x="7589872" y="47502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63" name="Google Shape;1363;p20"/>
                      <p:cNvSpPr/>
                      <p:nvPr/>
                    </p:nvSpPr>
                    <p:spPr>
                      <a:xfrm>
                        <a:off x="8191439" y="48887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64" name="Google Shape;1364;p20"/>
                      <p:cNvSpPr/>
                      <p:nvPr/>
                    </p:nvSpPr>
                    <p:spPr>
                      <a:xfrm rot="-900406" flipH="1">
                        <a:off x="8776360" y="4742027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65" name="Google Shape;1365;p20"/>
                      <p:cNvSpPr/>
                      <p:nvPr/>
                    </p:nvSpPr>
                    <p:spPr>
                      <a:xfrm rot="-5400000">
                        <a:off x="8568653" y="3271334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</p:grpSp>
                <p:sp>
                  <p:nvSpPr>
                    <p:cNvPr id="1366" name="Google Shape;1366;p20"/>
                    <p:cNvSpPr/>
                    <p:nvPr/>
                  </p:nvSpPr>
                  <p:spPr>
                    <a:xfrm rot="-4499594">
                      <a:off x="1114400" y="141259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  <p:sp>
              <p:nvSpPr>
                <p:cNvPr id="1367" name="Google Shape;1367;p20"/>
                <p:cNvSpPr/>
                <p:nvPr/>
              </p:nvSpPr>
              <p:spPr>
                <a:xfrm>
                  <a:off x="8047200" y="4224075"/>
                  <a:ext cx="193500" cy="183900"/>
                </a:xfrm>
                <a:prstGeom prst="star5">
                  <a:avLst>
                    <a:gd name="adj" fmla="val 19098"/>
                    <a:gd name="hf" fmla="val 105146"/>
                    <a:gd name="vf" fmla="val 110557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68" name="Google Shape;1368;p20"/>
              <p:cNvSpPr/>
              <p:nvPr/>
            </p:nvSpPr>
            <p:spPr>
              <a:xfrm rot="-2700000">
                <a:off x="1246965" y="3480163"/>
                <a:ext cx="111951" cy="39504"/>
              </a:xfrm>
              <a:custGeom>
                <a:avLst/>
                <a:gdLst/>
                <a:ahLst/>
                <a:cxnLst/>
                <a:rect l="l" t="t" r="r" b="b"/>
                <a:pathLst>
                  <a:path w="10392" h="3667" extrusionOk="0">
                    <a:moveTo>
                      <a:pt x="10392" y="3667"/>
                    </a:moveTo>
                    <a:lnTo>
                      <a:pt x="2067" y="3580"/>
                    </a:lnTo>
                    <a:lnTo>
                      <a:pt x="0" y="0"/>
                    </a:lnTo>
                    <a:lnTo>
                      <a:pt x="1031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1369" name="Google Shape;1369;p20"/>
              <p:cNvSpPr/>
              <p:nvPr/>
            </p:nvSpPr>
            <p:spPr>
              <a:xfrm rot="6300406">
                <a:off x="1578295" y="4129454"/>
                <a:ext cx="108687" cy="45169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4192" extrusionOk="0">
                    <a:moveTo>
                      <a:pt x="9402" y="4192"/>
                    </a:moveTo>
                    <a:lnTo>
                      <a:pt x="0" y="3668"/>
                    </a:lnTo>
                    <a:lnTo>
                      <a:pt x="611" y="612"/>
                    </a:lnTo>
                    <a:lnTo>
                      <a:pt x="1008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1370" name="Google Shape;1370;p20"/>
              <p:cNvSpPr/>
              <p:nvPr/>
            </p:nvSpPr>
            <p:spPr>
              <a:xfrm rot="6300406">
                <a:off x="7533437" y="1679334"/>
                <a:ext cx="111187" cy="38574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3580" extrusionOk="0">
                    <a:moveTo>
                      <a:pt x="1528" y="0"/>
                    </a:moveTo>
                    <a:lnTo>
                      <a:pt x="8252" y="0"/>
                    </a:lnTo>
                    <a:lnTo>
                      <a:pt x="10319" y="3580"/>
                    </a:lnTo>
                    <a:lnTo>
                      <a:pt x="0" y="358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371" name="Google Shape;1371;p20"/>
              <p:cNvSpPr/>
              <p:nvPr/>
            </p:nvSpPr>
            <p:spPr>
              <a:xfrm rot="-2700000">
                <a:off x="7522690" y="1151713"/>
                <a:ext cx="111951" cy="39504"/>
              </a:xfrm>
              <a:custGeom>
                <a:avLst/>
                <a:gdLst/>
                <a:ahLst/>
                <a:cxnLst/>
                <a:rect l="l" t="t" r="r" b="b"/>
                <a:pathLst>
                  <a:path w="10392" h="3667" extrusionOk="0">
                    <a:moveTo>
                      <a:pt x="10392" y="3667"/>
                    </a:moveTo>
                    <a:lnTo>
                      <a:pt x="2067" y="3580"/>
                    </a:lnTo>
                    <a:lnTo>
                      <a:pt x="0" y="0"/>
                    </a:lnTo>
                    <a:lnTo>
                      <a:pt x="1031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  <p:sp>
            <p:nvSpPr>
              <p:cNvPr id="1372" name="Google Shape;1372;p20"/>
              <p:cNvSpPr/>
              <p:nvPr/>
            </p:nvSpPr>
            <p:spPr>
              <a:xfrm rot="6300406">
                <a:off x="7996995" y="267179"/>
                <a:ext cx="108687" cy="45169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4192" extrusionOk="0">
                    <a:moveTo>
                      <a:pt x="9402" y="4192"/>
                    </a:moveTo>
                    <a:lnTo>
                      <a:pt x="0" y="3668"/>
                    </a:lnTo>
                    <a:lnTo>
                      <a:pt x="611" y="612"/>
                    </a:lnTo>
                    <a:lnTo>
                      <a:pt x="1008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1373" name="Google Shape;1373;p20"/>
              <p:cNvSpPr/>
              <p:nvPr/>
            </p:nvSpPr>
            <p:spPr>
              <a:xfrm rot="-4499594">
                <a:off x="1727987" y="3012129"/>
                <a:ext cx="108687" cy="45169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4192" extrusionOk="0">
                    <a:moveTo>
                      <a:pt x="9402" y="4192"/>
                    </a:moveTo>
                    <a:lnTo>
                      <a:pt x="0" y="3668"/>
                    </a:lnTo>
                    <a:lnTo>
                      <a:pt x="611" y="612"/>
                    </a:lnTo>
                    <a:lnTo>
                      <a:pt x="1008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</p:sp>
          <p:sp>
            <p:nvSpPr>
              <p:cNvPr id="1374" name="Google Shape;1374;p20"/>
              <p:cNvSpPr/>
              <p:nvPr/>
            </p:nvSpPr>
            <p:spPr>
              <a:xfrm rot="-4499594">
                <a:off x="1580237" y="1682279"/>
                <a:ext cx="108687" cy="45169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4192" extrusionOk="0">
                    <a:moveTo>
                      <a:pt x="9402" y="4192"/>
                    </a:moveTo>
                    <a:lnTo>
                      <a:pt x="0" y="3668"/>
                    </a:lnTo>
                    <a:lnTo>
                      <a:pt x="611" y="612"/>
                    </a:lnTo>
                    <a:lnTo>
                      <a:pt x="1008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1375" name="Google Shape;1375;p20"/>
              <p:cNvSpPr/>
              <p:nvPr/>
            </p:nvSpPr>
            <p:spPr>
              <a:xfrm rot="8100000">
                <a:off x="7220340" y="3381310"/>
                <a:ext cx="111951" cy="39504"/>
              </a:xfrm>
              <a:custGeom>
                <a:avLst/>
                <a:gdLst/>
                <a:ahLst/>
                <a:cxnLst/>
                <a:rect l="l" t="t" r="r" b="b"/>
                <a:pathLst>
                  <a:path w="10392" h="3667" extrusionOk="0">
                    <a:moveTo>
                      <a:pt x="10392" y="3667"/>
                    </a:moveTo>
                    <a:lnTo>
                      <a:pt x="2067" y="3580"/>
                    </a:lnTo>
                    <a:lnTo>
                      <a:pt x="0" y="0"/>
                    </a:lnTo>
                    <a:lnTo>
                      <a:pt x="1031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</p:grpSp>
        <p:sp>
          <p:nvSpPr>
            <p:cNvPr id="1376" name="Google Shape;1376;p20"/>
            <p:cNvSpPr/>
            <p:nvPr/>
          </p:nvSpPr>
          <p:spPr>
            <a:xfrm flipH="1">
              <a:off x="8673364" y="322013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77" name="Google Shape;1377;p20"/>
          <p:cNvSpPr/>
          <p:nvPr/>
        </p:nvSpPr>
        <p:spPr>
          <a:xfrm>
            <a:off x="702750" y="540000"/>
            <a:ext cx="77385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78" name="Google Shape;1378;p20"/>
          <p:cNvSpPr txBox="1">
            <a:spLocks noGrp="1"/>
          </p:cNvSpPr>
          <p:nvPr>
            <p:ph type="subTitle" idx="1"/>
          </p:nvPr>
        </p:nvSpPr>
        <p:spPr>
          <a:xfrm>
            <a:off x="2953375" y="2617500"/>
            <a:ext cx="3237300" cy="7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9" name="Google Shape;1379;p20"/>
          <p:cNvSpPr txBox="1">
            <a:spLocks noGrp="1"/>
          </p:cNvSpPr>
          <p:nvPr>
            <p:ph type="title"/>
          </p:nvPr>
        </p:nvSpPr>
        <p:spPr>
          <a:xfrm>
            <a:off x="2953625" y="1729800"/>
            <a:ext cx="3237000" cy="8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280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bg>
      <p:bgPr>
        <a:solidFill>
          <a:schemeClr val="lt1"/>
        </a:solidFill>
        <a:effectLst/>
      </p:bgPr>
    </p:bg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1" name="Google Shape;1381;p21"/>
          <p:cNvGrpSpPr/>
          <p:nvPr/>
        </p:nvGrpSpPr>
        <p:grpSpPr>
          <a:xfrm>
            <a:off x="122308" y="68542"/>
            <a:ext cx="8895562" cy="4967421"/>
            <a:chOff x="122308" y="68542"/>
            <a:chExt cx="8895562" cy="4967421"/>
          </a:xfrm>
        </p:grpSpPr>
        <p:grpSp>
          <p:nvGrpSpPr>
            <p:cNvPr id="1382" name="Google Shape;1382;p21"/>
            <p:cNvGrpSpPr/>
            <p:nvPr/>
          </p:nvGrpSpPr>
          <p:grpSpPr>
            <a:xfrm>
              <a:off x="122308" y="68542"/>
              <a:ext cx="8895562" cy="4967421"/>
              <a:chOff x="122308" y="68542"/>
              <a:chExt cx="8895562" cy="4967421"/>
            </a:xfrm>
          </p:grpSpPr>
          <p:grpSp>
            <p:nvGrpSpPr>
              <p:cNvPr id="1383" name="Google Shape;1383;p21"/>
              <p:cNvGrpSpPr/>
              <p:nvPr/>
            </p:nvGrpSpPr>
            <p:grpSpPr>
              <a:xfrm flipH="1">
                <a:off x="122308" y="68542"/>
                <a:ext cx="8895562" cy="4967421"/>
                <a:chOff x="135794" y="68542"/>
                <a:chExt cx="8895562" cy="4967421"/>
              </a:xfrm>
            </p:grpSpPr>
            <p:grpSp>
              <p:nvGrpSpPr>
                <p:cNvPr id="1384" name="Google Shape;1384;p21"/>
                <p:cNvGrpSpPr/>
                <p:nvPr/>
              </p:nvGrpSpPr>
              <p:grpSpPr>
                <a:xfrm>
                  <a:off x="135794" y="68542"/>
                  <a:ext cx="8895562" cy="4967421"/>
                  <a:chOff x="135794" y="68542"/>
                  <a:chExt cx="8895562" cy="4967421"/>
                </a:xfrm>
              </p:grpSpPr>
              <p:grpSp>
                <p:nvGrpSpPr>
                  <p:cNvPr id="1385" name="Google Shape;1385;p21"/>
                  <p:cNvGrpSpPr/>
                  <p:nvPr/>
                </p:nvGrpSpPr>
                <p:grpSpPr>
                  <a:xfrm>
                    <a:off x="135794" y="68542"/>
                    <a:ext cx="8895562" cy="4967421"/>
                    <a:chOff x="135794" y="68542"/>
                    <a:chExt cx="8895562" cy="4967421"/>
                  </a:xfrm>
                </p:grpSpPr>
                <p:grpSp>
                  <p:nvGrpSpPr>
                    <p:cNvPr id="1386" name="Google Shape;1386;p21"/>
                    <p:cNvGrpSpPr/>
                    <p:nvPr/>
                  </p:nvGrpSpPr>
                  <p:grpSpPr>
                    <a:xfrm rot="10800000">
                      <a:off x="7868647" y="1236600"/>
                      <a:ext cx="456959" cy="2111662"/>
                      <a:chOff x="8524342" y="1674075"/>
                      <a:chExt cx="456959" cy="2111662"/>
                    </a:xfrm>
                  </p:grpSpPr>
                  <p:sp>
                    <p:nvSpPr>
                      <p:cNvPr id="1387" name="Google Shape;1387;p21"/>
                      <p:cNvSpPr/>
                      <p:nvPr/>
                    </p:nvSpPr>
                    <p:spPr>
                      <a:xfrm>
                        <a:off x="8595589" y="167407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88" name="Google Shape;1388;p21"/>
                      <p:cNvSpPr/>
                      <p:nvPr/>
                    </p:nvSpPr>
                    <p:spPr>
                      <a:xfrm>
                        <a:off x="8870114" y="2464000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89" name="Google Shape;1389;p21"/>
                      <p:cNvSpPr/>
                      <p:nvPr/>
                    </p:nvSpPr>
                    <p:spPr>
                      <a:xfrm rot="2700000">
                        <a:off x="8521914" y="286772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1390" name="Google Shape;1390;p21"/>
                      <p:cNvSpPr/>
                      <p:nvPr/>
                    </p:nvSpPr>
                    <p:spPr>
                      <a:xfrm rot="-5400000">
                        <a:off x="8649628" y="370880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</p:grpSp>
                <p:grpSp>
                  <p:nvGrpSpPr>
                    <p:cNvPr id="1391" name="Google Shape;1391;p21"/>
                    <p:cNvGrpSpPr/>
                    <p:nvPr/>
                  </p:nvGrpSpPr>
                  <p:grpSpPr>
                    <a:xfrm>
                      <a:off x="135794" y="68542"/>
                      <a:ext cx="8895562" cy="4967421"/>
                      <a:chOff x="135794" y="68542"/>
                      <a:chExt cx="8895562" cy="4967421"/>
                    </a:xfrm>
                  </p:grpSpPr>
                  <p:grpSp>
                    <p:nvGrpSpPr>
                      <p:cNvPr id="1392" name="Google Shape;1392;p21"/>
                      <p:cNvGrpSpPr/>
                      <p:nvPr/>
                    </p:nvGrpSpPr>
                    <p:grpSpPr>
                      <a:xfrm>
                        <a:off x="135794" y="68542"/>
                        <a:ext cx="8895562" cy="4967421"/>
                        <a:chOff x="135794" y="68542"/>
                        <a:chExt cx="8895562" cy="4967421"/>
                      </a:xfrm>
                    </p:grpSpPr>
                    <p:sp>
                      <p:nvSpPr>
                        <p:cNvPr id="1393" name="Google Shape;1393;p21"/>
                        <p:cNvSpPr/>
                        <p:nvPr/>
                      </p:nvSpPr>
                      <p:spPr>
                        <a:xfrm>
                          <a:off x="960208" y="347900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394" name="Google Shape;1394;p21"/>
                        <p:cNvSpPr/>
                        <p:nvPr/>
                      </p:nvSpPr>
                      <p:spPr>
                        <a:xfrm rot="6300406">
                          <a:off x="127712" y="1220859"/>
                          <a:ext cx="111187" cy="3857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395" name="Google Shape;1395;p21"/>
                        <p:cNvSpPr/>
                        <p:nvPr/>
                      </p:nvSpPr>
                      <p:spPr>
                        <a:xfrm rot="8999773">
                          <a:off x="1520397" y="194939"/>
                          <a:ext cx="111961" cy="3950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396" name="Google Shape;1396;p21"/>
                        <p:cNvSpPr/>
                        <p:nvPr/>
                      </p:nvSpPr>
                      <p:spPr>
                        <a:xfrm>
                          <a:off x="3809289" y="131025"/>
                          <a:ext cx="111187" cy="3857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397" name="Google Shape;1397;p21"/>
                        <p:cNvSpPr/>
                        <p:nvPr/>
                      </p:nvSpPr>
                      <p:spPr>
                        <a:xfrm rot="2700000">
                          <a:off x="5444989" y="194954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398" name="Google Shape;1398;p21"/>
                        <p:cNvSpPr/>
                        <p:nvPr/>
                      </p:nvSpPr>
                      <p:spPr>
                        <a:xfrm rot="5400000" flipH="1">
                          <a:off x="699535" y="959501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399" name="Google Shape;1399;p21"/>
                        <p:cNvSpPr/>
                        <p:nvPr/>
                      </p:nvSpPr>
                      <p:spPr>
                        <a:xfrm rot="8100000" flipH="1">
                          <a:off x="1232594" y="921844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0" name="Google Shape;1400;p21"/>
                        <p:cNvSpPr/>
                        <p:nvPr/>
                      </p:nvSpPr>
                      <p:spPr>
                        <a:xfrm>
                          <a:off x="1878594" y="657994"/>
                          <a:ext cx="111187" cy="3857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1" name="Google Shape;1401;p21"/>
                        <p:cNvSpPr/>
                        <p:nvPr/>
                      </p:nvSpPr>
                      <p:spPr>
                        <a:xfrm rot="-5400000">
                          <a:off x="245215" y="1885043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2" name="Google Shape;1402;p21"/>
                        <p:cNvSpPr/>
                        <p:nvPr/>
                      </p:nvSpPr>
                      <p:spPr>
                        <a:xfrm rot="2700000">
                          <a:off x="515841" y="2313366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5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3" name="Google Shape;1403;p21"/>
                        <p:cNvSpPr/>
                        <p:nvPr/>
                      </p:nvSpPr>
                      <p:spPr>
                        <a:xfrm rot="-5400000">
                          <a:off x="2177229" y="4959035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4" name="Google Shape;1404;p21"/>
                        <p:cNvSpPr/>
                        <p:nvPr/>
                      </p:nvSpPr>
                      <p:spPr>
                        <a:xfrm rot="8999773">
                          <a:off x="143059" y="2694364"/>
                          <a:ext cx="111961" cy="3950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5" name="Google Shape;1405;p21"/>
                        <p:cNvSpPr/>
                        <p:nvPr/>
                      </p:nvSpPr>
                      <p:spPr>
                        <a:xfrm rot="8999773">
                          <a:off x="6232222" y="93889"/>
                          <a:ext cx="111961" cy="3950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6" name="Google Shape;1406;p21"/>
                        <p:cNvSpPr/>
                        <p:nvPr/>
                      </p:nvSpPr>
                      <p:spPr>
                        <a:xfrm rot="8100000" flipH="1">
                          <a:off x="7273844" y="291144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7" name="Google Shape;1407;p21"/>
                        <p:cNvSpPr/>
                        <p:nvPr/>
                      </p:nvSpPr>
                      <p:spPr>
                        <a:xfrm rot="8100000" flipH="1">
                          <a:off x="8836969" y="220394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8" name="Google Shape;1408;p21"/>
                        <p:cNvSpPr/>
                        <p:nvPr/>
                      </p:nvSpPr>
                      <p:spPr>
                        <a:xfrm rot="-10594826" flipH="1">
                          <a:off x="2806268" y="4025971"/>
                          <a:ext cx="111939" cy="395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5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09" name="Google Shape;1409;p21"/>
                        <p:cNvSpPr/>
                        <p:nvPr/>
                      </p:nvSpPr>
                      <p:spPr>
                        <a:xfrm>
                          <a:off x="8631314" y="1124700"/>
                          <a:ext cx="111187" cy="385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0" name="Google Shape;1410;p21"/>
                        <p:cNvSpPr/>
                        <p:nvPr/>
                      </p:nvSpPr>
                      <p:spPr>
                        <a:xfrm>
                          <a:off x="8824189" y="1674075"/>
                          <a:ext cx="111187" cy="3857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1" name="Google Shape;1411;p21"/>
                        <p:cNvSpPr/>
                        <p:nvPr/>
                      </p:nvSpPr>
                      <p:spPr>
                        <a:xfrm rot="8999773">
                          <a:off x="200884" y="3708439"/>
                          <a:ext cx="111961" cy="3950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2" name="Google Shape;1412;p21"/>
                        <p:cNvSpPr/>
                        <p:nvPr/>
                      </p:nvSpPr>
                      <p:spPr>
                        <a:xfrm rot="2700000">
                          <a:off x="133366" y="4542241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3" name="Google Shape;1413;p21"/>
                        <p:cNvSpPr/>
                        <p:nvPr/>
                      </p:nvSpPr>
                      <p:spPr>
                        <a:xfrm rot="6300406">
                          <a:off x="359695" y="3307079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4" name="Google Shape;1414;p21"/>
                        <p:cNvSpPr/>
                        <p:nvPr/>
                      </p:nvSpPr>
                      <p:spPr>
                        <a:xfrm rot="-2700000">
                          <a:off x="1498615" y="4947863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5" name="Google Shape;1415;p21"/>
                        <p:cNvSpPr/>
                        <p:nvPr/>
                      </p:nvSpPr>
                      <p:spPr>
                        <a:xfrm rot="8999773">
                          <a:off x="197772" y="4961864"/>
                          <a:ext cx="111961" cy="3950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6" name="Google Shape;1416;p21"/>
                        <p:cNvSpPr/>
                        <p:nvPr/>
                      </p:nvSpPr>
                      <p:spPr>
                        <a:xfrm>
                          <a:off x="8870114" y="2464000"/>
                          <a:ext cx="111187" cy="3857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7" name="Google Shape;1417;p21"/>
                        <p:cNvSpPr/>
                        <p:nvPr/>
                      </p:nvSpPr>
                      <p:spPr>
                        <a:xfrm rot="8100000" flipH="1">
                          <a:off x="8674069" y="3632244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8" name="Google Shape;1418;p21"/>
                        <p:cNvSpPr/>
                        <p:nvPr/>
                      </p:nvSpPr>
                      <p:spPr>
                        <a:xfrm rot="2700000">
                          <a:off x="7759914" y="3705929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19" name="Google Shape;1419;p21"/>
                        <p:cNvSpPr/>
                        <p:nvPr/>
                      </p:nvSpPr>
                      <p:spPr>
                        <a:xfrm rot="-5400000">
                          <a:off x="8954428" y="2946809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0" name="Google Shape;1420;p21"/>
                        <p:cNvSpPr/>
                        <p:nvPr/>
                      </p:nvSpPr>
                      <p:spPr>
                        <a:xfrm>
                          <a:off x="3005139" y="4930887"/>
                          <a:ext cx="111187" cy="385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1" name="Google Shape;1421;p21"/>
                        <p:cNvSpPr/>
                        <p:nvPr/>
                      </p:nvSpPr>
                      <p:spPr>
                        <a:xfrm rot="2700000">
                          <a:off x="4401664" y="4917279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2" name="Google Shape;1422;p21"/>
                        <p:cNvSpPr/>
                        <p:nvPr/>
                      </p:nvSpPr>
                      <p:spPr>
                        <a:xfrm rot="5400000" flipH="1">
                          <a:off x="951610" y="4843626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3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3" name="Google Shape;1423;p21"/>
                        <p:cNvSpPr/>
                        <p:nvPr/>
                      </p:nvSpPr>
                      <p:spPr>
                        <a:xfrm rot="-900406" flipH="1">
                          <a:off x="7311885" y="4213002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5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4" name="Google Shape;1424;p21"/>
                        <p:cNvSpPr/>
                        <p:nvPr/>
                      </p:nvSpPr>
                      <p:spPr>
                        <a:xfrm rot="8100000" flipH="1">
                          <a:off x="3618269" y="4653569"/>
                          <a:ext cx="111951" cy="3950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5" name="Google Shape;1425;p21"/>
                        <p:cNvSpPr/>
                        <p:nvPr/>
                      </p:nvSpPr>
                      <p:spPr>
                        <a:xfrm>
                          <a:off x="6923964" y="4930575"/>
                          <a:ext cx="111187" cy="385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4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6" name="Google Shape;1426;p21"/>
                        <p:cNvSpPr/>
                        <p:nvPr/>
                      </p:nvSpPr>
                      <p:spPr>
                        <a:xfrm>
                          <a:off x="6015314" y="4916350"/>
                          <a:ext cx="111187" cy="385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7" name="Google Shape;1427;p21"/>
                        <p:cNvSpPr/>
                        <p:nvPr/>
                      </p:nvSpPr>
                      <p:spPr>
                        <a:xfrm rot="8999773">
                          <a:off x="7589872" y="4750239"/>
                          <a:ext cx="111961" cy="3950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92" h="3667" extrusionOk="0">
                              <a:moveTo>
                                <a:pt x="10392" y="3667"/>
                              </a:moveTo>
                              <a:lnTo>
                                <a:pt x="2067" y="3580"/>
                              </a:lnTo>
                              <a:lnTo>
                                <a:pt x="0" y="0"/>
                              </a:lnTo>
                              <a:lnTo>
                                <a:pt x="10319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6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8" name="Google Shape;1428;p21"/>
                        <p:cNvSpPr/>
                        <p:nvPr/>
                      </p:nvSpPr>
                      <p:spPr>
                        <a:xfrm>
                          <a:off x="8191439" y="4888775"/>
                          <a:ext cx="111187" cy="3857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319" h="3580" extrusionOk="0">
                              <a:moveTo>
                                <a:pt x="1528" y="0"/>
                              </a:moveTo>
                              <a:lnTo>
                                <a:pt x="8252" y="0"/>
                              </a:lnTo>
                              <a:lnTo>
                                <a:pt x="10319" y="3580"/>
                              </a:lnTo>
                              <a:lnTo>
                                <a:pt x="0" y="358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29" name="Google Shape;1429;p21"/>
                        <p:cNvSpPr/>
                        <p:nvPr/>
                      </p:nvSpPr>
                      <p:spPr>
                        <a:xfrm rot="-900406" flipH="1">
                          <a:off x="8776360" y="4742027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5"/>
                        </a:solidFill>
                        <a:ln>
                          <a:noFill/>
                        </a:ln>
                      </p:spPr>
                    </p:sp>
                    <p:sp>
                      <p:nvSpPr>
                        <p:cNvPr id="1430" name="Google Shape;1430;p21"/>
                        <p:cNvSpPr/>
                        <p:nvPr/>
                      </p:nvSpPr>
                      <p:spPr>
                        <a:xfrm rot="-5400000">
                          <a:off x="8340053" y="4033334"/>
                          <a:ext cx="108687" cy="4516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87" h="4192" extrusionOk="0">
                              <a:moveTo>
                                <a:pt x="9402" y="4192"/>
                              </a:moveTo>
                              <a:lnTo>
                                <a:pt x="0" y="3668"/>
                              </a:lnTo>
                              <a:lnTo>
                                <a:pt x="611" y="612"/>
                              </a:lnTo>
                              <a:lnTo>
                                <a:pt x="10087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/>
                        </a:solidFill>
                        <a:ln>
                          <a:noFill/>
                        </a:ln>
                      </p:spPr>
                    </p:sp>
                  </p:grpSp>
                  <p:sp>
                    <p:nvSpPr>
                      <p:cNvPr id="1431" name="Google Shape;1431;p21"/>
                      <p:cNvSpPr/>
                      <p:nvPr/>
                    </p:nvSpPr>
                    <p:spPr>
                      <a:xfrm rot="-4499594">
                        <a:off x="809600" y="1412590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</p:grpSp>
              </p:grpSp>
              <p:sp>
                <p:nvSpPr>
                  <p:cNvPr id="1432" name="Google Shape;1432;p21"/>
                  <p:cNvSpPr/>
                  <p:nvPr/>
                </p:nvSpPr>
                <p:spPr>
                  <a:xfrm>
                    <a:off x="8336925" y="585338"/>
                    <a:ext cx="193500" cy="183900"/>
                  </a:xfrm>
                  <a:prstGeom prst="star5">
                    <a:avLst>
                      <a:gd name="adj" fmla="val 19098"/>
                      <a:gd name="hf" fmla="val 105146"/>
                      <a:gd name="vf" fmla="val 110557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433" name="Google Shape;1433;p21"/>
                <p:cNvSpPr/>
                <p:nvPr/>
              </p:nvSpPr>
              <p:spPr>
                <a:xfrm rot="-2700000">
                  <a:off x="942165" y="378496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1434" name="Google Shape;1434;p21"/>
                <p:cNvSpPr/>
                <p:nvPr/>
              </p:nvSpPr>
              <p:spPr>
                <a:xfrm rot="6300406">
                  <a:off x="1273495" y="397705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1435" name="Google Shape;1435;p21"/>
                <p:cNvSpPr/>
                <p:nvPr/>
              </p:nvSpPr>
              <p:spPr>
                <a:xfrm rot="6300406">
                  <a:off x="7762037" y="1984134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1436" name="Google Shape;1436;p21"/>
                <p:cNvSpPr/>
                <p:nvPr/>
              </p:nvSpPr>
              <p:spPr>
                <a:xfrm rot="-2700000">
                  <a:off x="7675090" y="92311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1437" name="Google Shape;1437;p21"/>
                <p:cNvSpPr/>
                <p:nvPr/>
              </p:nvSpPr>
              <p:spPr>
                <a:xfrm rot="6300406">
                  <a:off x="7996995" y="2671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1438" name="Google Shape;1438;p21"/>
                <p:cNvSpPr/>
                <p:nvPr/>
              </p:nvSpPr>
              <p:spPr>
                <a:xfrm rot="-4499594">
                  <a:off x="1727987" y="301212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</p:sp>
            <p:sp>
              <p:nvSpPr>
                <p:cNvPr id="1439" name="Google Shape;1439;p21"/>
                <p:cNvSpPr/>
                <p:nvPr/>
              </p:nvSpPr>
              <p:spPr>
                <a:xfrm rot="-4499594">
                  <a:off x="1427837" y="19870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1440" name="Google Shape;1440;p21"/>
                <p:cNvSpPr/>
                <p:nvPr/>
              </p:nvSpPr>
              <p:spPr>
                <a:xfrm rot="8100000">
                  <a:off x="7220340" y="3381310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</p:grpSp>
          <p:sp>
            <p:nvSpPr>
              <p:cNvPr id="1441" name="Google Shape;1441;p21"/>
              <p:cNvSpPr/>
              <p:nvPr/>
            </p:nvSpPr>
            <p:spPr>
              <a:xfrm flipH="1">
                <a:off x="8673364" y="322013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42" name="Google Shape;1442;p21"/>
            <p:cNvSpPr/>
            <p:nvPr/>
          </p:nvSpPr>
          <p:spPr>
            <a:xfrm flipH="1">
              <a:off x="7837439" y="24798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43" name="Google Shape;1443;p21"/>
          <p:cNvSpPr/>
          <p:nvPr/>
        </p:nvSpPr>
        <p:spPr>
          <a:xfrm>
            <a:off x="720000" y="538375"/>
            <a:ext cx="7704000" cy="40749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4" name="Google Shape;1444;p21"/>
          <p:cNvSpPr txBox="1">
            <a:spLocks noGrp="1"/>
          </p:cNvSpPr>
          <p:nvPr>
            <p:ph type="subTitle" idx="1"/>
          </p:nvPr>
        </p:nvSpPr>
        <p:spPr>
          <a:xfrm>
            <a:off x="2539250" y="1827625"/>
            <a:ext cx="40656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5" name="Google Shape;1445;p21"/>
          <p:cNvSpPr txBox="1">
            <a:spLocks noGrp="1"/>
          </p:cNvSpPr>
          <p:nvPr>
            <p:ph type="title"/>
          </p:nvPr>
        </p:nvSpPr>
        <p:spPr>
          <a:xfrm>
            <a:off x="2076500" y="540000"/>
            <a:ext cx="49911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6466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1" name="Google Shape;2031;p33"/>
          <p:cNvGrpSpPr/>
          <p:nvPr/>
        </p:nvGrpSpPr>
        <p:grpSpPr>
          <a:xfrm>
            <a:off x="61069" y="68542"/>
            <a:ext cx="9027322" cy="5041129"/>
            <a:chOff x="61069" y="68542"/>
            <a:chExt cx="9027322" cy="5041129"/>
          </a:xfrm>
        </p:grpSpPr>
        <p:sp>
          <p:nvSpPr>
            <p:cNvPr id="2032" name="Google Shape;2032;p33"/>
            <p:cNvSpPr/>
            <p:nvPr/>
          </p:nvSpPr>
          <p:spPr>
            <a:xfrm rot="2700000">
              <a:off x="3197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33" name="Google Shape;2033;p33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34" name="Google Shape;2034;p33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35" name="Google Shape;2035;p33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36" name="Google Shape;2036;p33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37" name="Google Shape;2037;p33"/>
            <p:cNvSpPr/>
            <p:nvPr/>
          </p:nvSpPr>
          <p:spPr>
            <a:xfrm rot="-2700000">
              <a:off x="515840" y="3884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38" name="Google Shape;2038;p33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39" name="Google Shape;2039;p33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40" name="Google Shape;2040;p33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41" name="Google Shape;2041;p33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42" name="Google Shape;2042;p33"/>
            <p:cNvSpPr/>
            <p:nvPr/>
          </p:nvSpPr>
          <p:spPr>
            <a:xfrm rot="8100000" flipH="1">
              <a:off x="4509194" y="15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43" name="Google Shape;2043;p33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3"/>
            <p:cNvSpPr/>
            <p:nvPr/>
          </p:nvSpPr>
          <p:spPr>
            <a:xfrm rot="-5400000">
              <a:off x="3039403" y="1427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45" name="Google Shape;2045;p33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46" name="Google Shape;2046;p33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47" name="Google Shape;2047;p33"/>
            <p:cNvSpPr/>
            <p:nvPr/>
          </p:nvSpPr>
          <p:spPr>
            <a:xfrm rot="-5400000">
              <a:off x="1690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48" name="Google Shape;2048;p33"/>
            <p:cNvSpPr/>
            <p:nvPr/>
          </p:nvSpPr>
          <p:spPr>
            <a:xfrm rot="2700000">
              <a:off x="58641" y="25419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49" name="Google Shape;2049;p33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50" name="Google Shape;2050;p33"/>
            <p:cNvSpPr/>
            <p:nvPr/>
          </p:nvSpPr>
          <p:spPr>
            <a:xfrm rot="8999773">
              <a:off x="3716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51" name="Google Shape;2051;p33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52" name="Google Shape;2052;p33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53" name="Google Shape;2053;p33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54" name="Google Shape;2054;p33"/>
            <p:cNvSpPr/>
            <p:nvPr/>
          </p:nvSpPr>
          <p:spPr>
            <a:xfrm rot="8100000" flipH="1">
              <a:off x="7273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55" name="Google Shape;2055;p33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56" name="Google Shape;2056;p33"/>
            <p:cNvSpPr/>
            <p:nvPr/>
          </p:nvSpPr>
          <p:spPr>
            <a:xfrm rot="-10594826" flipH="1">
              <a:off x="8902268" y="7493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57" name="Google Shape;2057;p33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58" name="Google Shape;2058;p33"/>
            <p:cNvSpPr/>
            <p:nvPr/>
          </p:nvSpPr>
          <p:spPr>
            <a:xfrm>
              <a:off x="8976589" y="13692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59" name="Google Shape;2059;p33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60" name="Google Shape;2060;p33"/>
            <p:cNvSpPr/>
            <p:nvPr/>
          </p:nvSpPr>
          <p:spPr>
            <a:xfrm rot="2700000">
              <a:off x="3348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61" name="Google Shape;2061;p33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62" name="Google Shape;2062;p33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63" name="Google Shape;2063;p33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64" name="Google Shape;2064;p33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65" name="Google Shape;2065;p33"/>
            <p:cNvSpPr/>
            <p:nvPr/>
          </p:nvSpPr>
          <p:spPr>
            <a:xfrm>
              <a:off x="8946314" y="21592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66" name="Google Shape;2066;p33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67" name="Google Shape;2067;p33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68" name="Google Shape;2068;p33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69" name="Google Shape;2069;p33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70" name="Google Shape;2070;p33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71" name="Google Shape;2071;p33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72" name="Google Shape;2072;p33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73" name="Google Shape;2073;p33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74" name="Google Shape;2074;p33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75" name="Google Shape;2075;p33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76" name="Google Shape;2076;p33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77" name="Google Shape;2077;p33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78" name="Google Shape;2078;p33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079" name="Google Shape;2079;p33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80" name="Google Shape;2080;p33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081" name="Google Shape;2081;p33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082" name="Google Shape;2082;p33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083" name="Google Shape;2083;p33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2084" name="Google Shape;2084;p33"/>
          <p:cNvSpPr/>
          <p:nvPr/>
        </p:nvSpPr>
        <p:spPr>
          <a:xfrm>
            <a:off x="311400" y="310100"/>
            <a:ext cx="8521200" cy="45234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85" name="Google Shape;2085;p33"/>
          <p:cNvSpPr txBox="1">
            <a:spLocks noGrp="1"/>
          </p:cNvSpPr>
          <p:nvPr>
            <p:ph type="title"/>
          </p:nvPr>
        </p:nvSpPr>
        <p:spPr>
          <a:xfrm>
            <a:off x="720887" y="1782063"/>
            <a:ext cx="255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86" name="Google Shape;2086;p33"/>
          <p:cNvSpPr txBox="1">
            <a:spLocks noGrp="1"/>
          </p:cNvSpPr>
          <p:nvPr>
            <p:ph type="subTitle" idx="1"/>
          </p:nvPr>
        </p:nvSpPr>
        <p:spPr>
          <a:xfrm>
            <a:off x="720887" y="2292388"/>
            <a:ext cx="2552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7" name="Google Shape;2087;p33"/>
          <p:cNvSpPr txBox="1">
            <a:spLocks noGrp="1"/>
          </p:cNvSpPr>
          <p:nvPr>
            <p:ph type="title" idx="2"/>
          </p:nvPr>
        </p:nvSpPr>
        <p:spPr>
          <a:xfrm>
            <a:off x="5872486" y="1782063"/>
            <a:ext cx="255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88" name="Google Shape;2088;p33"/>
          <p:cNvSpPr txBox="1">
            <a:spLocks noGrp="1"/>
          </p:cNvSpPr>
          <p:nvPr>
            <p:ph type="subTitle" idx="3"/>
          </p:nvPr>
        </p:nvSpPr>
        <p:spPr>
          <a:xfrm>
            <a:off x="5872486" y="2292388"/>
            <a:ext cx="2552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9" name="Google Shape;2089;p33"/>
          <p:cNvSpPr txBox="1">
            <a:spLocks noGrp="1"/>
          </p:cNvSpPr>
          <p:nvPr>
            <p:ph type="title" idx="4"/>
          </p:nvPr>
        </p:nvSpPr>
        <p:spPr>
          <a:xfrm>
            <a:off x="720887" y="3150238"/>
            <a:ext cx="255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90" name="Google Shape;2090;p33"/>
          <p:cNvSpPr txBox="1">
            <a:spLocks noGrp="1"/>
          </p:cNvSpPr>
          <p:nvPr>
            <p:ph type="subTitle" idx="5"/>
          </p:nvPr>
        </p:nvSpPr>
        <p:spPr>
          <a:xfrm>
            <a:off x="720887" y="3660563"/>
            <a:ext cx="2552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1" name="Google Shape;2091;p33"/>
          <p:cNvSpPr txBox="1">
            <a:spLocks noGrp="1"/>
          </p:cNvSpPr>
          <p:nvPr>
            <p:ph type="title" idx="6"/>
          </p:nvPr>
        </p:nvSpPr>
        <p:spPr>
          <a:xfrm>
            <a:off x="5872486" y="3150238"/>
            <a:ext cx="2552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92" name="Google Shape;2092;p33"/>
          <p:cNvSpPr txBox="1">
            <a:spLocks noGrp="1"/>
          </p:cNvSpPr>
          <p:nvPr>
            <p:ph type="subTitle" idx="7"/>
          </p:nvPr>
        </p:nvSpPr>
        <p:spPr>
          <a:xfrm>
            <a:off x="5872486" y="3660563"/>
            <a:ext cx="2552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3" name="Google Shape;2093;p33"/>
          <p:cNvSpPr txBox="1">
            <a:spLocks noGrp="1"/>
          </p:cNvSpPr>
          <p:nvPr>
            <p:ph type="title" idx="8"/>
          </p:nvPr>
        </p:nvSpPr>
        <p:spPr>
          <a:xfrm>
            <a:off x="2514125" y="540000"/>
            <a:ext cx="41157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4297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7" name="Google Shape;2357;p38"/>
          <p:cNvGrpSpPr/>
          <p:nvPr/>
        </p:nvGrpSpPr>
        <p:grpSpPr>
          <a:xfrm>
            <a:off x="122308" y="79026"/>
            <a:ext cx="8895562" cy="4956938"/>
            <a:chOff x="122308" y="79026"/>
            <a:chExt cx="8895562" cy="4956938"/>
          </a:xfrm>
        </p:grpSpPr>
        <p:grpSp>
          <p:nvGrpSpPr>
            <p:cNvPr id="2358" name="Google Shape;2358;p38"/>
            <p:cNvGrpSpPr/>
            <p:nvPr/>
          </p:nvGrpSpPr>
          <p:grpSpPr>
            <a:xfrm>
              <a:off x="122308" y="79026"/>
              <a:ext cx="8895562" cy="4956938"/>
              <a:chOff x="122308" y="79026"/>
              <a:chExt cx="8895562" cy="4956938"/>
            </a:xfrm>
          </p:grpSpPr>
          <p:grpSp>
            <p:nvGrpSpPr>
              <p:cNvPr id="2359" name="Google Shape;2359;p38"/>
              <p:cNvGrpSpPr/>
              <p:nvPr/>
            </p:nvGrpSpPr>
            <p:grpSpPr>
              <a:xfrm flipH="1">
                <a:off x="122308" y="79026"/>
                <a:ext cx="8895562" cy="4956938"/>
                <a:chOff x="135794" y="79026"/>
                <a:chExt cx="8895562" cy="4956938"/>
              </a:xfrm>
            </p:grpSpPr>
            <p:grpSp>
              <p:nvGrpSpPr>
                <p:cNvPr id="2360" name="Google Shape;2360;p38"/>
                <p:cNvGrpSpPr/>
                <p:nvPr/>
              </p:nvGrpSpPr>
              <p:grpSpPr>
                <a:xfrm>
                  <a:off x="135794" y="104949"/>
                  <a:ext cx="8895562" cy="4931014"/>
                  <a:chOff x="135794" y="104949"/>
                  <a:chExt cx="8895562" cy="4931014"/>
                </a:xfrm>
              </p:grpSpPr>
              <p:grpSp>
                <p:nvGrpSpPr>
                  <p:cNvPr id="2361" name="Google Shape;2361;p38"/>
                  <p:cNvGrpSpPr/>
                  <p:nvPr/>
                </p:nvGrpSpPr>
                <p:grpSpPr>
                  <a:xfrm rot="10800000">
                    <a:off x="7868647" y="1236600"/>
                    <a:ext cx="456959" cy="2111662"/>
                    <a:chOff x="8524342" y="1674075"/>
                    <a:chExt cx="456959" cy="2111662"/>
                  </a:xfrm>
                </p:grpSpPr>
                <p:sp>
                  <p:nvSpPr>
                    <p:cNvPr id="2362" name="Google Shape;2362;p38"/>
                    <p:cNvSpPr/>
                    <p:nvPr/>
                  </p:nvSpPr>
                  <p:spPr>
                    <a:xfrm>
                      <a:off x="85955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2363" name="Google Shape;2363;p38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2364" name="Google Shape;2364;p38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2365" name="Google Shape;2365;p38"/>
                    <p:cNvSpPr/>
                    <p:nvPr/>
                  </p:nvSpPr>
                  <p:spPr>
                    <a:xfrm rot="-5400000">
                      <a:off x="8649628" y="3708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2366" name="Google Shape;2366;p38"/>
                  <p:cNvGrpSpPr/>
                  <p:nvPr/>
                </p:nvGrpSpPr>
                <p:grpSpPr>
                  <a:xfrm>
                    <a:off x="135794" y="104949"/>
                    <a:ext cx="8895562" cy="4931014"/>
                    <a:chOff x="135794" y="104949"/>
                    <a:chExt cx="8895562" cy="4931014"/>
                  </a:xfrm>
                </p:grpSpPr>
                <p:grpSp>
                  <p:nvGrpSpPr>
                    <p:cNvPr id="2367" name="Google Shape;2367;p38"/>
                    <p:cNvGrpSpPr/>
                    <p:nvPr/>
                  </p:nvGrpSpPr>
                  <p:grpSpPr>
                    <a:xfrm>
                      <a:off x="135794" y="104949"/>
                      <a:ext cx="8895562" cy="4931014"/>
                      <a:chOff x="135794" y="104949"/>
                      <a:chExt cx="8895562" cy="4931014"/>
                    </a:xfrm>
                  </p:grpSpPr>
                  <p:sp>
                    <p:nvSpPr>
                      <p:cNvPr id="2368" name="Google Shape;2368;p38"/>
                      <p:cNvSpPr/>
                      <p:nvPr/>
                    </p:nvSpPr>
                    <p:spPr>
                      <a:xfrm>
                        <a:off x="960208" y="347900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69" name="Google Shape;2369;p38"/>
                      <p:cNvSpPr/>
                      <p:nvPr/>
                    </p:nvSpPr>
                    <p:spPr>
                      <a:xfrm rot="6300406">
                        <a:off x="127712" y="1220859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0" name="Google Shape;2370;p38"/>
                      <p:cNvSpPr/>
                      <p:nvPr/>
                    </p:nvSpPr>
                    <p:spPr>
                      <a:xfrm rot="8999773">
                        <a:off x="1520397" y="1949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1" name="Google Shape;2371;p38"/>
                      <p:cNvSpPr/>
                      <p:nvPr/>
                    </p:nvSpPr>
                    <p:spPr>
                      <a:xfrm>
                        <a:off x="7085889" y="180742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2" name="Google Shape;2372;p38"/>
                      <p:cNvSpPr/>
                      <p:nvPr/>
                    </p:nvSpPr>
                    <p:spPr>
                      <a:xfrm rot="2700000">
                        <a:off x="7121389" y="248095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3" name="Google Shape;2373;p38"/>
                      <p:cNvSpPr/>
                      <p:nvPr/>
                    </p:nvSpPr>
                    <p:spPr>
                      <a:xfrm rot="5400000" flipH="1">
                        <a:off x="699535" y="959501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4" name="Google Shape;2374;p38"/>
                      <p:cNvSpPr/>
                      <p:nvPr/>
                    </p:nvSpPr>
                    <p:spPr>
                      <a:xfrm rot="8100000" flipH="1">
                        <a:off x="1232594" y="9218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5" name="Google Shape;2375;p38"/>
                      <p:cNvSpPr/>
                      <p:nvPr/>
                    </p:nvSpPr>
                    <p:spPr>
                      <a:xfrm>
                        <a:off x="1878594" y="657994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6" name="Google Shape;2376;p38"/>
                      <p:cNvSpPr/>
                      <p:nvPr/>
                    </p:nvSpPr>
                    <p:spPr>
                      <a:xfrm rot="-5400000">
                        <a:off x="245215" y="1885043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7" name="Google Shape;2377;p38"/>
                      <p:cNvSpPr/>
                      <p:nvPr/>
                    </p:nvSpPr>
                    <p:spPr>
                      <a:xfrm rot="2700000">
                        <a:off x="515841" y="2313366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8" name="Google Shape;2378;p38"/>
                      <p:cNvSpPr/>
                      <p:nvPr/>
                    </p:nvSpPr>
                    <p:spPr>
                      <a:xfrm rot="-5400000">
                        <a:off x="2177229" y="4959035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9" name="Google Shape;2379;p38"/>
                      <p:cNvSpPr/>
                      <p:nvPr/>
                    </p:nvSpPr>
                    <p:spPr>
                      <a:xfrm rot="8999773">
                        <a:off x="143059" y="26943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0" name="Google Shape;2380;p38"/>
                      <p:cNvSpPr/>
                      <p:nvPr/>
                    </p:nvSpPr>
                    <p:spPr>
                      <a:xfrm rot="8999773">
                        <a:off x="6994222" y="93208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1" name="Google Shape;2381;p38"/>
                      <p:cNvSpPr/>
                      <p:nvPr/>
                    </p:nvSpPr>
                    <p:spPr>
                      <a:xfrm rot="8100000" flipH="1">
                        <a:off x="7273844" y="1387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2" name="Google Shape;2382;p38"/>
                      <p:cNvSpPr/>
                      <p:nvPr/>
                    </p:nvSpPr>
                    <p:spPr>
                      <a:xfrm rot="8100000" flipH="1">
                        <a:off x="8836969" y="22039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3" name="Google Shape;2383;p38"/>
                      <p:cNvSpPr/>
                      <p:nvPr/>
                    </p:nvSpPr>
                    <p:spPr>
                      <a:xfrm rot="-10594826" flipH="1">
                        <a:off x="2044268" y="4025971"/>
                        <a:ext cx="111939" cy="395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4" name="Google Shape;2384;p38"/>
                      <p:cNvSpPr/>
                      <p:nvPr/>
                    </p:nvSpPr>
                    <p:spPr>
                      <a:xfrm>
                        <a:off x="8631314" y="1124700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5" name="Google Shape;2385;p38"/>
                      <p:cNvSpPr/>
                      <p:nvPr/>
                    </p:nvSpPr>
                    <p:spPr>
                      <a:xfrm>
                        <a:off x="8824189" y="167407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6" name="Google Shape;2386;p38"/>
                      <p:cNvSpPr/>
                      <p:nvPr/>
                    </p:nvSpPr>
                    <p:spPr>
                      <a:xfrm rot="8999773">
                        <a:off x="200884" y="37084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7" name="Google Shape;2387;p38"/>
                      <p:cNvSpPr/>
                      <p:nvPr/>
                    </p:nvSpPr>
                    <p:spPr>
                      <a:xfrm rot="2700000">
                        <a:off x="133366" y="4542241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8" name="Google Shape;2388;p38"/>
                      <p:cNvSpPr/>
                      <p:nvPr/>
                    </p:nvSpPr>
                    <p:spPr>
                      <a:xfrm rot="6300406">
                        <a:off x="359695" y="330707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9" name="Google Shape;2389;p38"/>
                      <p:cNvSpPr/>
                      <p:nvPr/>
                    </p:nvSpPr>
                    <p:spPr>
                      <a:xfrm rot="-2700000">
                        <a:off x="1498615" y="4947863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0" name="Google Shape;2390;p38"/>
                      <p:cNvSpPr/>
                      <p:nvPr/>
                    </p:nvSpPr>
                    <p:spPr>
                      <a:xfrm rot="8999773">
                        <a:off x="197772" y="49618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1" name="Google Shape;2391;p38"/>
                      <p:cNvSpPr/>
                      <p:nvPr/>
                    </p:nvSpPr>
                    <p:spPr>
                      <a:xfrm>
                        <a:off x="8870114" y="2464000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2" name="Google Shape;2392;p38"/>
                      <p:cNvSpPr/>
                      <p:nvPr/>
                    </p:nvSpPr>
                    <p:spPr>
                      <a:xfrm rot="8100000" flipH="1">
                        <a:off x="8674069" y="36322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3" name="Google Shape;2393;p38"/>
                      <p:cNvSpPr/>
                      <p:nvPr/>
                    </p:nvSpPr>
                    <p:spPr>
                      <a:xfrm rot="2700000">
                        <a:off x="7759914" y="370592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4" name="Google Shape;2394;p38"/>
                      <p:cNvSpPr/>
                      <p:nvPr/>
                    </p:nvSpPr>
                    <p:spPr>
                      <a:xfrm rot="-5400000">
                        <a:off x="8954428" y="294680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5" name="Google Shape;2395;p38"/>
                      <p:cNvSpPr/>
                      <p:nvPr/>
                    </p:nvSpPr>
                    <p:spPr>
                      <a:xfrm>
                        <a:off x="2166939" y="3330687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6" name="Google Shape;2396;p38"/>
                      <p:cNvSpPr/>
                      <p:nvPr/>
                    </p:nvSpPr>
                    <p:spPr>
                      <a:xfrm rot="5400000" flipH="1">
                        <a:off x="951610" y="4843626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7" name="Google Shape;2397;p38"/>
                      <p:cNvSpPr/>
                      <p:nvPr/>
                    </p:nvSpPr>
                    <p:spPr>
                      <a:xfrm rot="-900406" flipH="1">
                        <a:off x="7311885" y="4213002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8" name="Google Shape;2398;p38"/>
                      <p:cNvSpPr/>
                      <p:nvPr/>
                    </p:nvSpPr>
                    <p:spPr>
                      <a:xfrm rot="8100000" flipH="1">
                        <a:off x="1941869" y="145316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9" name="Google Shape;2399;p38"/>
                      <p:cNvSpPr/>
                      <p:nvPr/>
                    </p:nvSpPr>
                    <p:spPr>
                      <a:xfrm>
                        <a:off x="6923964" y="49305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0" name="Google Shape;2400;p38"/>
                      <p:cNvSpPr/>
                      <p:nvPr/>
                    </p:nvSpPr>
                    <p:spPr>
                      <a:xfrm rot="8999773">
                        <a:off x="7742272" y="46740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1" name="Google Shape;2401;p38"/>
                      <p:cNvSpPr/>
                      <p:nvPr/>
                    </p:nvSpPr>
                    <p:spPr>
                      <a:xfrm>
                        <a:off x="8191439" y="48887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2" name="Google Shape;2402;p38"/>
                      <p:cNvSpPr/>
                      <p:nvPr/>
                    </p:nvSpPr>
                    <p:spPr>
                      <a:xfrm rot="-900406" flipH="1">
                        <a:off x="8776360" y="4742027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3" name="Google Shape;2403;p38"/>
                      <p:cNvSpPr/>
                      <p:nvPr/>
                    </p:nvSpPr>
                    <p:spPr>
                      <a:xfrm rot="-5400000">
                        <a:off x="8340053" y="4033334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</p:grpSp>
                <p:sp>
                  <p:nvSpPr>
                    <p:cNvPr id="2404" name="Google Shape;2404;p38"/>
                    <p:cNvSpPr/>
                    <p:nvPr/>
                  </p:nvSpPr>
                  <p:spPr>
                    <a:xfrm rot="-4499594">
                      <a:off x="809600" y="141259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  <p:sp>
              <p:nvSpPr>
                <p:cNvPr id="2405" name="Google Shape;2405;p38"/>
                <p:cNvSpPr/>
                <p:nvPr/>
              </p:nvSpPr>
              <p:spPr>
                <a:xfrm rot="-2700000">
                  <a:off x="942165" y="378496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6" name="Google Shape;2406;p38"/>
                <p:cNvSpPr/>
                <p:nvPr/>
              </p:nvSpPr>
              <p:spPr>
                <a:xfrm rot="6300406">
                  <a:off x="1273495" y="397705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07" name="Google Shape;2407;p38"/>
                <p:cNvSpPr/>
                <p:nvPr/>
              </p:nvSpPr>
              <p:spPr>
                <a:xfrm rot="6300406">
                  <a:off x="7762037" y="1984134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2408" name="Google Shape;2408;p38"/>
                <p:cNvSpPr/>
                <p:nvPr/>
              </p:nvSpPr>
              <p:spPr>
                <a:xfrm rot="-2700000">
                  <a:off x="7675090" y="92311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9" name="Google Shape;2409;p38"/>
                <p:cNvSpPr/>
                <p:nvPr/>
              </p:nvSpPr>
              <p:spPr>
                <a:xfrm rot="6300406">
                  <a:off x="7996995" y="1147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0" name="Google Shape;2410;p38"/>
                <p:cNvSpPr/>
                <p:nvPr/>
              </p:nvSpPr>
              <p:spPr>
                <a:xfrm rot="-4499594">
                  <a:off x="1727987" y="301212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</p:sp>
            <p:sp>
              <p:nvSpPr>
                <p:cNvPr id="2411" name="Google Shape;2411;p38"/>
                <p:cNvSpPr/>
                <p:nvPr/>
              </p:nvSpPr>
              <p:spPr>
                <a:xfrm rot="-4499594">
                  <a:off x="1427837" y="19870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2" name="Google Shape;2412;p38"/>
                <p:cNvSpPr/>
                <p:nvPr/>
              </p:nvSpPr>
              <p:spPr>
                <a:xfrm rot="8100000">
                  <a:off x="7220340" y="3381310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</p:grpSp>
          <p:sp>
            <p:nvSpPr>
              <p:cNvPr id="2413" name="Google Shape;2413;p38"/>
              <p:cNvSpPr/>
              <p:nvPr/>
            </p:nvSpPr>
            <p:spPr>
              <a:xfrm flipH="1">
                <a:off x="8673364" y="322013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14" name="Google Shape;2414;p38"/>
            <p:cNvSpPr/>
            <p:nvPr/>
          </p:nvSpPr>
          <p:spPr>
            <a:xfrm flipH="1">
              <a:off x="7837439" y="24798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5" name="Google Shape;2415;p38"/>
          <p:cNvSpPr/>
          <p:nvPr/>
        </p:nvSpPr>
        <p:spPr>
          <a:xfrm>
            <a:off x="720000" y="298025"/>
            <a:ext cx="7704000" cy="45477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416" name="Google Shape;2416;p38"/>
          <p:cNvGrpSpPr/>
          <p:nvPr/>
        </p:nvGrpSpPr>
        <p:grpSpPr>
          <a:xfrm rot="1799965" flipH="1">
            <a:off x="6736154" y="2694432"/>
            <a:ext cx="1792663" cy="1738763"/>
            <a:chOff x="6997200" y="3219600"/>
            <a:chExt cx="1426800" cy="1383900"/>
          </a:xfrm>
        </p:grpSpPr>
        <p:sp>
          <p:nvSpPr>
            <p:cNvPr id="2417" name="Google Shape;2417;p38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8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8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8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8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8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8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8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8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8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8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52" name="Google Shape;2452;p38"/>
          <p:cNvGrpSpPr/>
          <p:nvPr/>
        </p:nvGrpSpPr>
        <p:grpSpPr>
          <a:xfrm>
            <a:off x="7045650" y="285350"/>
            <a:ext cx="1579225" cy="2727475"/>
            <a:chOff x="7045650" y="285350"/>
            <a:chExt cx="1579225" cy="2727475"/>
          </a:xfrm>
        </p:grpSpPr>
        <p:grpSp>
          <p:nvGrpSpPr>
            <p:cNvPr id="2453" name="Google Shape;2453;p38"/>
            <p:cNvGrpSpPr/>
            <p:nvPr/>
          </p:nvGrpSpPr>
          <p:grpSpPr>
            <a:xfrm flipH="1">
              <a:off x="8185275" y="2099425"/>
              <a:ext cx="439600" cy="913400"/>
              <a:chOff x="7212850" y="2109375"/>
              <a:chExt cx="439600" cy="913400"/>
            </a:xfrm>
          </p:grpSpPr>
          <p:sp>
            <p:nvSpPr>
              <p:cNvPr id="2454" name="Google Shape;245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5" name="Google Shape;245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6" name="Google Shape;245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7" name="Google Shape;245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58" name="Google Shape;2458;p38"/>
            <p:cNvGrpSpPr/>
            <p:nvPr/>
          </p:nvGrpSpPr>
          <p:grpSpPr>
            <a:xfrm flipH="1">
              <a:off x="7045650" y="1449350"/>
              <a:ext cx="439600" cy="913400"/>
              <a:chOff x="7212850" y="2109375"/>
              <a:chExt cx="439600" cy="913400"/>
            </a:xfrm>
          </p:grpSpPr>
          <p:sp>
            <p:nvSpPr>
              <p:cNvPr id="2459" name="Google Shape;2459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0" name="Google Shape;2460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1" name="Google Shape;2461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3" name="Google Shape;2463;p38"/>
            <p:cNvGrpSpPr/>
            <p:nvPr/>
          </p:nvGrpSpPr>
          <p:grpSpPr>
            <a:xfrm flipH="1">
              <a:off x="8157625" y="285350"/>
              <a:ext cx="439600" cy="913400"/>
              <a:chOff x="7212850" y="2109375"/>
              <a:chExt cx="439600" cy="913400"/>
            </a:xfrm>
          </p:grpSpPr>
          <p:sp>
            <p:nvSpPr>
              <p:cNvPr id="2464" name="Google Shape;246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5" name="Google Shape;246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7" name="Google Shape;246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68" name="Google Shape;2468;p38"/>
          <p:cNvGrpSpPr/>
          <p:nvPr/>
        </p:nvGrpSpPr>
        <p:grpSpPr>
          <a:xfrm>
            <a:off x="955876" y="768600"/>
            <a:ext cx="764300" cy="754550"/>
            <a:chOff x="955876" y="768600"/>
            <a:chExt cx="764300" cy="754550"/>
          </a:xfrm>
        </p:grpSpPr>
        <p:sp>
          <p:nvSpPr>
            <p:cNvPr id="2469" name="Google Shape;2469;p38"/>
            <p:cNvSpPr/>
            <p:nvPr/>
          </p:nvSpPr>
          <p:spPr>
            <a:xfrm flipH="1">
              <a:off x="1526676" y="770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8"/>
            <p:cNvSpPr/>
            <p:nvPr/>
          </p:nvSpPr>
          <p:spPr>
            <a:xfrm flipH="1">
              <a:off x="955876" y="7686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8"/>
            <p:cNvSpPr/>
            <p:nvPr/>
          </p:nvSpPr>
          <p:spPr>
            <a:xfrm flipH="1">
              <a:off x="1333176" y="13392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72" name="Google Shape;2472;p38"/>
          <p:cNvSpPr/>
          <p:nvPr/>
        </p:nvSpPr>
        <p:spPr>
          <a:xfrm rot="8823568">
            <a:off x="1691164" y="4133107"/>
            <a:ext cx="2036345" cy="1855222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3" name="Google Shape;2473;p38"/>
          <p:cNvSpPr/>
          <p:nvPr/>
        </p:nvSpPr>
        <p:spPr>
          <a:xfrm rot="-8552197" flipH="1">
            <a:off x="5402924" y="4133059"/>
            <a:ext cx="2036439" cy="1855308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24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4470013" y="-668750"/>
            <a:ext cx="15657196" cy="7403078"/>
            <a:chOff x="-4470013" y="-668750"/>
            <a:chExt cx="15657196" cy="7403078"/>
          </a:xfrm>
        </p:grpSpPr>
        <p:sp>
          <p:nvSpPr>
            <p:cNvPr id="82" name="Google Shape;82;p6"/>
            <p:cNvSpPr/>
            <p:nvPr/>
          </p:nvSpPr>
          <p:spPr>
            <a:xfrm rot="9794316">
              <a:off x="-4339544" y="4242932"/>
              <a:ext cx="5568199" cy="1725146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" name="Google Shape;83;p6"/>
            <p:cNvGrpSpPr/>
            <p:nvPr/>
          </p:nvGrpSpPr>
          <p:grpSpPr>
            <a:xfrm>
              <a:off x="7571490" y="4335248"/>
              <a:ext cx="2795340" cy="1885492"/>
              <a:chOff x="965100" y="1428788"/>
              <a:chExt cx="1354200" cy="913425"/>
            </a:xfrm>
          </p:grpSpPr>
          <p:sp>
            <p:nvSpPr>
              <p:cNvPr id="84" name="Google Shape;84;p6"/>
              <p:cNvSpPr/>
              <p:nvPr/>
            </p:nvSpPr>
            <p:spPr>
              <a:xfrm>
                <a:off x="1024800" y="1480513"/>
                <a:ext cx="1238800" cy="803850"/>
              </a:xfrm>
              <a:custGeom>
                <a:avLst/>
                <a:gdLst/>
                <a:ahLst/>
                <a:cxnLst/>
                <a:rect l="l" t="t" r="r" b="b"/>
                <a:pathLst>
                  <a:path w="49552" h="32154" fill="none" extrusionOk="0">
                    <a:moveTo>
                      <a:pt x="4579" y="32153"/>
                    </a:moveTo>
                    <a:cubicBezTo>
                      <a:pt x="3894" y="32153"/>
                      <a:pt x="3122" y="31957"/>
                      <a:pt x="2229" y="31541"/>
                    </a:cubicBezTo>
                    <a:cubicBezTo>
                      <a:pt x="1078" y="31027"/>
                      <a:pt x="416" y="30414"/>
                      <a:pt x="208" y="29668"/>
                    </a:cubicBezTo>
                    <a:cubicBezTo>
                      <a:pt x="0" y="28970"/>
                      <a:pt x="208" y="28284"/>
                      <a:pt x="392" y="27598"/>
                    </a:cubicBezTo>
                    <a:cubicBezTo>
                      <a:pt x="429" y="27439"/>
                      <a:pt x="465" y="27304"/>
                      <a:pt x="514" y="27170"/>
                    </a:cubicBezTo>
                    <a:cubicBezTo>
                      <a:pt x="600" y="26815"/>
                      <a:pt x="661" y="26447"/>
                      <a:pt x="735" y="26092"/>
                    </a:cubicBezTo>
                    <a:cubicBezTo>
                      <a:pt x="894" y="25260"/>
                      <a:pt x="1065" y="24366"/>
                      <a:pt x="1518" y="23631"/>
                    </a:cubicBezTo>
                    <a:cubicBezTo>
                      <a:pt x="2388" y="22235"/>
                      <a:pt x="4041" y="21685"/>
                      <a:pt x="5632" y="21170"/>
                    </a:cubicBezTo>
                    <a:cubicBezTo>
                      <a:pt x="5914" y="21072"/>
                      <a:pt x="6208" y="20987"/>
                      <a:pt x="6477" y="20876"/>
                    </a:cubicBezTo>
                    <a:cubicBezTo>
                      <a:pt x="8240" y="20252"/>
                      <a:pt x="10199" y="18868"/>
                      <a:pt x="9967" y="16995"/>
                    </a:cubicBezTo>
                    <a:cubicBezTo>
                      <a:pt x="9918" y="16603"/>
                      <a:pt x="9783" y="16224"/>
                      <a:pt x="9648" y="15856"/>
                    </a:cubicBezTo>
                    <a:cubicBezTo>
                      <a:pt x="9489" y="15465"/>
                      <a:pt x="9342" y="15048"/>
                      <a:pt x="9306" y="14620"/>
                    </a:cubicBezTo>
                    <a:cubicBezTo>
                      <a:pt x="9220" y="13481"/>
                      <a:pt x="9906" y="12538"/>
                      <a:pt x="10579" y="11620"/>
                    </a:cubicBezTo>
                    <a:cubicBezTo>
                      <a:pt x="11203" y="10763"/>
                      <a:pt x="11865" y="9857"/>
                      <a:pt x="11865" y="8828"/>
                    </a:cubicBezTo>
                    <a:cubicBezTo>
                      <a:pt x="11865" y="8571"/>
                      <a:pt x="11816" y="8326"/>
                      <a:pt x="11791" y="8069"/>
                    </a:cubicBezTo>
                    <a:cubicBezTo>
                      <a:pt x="11754" y="7837"/>
                      <a:pt x="11718" y="7592"/>
                      <a:pt x="11718" y="7359"/>
                    </a:cubicBezTo>
                    <a:cubicBezTo>
                      <a:pt x="11669" y="5510"/>
                      <a:pt x="13469" y="4163"/>
                      <a:pt x="15170" y="3674"/>
                    </a:cubicBezTo>
                    <a:cubicBezTo>
                      <a:pt x="16823" y="3196"/>
                      <a:pt x="18574" y="3233"/>
                      <a:pt x="20252" y="3257"/>
                    </a:cubicBezTo>
                    <a:cubicBezTo>
                      <a:pt x="21696" y="3294"/>
                      <a:pt x="23178" y="3306"/>
                      <a:pt x="24586" y="3025"/>
                    </a:cubicBezTo>
                    <a:cubicBezTo>
                      <a:pt x="25921" y="2768"/>
                      <a:pt x="27206" y="2229"/>
                      <a:pt x="28443" y="1715"/>
                    </a:cubicBezTo>
                    <a:cubicBezTo>
                      <a:pt x="29116" y="1421"/>
                      <a:pt x="29814" y="1127"/>
                      <a:pt x="30537" y="882"/>
                    </a:cubicBezTo>
                    <a:cubicBezTo>
                      <a:pt x="33047" y="13"/>
                      <a:pt x="35128" y="0"/>
                      <a:pt x="36757" y="845"/>
                    </a:cubicBezTo>
                    <a:cubicBezTo>
                      <a:pt x="37797" y="1372"/>
                      <a:pt x="38605" y="2278"/>
                      <a:pt x="39365" y="3135"/>
                    </a:cubicBezTo>
                    <a:cubicBezTo>
                      <a:pt x="40013" y="3857"/>
                      <a:pt x="40687" y="4604"/>
                      <a:pt x="41495" y="5143"/>
                    </a:cubicBezTo>
                    <a:cubicBezTo>
                      <a:pt x="42413" y="5755"/>
                      <a:pt x="43491" y="6098"/>
                      <a:pt x="44531" y="6416"/>
                    </a:cubicBezTo>
                    <a:cubicBezTo>
                      <a:pt x="44972" y="6551"/>
                      <a:pt x="45425" y="6698"/>
                      <a:pt x="45878" y="6857"/>
                    </a:cubicBezTo>
                    <a:cubicBezTo>
                      <a:pt x="47899" y="7604"/>
                      <a:pt x="49552" y="9722"/>
                      <a:pt x="49343" y="11277"/>
                    </a:cubicBezTo>
                    <a:cubicBezTo>
                      <a:pt x="49209" y="12306"/>
                      <a:pt x="48303" y="12967"/>
                      <a:pt x="46772" y="13114"/>
                    </a:cubicBezTo>
                    <a:lnTo>
                      <a:pt x="46503" y="13150"/>
                    </a:lnTo>
                    <a:cubicBezTo>
                      <a:pt x="45046" y="13285"/>
                      <a:pt x="42609" y="13518"/>
                      <a:pt x="42095" y="15024"/>
                    </a:cubicBezTo>
                    <a:cubicBezTo>
                      <a:pt x="41850" y="15734"/>
                      <a:pt x="42083" y="16456"/>
                      <a:pt x="42328" y="17215"/>
                    </a:cubicBezTo>
                    <a:cubicBezTo>
                      <a:pt x="42670" y="18293"/>
                      <a:pt x="43025" y="19407"/>
                      <a:pt x="42058" y="20558"/>
                    </a:cubicBezTo>
                    <a:lnTo>
                      <a:pt x="42058" y="20558"/>
                    </a:lnTo>
                    <a:cubicBezTo>
                      <a:pt x="41838" y="20827"/>
                      <a:pt x="41544" y="21060"/>
                      <a:pt x="41262" y="21268"/>
                    </a:cubicBezTo>
                    <a:cubicBezTo>
                      <a:pt x="40956" y="21513"/>
                      <a:pt x="40638" y="21758"/>
                      <a:pt x="40405" y="22064"/>
                    </a:cubicBezTo>
                    <a:cubicBezTo>
                      <a:pt x="39977" y="22640"/>
                      <a:pt x="39854" y="23374"/>
                      <a:pt x="39720" y="24097"/>
                    </a:cubicBezTo>
                    <a:cubicBezTo>
                      <a:pt x="39585" y="24819"/>
                      <a:pt x="39462" y="25590"/>
                      <a:pt x="38985" y="26190"/>
                    </a:cubicBezTo>
                    <a:cubicBezTo>
                      <a:pt x="38165" y="27243"/>
                      <a:pt x="36659" y="27378"/>
                      <a:pt x="35324" y="27427"/>
                    </a:cubicBezTo>
                    <a:cubicBezTo>
                      <a:pt x="33794" y="27476"/>
                      <a:pt x="31896" y="27537"/>
                      <a:pt x="30402" y="26643"/>
                    </a:cubicBezTo>
                    <a:cubicBezTo>
                      <a:pt x="30169" y="26509"/>
                      <a:pt x="29961" y="26362"/>
                      <a:pt x="29741" y="26203"/>
                    </a:cubicBezTo>
                    <a:cubicBezTo>
                      <a:pt x="29447" y="25994"/>
                      <a:pt x="29141" y="25774"/>
                      <a:pt x="28810" y="25603"/>
                    </a:cubicBezTo>
                    <a:cubicBezTo>
                      <a:pt x="26986" y="24745"/>
                      <a:pt x="24880" y="25872"/>
                      <a:pt x="23778" y="26631"/>
                    </a:cubicBezTo>
                    <a:cubicBezTo>
                      <a:pt x="23423" y="26876"/>
                      <a:pt x="23080" y="27121"/>
                      <a:pt x="22749" y="27378"/>
                    </a:cubicBezTo>
                    <a:cubicBezTo>
                      <a:pt x="21635" y="28211"/>
                      <a:pt x="20472" y="29068"/>
                      <a:pt x="19101" y="29374"/>
                    </a:cubicBezTo>
                    <a:cubicBezTo>
                      <a:pt x="17668" y="29692"/>
                      <a:pt x="16138" y="29386"/>
                      <a:pt x="14656" y="29080"/>
                    </a:cubicBezTo>
                    <a:cubicBezTo>
                      <a:pt x="12771" y="28700"/>
                      <a:pt x="10995" y="28333"/>
                      <a:pt x="9404" y="29190"/>
                    </a:cubicBezTo>
                    <a:cubicBezTo>
                      <a:pt x="8791" y="29508"/>
                      <a:pt x="8265" y="29998"/>
                      <a:pt x="7751" y="30476"/>
                    </a:cubicBezTo>
                    <a:cubicBezTo>
                      <a:pt x="7065" y="31112"/>
                      <a:pt x="6343" y="31786"/>
                      <a:pt x="5412" y="32031"/>
                    </a:cubicBezTo>
                    <a:cubicBezTo>
                      <a:pt x="5130" y="32129"/>
                      <a:pt x="4861" y="32153"/>
                      <a:pt x="4579" y="3215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6"/>
              <p:cNvSpPr/>
              <p:nvPr/>
            </p:nvSpPr>
            <p:spPr>
              <a:xfrm>
                <a:off x="1115700" y="1572038"/>
                <a:ext cx="1019650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40786" h="25174" fill="none" extrusionOk="0">
                    <a:moveTo>
                      <a:pt x="576" y="25149"/>
                    </a:moveTo>
                    <a:cubicBezTo>
                      <a:pt x="392" y="25149"/>
                      <a:pt x="184" y="25088"/>
                      <a:pt x="37" y="24807"/>
                    </a:cubicBezTo>
                    <a:cubicBezTo>
                      <a:pt x="1" y="24696"/>
                      <a:pt x="37" y="24599"/>
                      <a:pt x="99" y="24488"/>
                    </a:cubicBezTo>
                    <a:cubicBezTo>
                      <a:pt x="135" y="24439"/>
                      <a:pt x="148" y="24378"/>
                      <a:pt x="160" y="24329"/>
                    </a:cubicBezTo>
                    <a:cubicBezTo>
                      <a:pt x="282" y="23876"/>
                      <a:pt x="368" y="23435"/>
                      <a:pt x="441" y="23031"/>
                    </a:cubicBezTo>
                    <a:cubicBezTo>
                      <a:pt x="527" y="22578"/>
                      <a:pt x="637" y="21942"/>
                      <a:pt x="760" y="21746"/>
                    </a:cubicBezTo>
                    <a:cubicBezTo>
                      <a:pt x="992" y="21391"/>
                      <a:pt x="2229" y="20987"/>
                      <a:pt x="3062" y="20705"/>
                    </a:cubicBezTo>
                    <a:cubicBezTo>
                      <a:pt x="3331" y="20619"/>
                      <a:pt x="3649" y="20509"/>
                      <a:pt x="3955" y="20399"/>
                    </a:cubicBezTo>
                    <a:cubicBezTo>
                      <a:pt x="7837" y="19040"/>
                      <a:pt x="10077" y="16089"/>
                      <a:pt x="9698" y="12906"/>
                    </a:cubicBezTo>
                    <a:cubicBezTo>
                      <a:pt x="9600" y="12097"/>
                      <a:pt x="9367" y="11449"/>
                      <a:pt x="9184" y="10971"/>
                    </a:cubicBezTo>
                    <a:cubicBezTo>
                      <a:pt x="9184" y="10959"/>
                      <a:pt x="9159" y="10934"/>
                      <a:pt x="9147" y="10922"/>
                    </a:cubicBezTo>
                    <a:cubicBezTo>
                      <a:pt x="9122" y="10885"/>
                      <a:pt x="9098" y="10836"/>
                      <a:pt x="9098" y="10787"/>
                    </a:cubicBezTo>
                    <a:cubicBezTo>
                      <a:pt x="9122" y="10591"/>
                      <a:pt x="9306" y="10396"/>
                      <a:pt x="9490" y="10187"/>
                    </a:cubicBezTo>
                    <a:cubicBezTo>
                      <a:pt x="9563" y="10114"/>
                      <a:pt x="9624" y="10040"/>
                      <a:pt x="9686" y="9967"/>
                    </a:cubicBezTo>
                    <a:cubicBezTo>
                      <a:pt x="10494" y="8841"/>
                      <a:pt x="11608" y="7310"/>
                      <a:pt x="11632" y="5192"/>
                    </a:cubicBezTo>
                    <a:cubicBezTo>
                      <a:pt x="11632" y="4665"/>
                      <a:pt x="11547" y="4225"/>
                      <a:pt x="11510" y="3906"/>
                    </a:cubicBezTo>
                    <a:lnTo>
                      <a:pt x="11510" y="3882"/>
                    </a:lnTo>
                    <a:cubicBezTo>
                      <a:pt x="11510" y="3869"/>
                      <a:pt x="11485" y="3845"/>
                      <a:pt x="11510" y="3821"/>
                    </a:cubicBezTo>
                    <a:cubicBezTo>
                      <a:pt x="11571" y="3637"/>
                      <a:pt x="11877" y="3478"/>
                      <a:pt x="12465" y="3306"/>
                    </a:cubicBezTo>
                    <a:cubicBezTo>
                      <a:pt x="13383" y="3049"/>
                      <a:pt x="14461" y="3012"/>
                      <a:pt x="15391" y="3012"/>
                    </a:cubicBezTo>
                    <a:cubicBezTo>
                      <a:pt x="15771" y="3012"/>
                      <a:pt x="16163" y="3012"/>
                      <a:pt x="16542" y="3025"/>
                    </a:cubicBezTo>
                    <a:lnTo>
                      <a:pt x="16567" y="3025"/>
                    </a:lnTo>
                    <a:cubicBezTo>
                      <a:pt x="16983" y="3025"/>
                      <a:pt x="17412" y="3049"/>
                      <a:pt x="17852" y="3049"/>
                    </a:cubicBezTo>
                    <a:cubicBezTo>
                      <a:pt x="18881" y="3049"/>
                      <a:pt x="20228" y="3012"/>
                      <a:pt x="21623" y="2743"/>
                    </a:cubicBezTo>
                    <a:cubicBezTo>
                      <a:pt x="23289" y="2400"/>
                      <a:pt x="24807" y="1776"/>
                      <a:pt x="26129" y="1225"/>
                    </a:cubicBezTo>
                    <a:cubicBezTo>
                      <a:pt x="26790" y="943"/>
                      <a:pt x="27415" y="686"/>
                      <a:pt x="28027" y="478"/>
                    </a:cubicBezTo>
                    <a:cubicBezTo>
                      <a:pt x="28921" y="172"/>
                      <a:pt x="29753" y="0"/>
                      <a:pt x="30402" y="0"/>
                    </a:cubicBezTo>
                    <a:cubicBezTo>
                      <a:pt x="30868" y="0"/>
                      <a:pt x="31247" y="74"/>
                      <a:pt x="31541" y="233"/>
                    </a:cubicBezTo>
                    <a:cubicBezTo>
                      <a:pt x="32043" y="490"/>
                      <a:pt x="32606" y="1115"/>
                      <a:pt x="33206" y="1788"/>
                    </a:cubicBezTo>
                    <a:cubicBezTo>
                      <a:pt x="33953" y="2621"/>
                      <a:pt x="34810" y="3563"/>
                      <a:pt x="35973" y="4347"/>
                    </a:cubicBezTo>
                    <a:cubicBezTo>
                      <a:pt x="37296" y="5216"/>
                      <a:pt x="38667" y="5657"/>
                      <a:pt x="39879" y="6024"/>
                    </a:cubicBezTo>
                    <a:cubicBezTo>
                      <a:pt x="39965" y="6061"/>
                      <a:pt x="40112" y="6073"/>
                      <a:pt x="40247" y="6073"/>
                    </a:cubicBezTo>
                    <a:cubicBezTo>
                      <a:pt x="40455" y="6086"/>
                      <a:pt x="40638" y="6110"/>
                      <a:pt x="40736" y="6196"/>
                    </a:cubicBezTo>
                    <a:cubicBezTo>
                      <a:pt x="40773" y="6233"/>
                      <a:pt x="40785" y="6269"/>
                      <a:pt x="40785" y="6331"/>
                    </a:cubicBezTo>
                    <a:cubicBezTo>
                      <a:pt x="40700" y="7335"/>
                      <a:pt x="39659" y="7665"/>
                      <a:pt x="38459" y="8045"/>
                    </a:cubicBezTo>
                    <a:cubicBezTo>
                      <a:pt x="37186" y="8449"/>
                      <a:pt x="35741" y="8902"/>
                      <a:pt x="35275" y="10285"/>
                    </a:cubicBezTo>
                    <a:cubicBezTo>
                      <a:pt x="34663" y="12061"/>
                      <a:pt x="35153" y="13603"/>
                      <a:pt x="35471" y="14632"/>
                    </a:cubicBezTo>
                    <a:lnTo>
                      <a:pt x="35520" y="14718"/>
                    </a:lnTo>
                    <a:cubicBezTo>
                      <a:pt x="35557" y="14803"/>
                      <a:pt x="35594" y="14877"/>
                      <a:pt x="35582" y="14963"/>
                    </a:cubicBezTo>
                    <a:cubicBezTo>
                      <a:pt x="35582" y="14987"/>
                      <a:pt x="35557" y="14987"/>
                      <a:pt x="35557" y="14999"/>
                    </a:cubicBezTo>
                    <a:cubicBezTo>
                      <a:pt x="35178" y="15305"/>
                      <a:pt x="34602" y="15746"/>
                      <a:pt x="34088" y="16420"/>
                    </a:cubicBezTo>
                    <a:cubicBezTo>
                      <a:pt x="33170" y="17632"/>
                      <a:pt x="32949" y="18930"/>
                      <a:pt x="32778" y="19885"/>
                    </a:cubicBezTo>
                    <a:cubicBezTo>
                      <a:pt x="32778" y="19921"/>
                      <a:pt x="32765" y="19970"/>
                      <a:pt x="32765" y="20019"/>
                    </a:cubicBezTo>
                    <a:cubicBezTo>
                      <a:pt x="32765" y="20129"/>
                      <a:pt x="32765" y="20252"/>
                      <a:pt x="32680" y="20325"/>
                    </a:cubicBezTo>
                    <a:cubicBezTo>
                      <a:pt x="32582" y="20436"/>
                      <a:pt x="32361" y="20436"/>
                      <a:pt x="32055" y="20411"/>
                    </a:cubicBezTo>
                    <a:cubicBezTo>
                      <a:pt x="31921" y="20411"/>
                      <a:pt x="31761" y="20399"/>
                      <a:pt x="31615" y="20411"/>
                    </a:cubicBezTo>
                    <a:cubicBezTo>
                      <a:pt x="31272" y="20436"/>
                      <a:pt x="30929" y="20436"/>
                      <a:pt x="30574" y="20436"/>
                    </a:cubicBezTo>
                    <a:cubicBezTo>
                      <a:pt x="29925" y="20436"/>
                      <a:pt x="29031" y="20399"/>
                      <a:pt x="28541" y="20105"/>
                    </a:cubicBezTo>
                    <a:cubicBezTo>
                      <a:pt x="28443" y="20044"/>
                      <a:pt x="28296" y="19946"/>
                      <a:pt x="28137" y="19836"/>
                    </a:cubicBezTo>
                    <a:cubicBezTo>
                      <a:pt x="27758" y="19554"/>
                      <a:pt x="27280" y="19223"/>
                      <a:pt x="26680" y="18930"/>
                    </a:cubicBezTo>
                    <a:cubicBezTo>
                      <a:pt x="25799" y="18501"/>
                      <a:pt x="24819" y="18293"/>
                      <a:pt x="23791" y="18293"/>
                    </a:cubicBezTo>
                    <a:cubicBezTo>
                      <a:pt x="21562" y="18293"/>
                      <a:pt x="19554" y="19334"/>
                      <a:pt x="18269" y="20215"/>
                    </a:cubicBezTo>
                    <a:cubicBezTo>
                      <a:pt x="17865" y="20497"/>
                      <a:pt x="17485" y="20766"/>
                      <a:pt x="17130" y="21023"/>
                    </a:cubicBezTo>
                    <a:cubicBezTo>
                      <a:pt x="16261" y="21672"/>
                      <a:pt x="15440" y="22284"/>
                      <a:pt x="14767" y="22431"/>
                    </a:cubicBezTo>
                    <a:cubicBezTo>
                      <a:pt x="14595" y="22468"/>
                      <a:pt x="14412" y="22493"/>
                      <a:pt x="14179" y="22493"/>
                    </a:cubicBezTo>
                    <a:cubicBezTo>
                      <a:pt x="13493" y="22493"/>
                      <a:pt x="12636" y="22333"/>
                      <a:pt x="11743" y="22150"/>
                    </a:cubicBezTo>
                    <a:cubicBezTo>
                      <a:pt x="10641" y="21917"/>
                      <a:pt x="9392" y="21672"/>
                      <a:pt x="8069" y="21672"/>
                    </a:cubicBezTo>
                    <a:cubicBezTo>
                      <a:pt x="6637" y="21672"/>
                      <a:pt x="5376" y="21978"/>
                      <a:pt x="4213" y="22591"/>
                    </a:cubicBezTo>
                    <a:cubicBezTo>
                      <a:pt x="3209" y="23129"/>
                      <a:pt x="2462" y="23827"/>
                      <a:pt x="1849" y="24390"/>
                    </a:cubicBezTo>
                    <a:cubicBezTo>
                      <a:pt x="1764" y="24452"/>
                      <a:pt x="1690" y="24537"/>
                      <a:pt x="1617" y="24623"/>
                    </a:cubicBezTo>
                    <a:cubicBezTo>
                      <a:pt x="1372" y="24868"/>
                      <a:pt x="1127" y="25113"/>
                      <a:pt x="956" y="25162"/>
                    </a:cubicBezTo>
                    <a:lnTo>
                      <a:pt x="956" y="25125"/>
                    </a:lnTo>
                    <a:lnTo>
                      <a:pt x="956" y="25162"/>
                    </a:lnTo>
                    <a:cubicBezTo>
                      <a:pt x="943" y="25162"/>
                      <a:pt x="943" y="25162"/>
                      <a:pt x="931" y="25174"/>
                    </a:cubicBezTo>
                    <a:cubicBezTo>
                      <a:pt x="809" y="25113"/>
                      <a:pt x="698" y="25149"/>
                      <a:pt x="576" y="2514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1395775" y="1654988"/>
                <a:ext cx="560500" cy="394900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15796" fill="none" extrusionOk="0">
                    <a:moveTo>
                      <a:pt x="2548" y="15783"/>
                    </a:moveTo>
                    <a:cubicBezTo>
                      <a:pt x="2290" y="15783"/>
                      <a:pt x="1972" y="15685"/>
                      <a:pt x="1654" y="15612"/>
                    </a:cubicBezTo>
                    <a:cubicBezTo>
                      <a:pt x="1482" y="15563"/>
                      <a:pt x="1311" y="15526"/>
                      <a:pt x="1164" y="15489"/>
                    </a:cubicBezTo>
                    <a:cubicBezTo>
                      <a:pt x="1103" y="15477"/>
                      <a:pt x="1005" y="15477"/>
                      <a:pt x="919" y="15489"/>
                    </a:cubicBezTo>
                    <a:cubicBezTo>
                      <a:pt x="735" y="15501"/>
                      <a:pt x="527" y="15501"/>
                      <a:pt x="454" y="15342"/>
                    </a:cubicBezTo>
                    <a:cubicBezTo>
                      <a:pt x="1" y="14265"/>
                      <a:pt x="503" y="13212"/>
                      <a:pt x="1042" y="12110"/>
                    </a:cubicBezTo>
                    <a:cubicBezTo>
                      <a:pt x="1482" y="11179"/>
                      <a:pt x="1960" y="10224"/>
                      <a:pt x="1837" y="9220"/>
                    </a:cubicBezTo>
                    <a:cubicBezTo>
                      <a:pt x="1813" y="9049"/>
                      <a:pt x="1776" y="8890"/>
                      <a:pt x="1727" y="8743"/>
                    </a:cubicBezTo>
                    <a:cubicBezTo>
                      <a:pt x="1654" y="8498"/>
                      <a:pt x="1593" y="8265"/>
                      <a:pt x="1629" y="8057"/>
                    </a:cubicBezTo>
                    <a:cubicBezTo>
                      <a:pt x="1666" y="7898"/>
                      <a:pt x="1690" y="7726"/>
                      <a:pt x="1727" y="7555"/>
                    </a:cubicBezTo>
                    <a:cubicBezTo>
                      <a:pt x="1960" y="6220"/>
                      <a:pt x="2266" y="4384"/>
                      <a:pt x="3711" y="3074"/>
                    </a:cubicBezTo>
                    <a:cubicBezTo>
                      <a:pt x="3821" y="2988"/>
                      <a:pt x="3956" y="3013"/>
                      <a:pt x="4066" y="3049"/>
                    </a:cubicBezTo>
                    <a:cubicBezTo>
                      <a:pt x="4115" y="3062"/>
                      <a:pt x="4139" y="3062"/>
                      <a:pt x="4176" y="3062"/>
                    </a:cubicBezTo>
                    <a:cubicBezTo>
                      <a:pt x="4543" y="3062"/>
                      <a:pt x="4923" y="3062"/>
                      <a:pt x="5266" y="3074"/>
                    </a:cubicBezTo>
                    <a:lnTo>
                      <a:pt x="5290" y="3074"/>
                    </a:lnTo>
                    <a:cubicBezTo>
                      <a:pt x="5768" y="3098"/>
                      <a:pt x="6184" y="3098"/>
                      <a:pt x="6637" y="3098"/>
                    </a:cubicBezTo>
                    <a:cubicBezTo>
                      <a:pt x="7812" y="3098"/>
                      <a:pt x="9380" y="3049"/>
                      <a:pt x="11057" y="2706"/>
                    </a:cubicBezTo>
                    <a:cubicBezTo>
                      <a:pt x="13065" y="2315"/>
                      <a:pt x="14816" y="1580"/>
                      <a:pt x="16224" y="992"/>
                    </a:cubicBezTo>
                    <a:cubicBezTo>
                      <a:pt x="16836" y="735"/>
                      <a:pt x="17412" y="490"/>
                      <a:pt x="17938" y="307"/>
                    </a:cubicBezTo>
                    <a:cubicBezTo>
                      <a:pt x="18036" y="270"/>
                      <a:pt x="18134" y="233"/>
                      <a:pt x="18220" y="196"/>
                    </a:cubicBezTo>
                    <a:cubicBezTo>
                      <a:pt x="18514" y="86"/>
                      <a:pt x="18746" y="1"/>
                      <a:pt x="18893" y="62"/>
                    </a:cubicBezTo>
                    <a:cubicBezTo>
                      <a:pt x="19077" y="123"/>
                      <a:pt x="19224" y="319"/>
                      <a:pt x="19346" y="490"/>
                    </a:cubicBezTo>
                    <a:cubicBezTo>
                      <a:pt x="19408" y="564"/>
                      <a:pt x="19444" y="637"/>
                      <a:pt x="19493" y="698"/>
                    </a:cubicBezTo>
                    <a:cubicBezTo>
                      <a:pt x="19738" y="980"/>
                      <a:pt x="20154" y="1213"/>
                      <a:pt x="20583" y="1458"/>
                    </a:cubicBezTo>
                    <a:cubicBezTo>
                      <a:pt x="21403" y="1911"/>
                      <a:pt x="22322" y="2437"/>
                      <a:pt x="22383" y="3478"/>
                    </a:cubicBezTo>
                    <a:cubicBezTo>
                      <a:pt x="22420" y="3968"/>
                      <a:pt x="22052" y="4335"/>
                      <a:pt x="21660" y="4727"/>
                    </a:cubicBezTo>
                    <a:cubicBezTo>
                      <a:pt x="21342" y="5070"/>
                      <a:pt x="21011" y="5400"/>
                      <a:pt x="20852" y="5841"/>
                    </a:cubicBezTo>
                    <a:cubicBezTo>
                      <a:pt x="20509" y="6869"/>
                      <a:pt x="20571" y="7861"/>
                      <a:pt x="20632" y="8743"/>
                    </a:cubicBezTo>
                    <a:cubicBezTo>
                      <a:pt x="20669" y="9392"/>
                      <a:pt x="20705" y="10028"/>
                      <a:pt x="20571" y="10555"/>
                    </a:cubicBezTo>
                    <a:cubicBezTo>
                      <a:pt x="20534" y="10702"/>
                      <a:pt x="20424" y="10787"/>
                      <a:pt x="20326" y="10898"/>
                    </a:cubicBezTo>
                    <a:cubicBezTo>
                      <a:pt x="20265" y="10959"/>
                      <a:pt x="20203" y="11008"/>
                      <a:pt x="20154" y="11069"/>
                    </a:cubicBezTo>
                    <a:cubicBezTo>
                      <a:pt x="19873" y="11436"/>
                      <a:pt x="19738" y="11914"/>
                      <a:pt x="19603" y="12355"/>
                    </a:cubicBezTo>
                    <a:cubicBezTo>
                      <a:pt x="19420" y="12942"/>
                      <a:pt x="19248" y="13518"/>
                      <a:pt x="18759" y="13689"/>
                    </a:cubicBezTo>
                    <a:cubicBezTo>
                      <a:pt x="18440" y="13775"/>
                      <a:pt x="18134" y="13518"/>
                      <a:pt x="17767" y="13187"/>
                    </a:cubicBezTo>
                    <a:cubicBezTo>
                      <a:pt x="17497" y="12979"/>
                      <a:pt x="17216" y="12722"/>
                      <a:pt x="16885" y="12563"/>
                    </a:cubicBezTo>
                    <a:cubicBezTo>
                      <a:pt x="15538" y="11926"/>
                      <a:pt x="14069" y="11608"/>
                      <a:pt x="12563" y="11608"/>
                    </a:cubicBezTo>
                    <a:cubicBezTo>
                      <a:pt x="9465" y="11608"/>
                      <a:pt x="6821" y="12967"/>
                      <a:pt x="5131" y="14106"/>
                    </a:cubicBezTo>
                    <a:cubicBezTo>
                      <a:pt x="4690" y="14412"/>
                      <a:pt x="4262" y="14718"/>
                      <a:pt x="3894" y="14999"/>
                    </a:cubicBezTo>
                    <a:cubicBezTo>
                      <a:pt x="3784" y="15073"/>
                      <a:pt x="3686" y="15171"/>
                      <a:pt x="3576" y="15256"/>
                    </a:cubicBezTo>
                    <a:cubicBezTo>
                      <a:pt x="3294" y="15489"/>
                      <a:pt x="3013" y="15734"/>
                      <a:pt x="2768" y="15795"/>
                    </a:cubicBezTo>
                    <a:lnTo>
                      <a:pt x="2768" y="15795"/>
                    </a:lnTo>
                    <a:cubicBezTo>
                      <a:pt x="2695" y="15783"/>
                      <a:pt x="2633" y="15783"/>
                      <a:pt x="2548" y="1578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6"/>
              <p:cNvSpPr/>
              <p:nvPr/>
            </p:nvSpPr>
            <p:spPr>
              <a:xfrm>
                <a:off x="1520375" y="1749563"/>
                <a:ext cx="329375" cy="164400"/>
              </a:xfrm>
              <a:custGeom>
                <a:avLst/>
                <a:gdLst/>
                <a:ahLst/>
                <a:cxnLst/>
                <a:rect l="l" t="t" r="r" b="b"/>
                <a:pathLst>
                  <a:path w="13175" h="6576" fill="none" extrusionOk="0">
                    <a:moveTo>
                      <a:pt x="1212" y="6576"/>
                    </a:moveTo>
                    <a:cubicBezTo>
                      <a:pt x="857" y="6576"/>
                      <a:pt x="539" y="6490"/>
                      <a:pt x="233" y="6294"/>
                    </a:cubicBezTo>
                    <a:lnTo>
                      <a:pt x="233" y="6294"/>
                    </a:lnTo>
                    <a:cubicBezTo>
                      <a:pt x="0" y="6135"/>
                      <a:pt x="61" y="5841"/>
                      <a:pt x="135" y="5535"/>
                    </a:cubicBezTo>
                    <a:cubicBezTo>
                      <a:pt x="184" y="5352"/>
                      <a:pt x="221" y="5168"/>
                      <a:pt x="196" y="5021"/>
                    </a:cubicBezTo>
                    <a:cubicBezTo>
                      <a:pt x="184" y="4886"/>
                      <a:pt x="147" y="4764"/>
                      <a:pt x="123" y="4654"/>
                    </a:cubicBezTo>
                    <a:cubicBezTo>
                      <a:pt x="98" y="4531"/>
                      <a:pt x="61" y="4409"/>
                      <a:pt x="61" y="4286"/>
                    </a:cubicBezTo>
                    <a:cubicBezTo>
                      <a:pt x="37" y="3748"/>
                      <a:pt x="0" y="2952"/>
                      <a:pt x="441" y="2646"/>
                    </a:cubicBezTo>
                    <a:cubicBezTo>
                      <a:pt x="674" y="2499"/>
                      <a:pt x="955" y="2535"/>
                      <a:pt x="1225" y="2597"/>
                    </a:cubicBezTo>
                    <a:cubicBezTo>
                      <a:pt x="1359" y="2633"/>
                      <a:pt x="1506" y="2658"/>
                      <a:pt x="1641" y="2658"/>
                    </a:cubicBezTo>
                    <a:cubicBezTo>
                      <a:pt x="2975" y="2658"/>
                      <a:pt x="4751" y="2621"/>
                      <a:pt x="6722" y="2217"/>
                    </a:cubicBezTo>
                    <a:cubicBezTo>
                      <a:pt x="9061" y="1764"/>
                      <a:pt x="11056" y="919"/>
                      <a:pt x="12526" y="307"/>
                    </a:cubicBezTo>
                    <a:cubicBezTo>
                      <a:pt x="12562" y="295"/>
                      <a:pt x="12624" y="246"/>
                      <a:pt x="12685" y="197"/>
                    </a:cubicBezTo>
                    <a:cubicBezTo>
                      <a:pt x="12807" y="111"/>
                      <a:pt x="12954" y="1"/>
                      <a:pt x="13040" y="111"/>
                    </a:cubicBezTo>
                    <a:cubicBezTo>
                      <a:pt x="13175" y="258"/>
                      <a:pt x="13028" y="442"/>
                      <a:pt x="12893" y="613"/>
                    </a:cubicBezTo>
                    <a:cubicBezTo>
                      <a:pt x="12807" y="723"/>
                      <a:pt x="12722" y="821"/>
                      <a:pt x="12685" y="931"/>
                    </a:cubicBezTo>
                    <a:cubicBezTo>
                      <a:pt x="12367" y="1850"/>
                      <a:pt x="12379" y="2744"/>
                      <a:pt x="12416" y="3515"/>
                    </a:cubicBezTo>
                    <a:cubicBezTo>
                      <a:pt x="12428" y="4152"/>
                      <a:pt x="12440" y="4703"/>
                      <a:pt x="12281" y="5156"/>
                    </a:cubicBezTo>
                    <a:cubicBezTo>
                      <a:pt x="12097" y="5682"/>
                      <a:pt x="11118" y="5352"/>
                      <a:pt x="9979" y="4972"/>
                    </a:cubicBezTo>
                    <a:cubicBezTo>
                      <a:pt x="9171" y="4703"/>
                      <a:pt x="8253" y="4409"/>
                      <a:pt x="7567" y="4409"/>
                    </a:cubicBezTo>
                    <a:cubicBezTo>
                      <a:pt x="6294" y="4409"/>
                      <a:pt x="5020" y="5045"/>
                      <a:pt x="3906" y="5609"/>
                    </a:cubicBezTo>
                    <a:cubicBezTo>
                      <a:pt x="2914" y="6123"/>
                      <a:pt x="2008" y="6576"/>
                      <a:pt x="1212" y="65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6"/>
              <p:cNvSpPr/>
              <p:nvPr/>
            </p:nvSpPr>
            <p:spPr>
              <a:xfrm>
                <a:off x="965100" y="1428788"/>
                <a:ext cx="1354200" cy="913425"/>
              </a:xfrm>
              <a:custGeom>
                <a:avLst/>
                <a:gdLst/>
                <a:ahLst/>
                <a:cxnLst/>
                <a:rect l="l" t="t" r="r" b="b"/>
                <a:pathLst>
                  <a:path w="54168" h="36537" fill="none" extrusionOk="0">
                    <a:moveTo>
                      <a:pt x="52613" y="9416"/>
                    </a:moveTo>
                    <a:cubicBezTo>
                      <a:pt x="51670" y="8228"/>
                      <a:pt x="50409" y="7285"/>
                      <a:pt x="49025" y="6783"/>
                    </a:cubicBezTo>
                    <a:cubicBezTo>
                      <a:pt x="48536" y="6600"/>
                      <a:pt x="48046" y="6441"/>
                      <a:pt x="47568" y="6294"/>
                    </a:cubicBezTo>
                    <a:cubicBezTo>
                      <a:pt x="46638" y="6000"/>
                      <a:pt x="45769" y="5730"/>
                      <a:pt x="45120" y="5302"/>
                    </a:cubicBezTo>
                    <a:cubicBezTo>
                      <a:pt x="44556" y="4910"/>
                      <a:pt x="44005" y="4322"/>
                      <a:pt x="43430" y="3673"/>
                    </a:cubicBezTo>
                    <a:cubicBezTo>
                      <a:pt x="42548" y="2706"/>
                      <a:pt x="41569" y="1629"/>
                      <a:pt x="40161" y="894"/>
                    </a:cubicBezTo>
                    <a:cubicBezTo>
                      <a:pt x="39047" y="306"/>
                      <a:pt x="37773" y="0"/>
                      <a:pt x="36390" y="0"/>
                    </a:cubicBezTo>
                    <a:cubicBezTo>
                      <a:pt x="35067" y="0"/>
                      <a:pt x="33647" y="282"/>
                      <a:pt x="32129" y="796"/>
                    </a:cubicBezTo>
                    <a:cubicBezTo>
                      <a:pt x="31370" y="1078"/>
                      <a:pt x="30635" y="1384"/>
                      <a:pt x="29913" y="1665"/>
                    </a:cubicBezTo>
                    <a:cubicBezTo>
                      <a:pt x="28713" y="2167"/>
                      <a:pt x="27598" y="2633"/>
                      <a:pt x="26497" y="2853"/>
                    </a:cubicBezTo>
                    <a:cubicBezTo>
                      <a:pt x="25590" y="3037"/>
                      <a:pt x="24586" y="3049"/>
                      <a:pt x="23815" y="3049"/>
                    </a:cubicBezTo>
                    <a:cubicBezTo>
                      <a:pt x="23423" y="3049"/>
                      <a:pt x="23019" y="3049"/>
                      <a:pt x="22640" y="3037"/>
                    </a:cubicBezTo>
                    <a:cubicBezTo>
                      <a:pt x="22248" y="3037"/>
                      <a:pt x="21819" y="3012"/>
                      <a:pt x="21391" y="3012"/>
                    </a:cubicBezTo>
                    <a:cubicBezTo>
                      <a:pt x="20056" y="3012"/>
                      <a:pt x="18477" y="3073"/>
                      <a:pt x="16885" y="3539"/>
                    </a:cubicBezTo>
                    <a:cubicBezTo>
                      <a:pt x="15612" y="3894"/>
                      <a:pt x="14436" y="4567"/>
                      <a:pt x="13555" y="5424"/>
                    </a:cubicBezTo>
                    <a:cubicBezTo>
                      <a:pt x="12367" y="6551"/>
                      <a:pt x="11730" y="8008"/>
                      <a:pt x="11779" y="9489"/>
                    </a:cubicBezTo>
                    <a:cubicBezTo>
                      <a:pt x="11792" y="9893"/>
                      <a:pt x="11840" y="10224"/>
                      <a:pt x="11877" y="10506"/>
                    </a:cubicBezTo>
                    <a:cubicBezTo>
                      <a:pt x="11902" y="10640"/>
                      <a:pt x="11926" y="10824"/>
                      <a:pt x="11926" y="10897"/>
                    </a:cubicBezTo>
                    <a:cubicBezTo>
                      <a:pt x="11926" y="11179"/>
                      <a:pt x="11424" y="11877"/>
                      <a:pt x="11081" y="12342"/>
                    </a:cubicBezTo>
                    <a:cubicBezTo>
                      <a:pt x="10285" y="13420"/>
                      <a:pt x="9208" y="14913"/>
                      <a:pt x="9367" y="16897"/>
                    </a:cubicBezTo>
                    <a:cubicBezTo>
                      <a:pt x="9428" y="17644"/>
                      <a:pt x="9673" y="18293"/>
                      <a:pt x="9857" y="18746"/>
                    </a:cubicBezTo>
                    <a:cubicBezTo>
                      <a:pt x="9943" y="18954"/>
                      <a:pt x="10041" y="19223"/>
                      <a:pt x="10065" y="19333"/>
                    </a:cubicBezTo>
                    <a:cubicBezTo>
                      <a:pt x="10090" y="19542"/>
                      <a:pt x="9453" y="20301"/>
                      <a:pt x="8082" y="20790"/>
                    </a:cubicBezTo>
                    <a:cubicBezTo>
                      <a:pt x="7824" y="20876"/>
                      <a:pt x="7567" y="20974"/>
                      <a:pt x="7286" y="21060"/>
                    </a:cubicBezTo>
                    <a:cubicBezTo>
                      <a:pt x="5498" y="21660"/>
                      <a:pt x="3270" y="22394"/>
                      <a:pt x="1947" y="24488"/>
                    </a:cubicBezTo>
                    <a:cubicBezTo>
                      <a:pt x="1262" y="25602"/>
                      <a:pt x="1029" y="26802"/>
                      <a:pt x="858" y="27770"/>
                    </a:cubicBezTo>
                    <a:cubicBezTo>
                      <a:pt x="796" y="28100"/>
                      <a:pt x="735" y="28406"/>
                      <a:pt x="674" y="28688"/>
                    </a:cubicBezTo>
                    <a:cubicBezTo>
                      <a:pt x="649" y="28810"/>
                      <a:pt x="613" y="28945"/>
                      <a:pt x="576" y="29067"/>
                    </a:cubicBezTo>
                    <a:cubicBezTo>
                      <a:pt x="331" y="29924"/>
                      <a:pt x="1" y="31088"/>
                      <a:pt x="392" y="32386"/>
                    </a:cubicBezTo>
                    <a:cubicBezTo>
                      <a:pt x="796" y="33794"/>
                      <a:pt x="1898" y="34908"/>
                      <a:pt x="3674" y="35728"/>
                    </a:cubicBezTo>
                    <a:cubicBezTo>
                      <a:pt x="4886" y="36279"/>
                      <a:pt x="5963" y="36536"/>
                      <a:pt x="6980" y="36536"/>
                    </a:cubicBezTo>
                    <a:cubicBezTo>
                      <a:pt x="7469" y="36536"/>
                      <a:pt x="7947" y="36475"/>
                      <a:pt x="8412" y="36353"/>
                    </a:cubicBezTo>
                    <a:cubicBezTo>
                      <a:pt x="9894" y="35948"/>
                      <a:pt x="10898" y="35006"/>
                      <a:pt x="11730" y="34259"/>
                    </a:cubicBezTo>
                    <a:cubicBezTo>
                      <a:pt x="12159" y="33855"/>
                      <a:pt x="12551" y="33487"/>
                      <a:pt x="12893" y="33304"/>
                    </a:cubicBezTo>
                    <a:cubicBezTo>
                      <a:pt x="13212" y="33132"/>
                      <a:pt x="13579" y="33059"/>
                      <a:pt x="14069" y="33059"/>
                    </a:cubicBezTo>
                    <a:cubicBezTo>
                      <a:pt x="14791" y="33059"/>
                      <a:pt x="15673" y="33243"/>
                      <a:pt x="16616" y="33426"/>
                    </a:cubicBezTo>
                    <a:cubicBezTo>
                      <a:pt x="17693" y="33647"/>
                      <a:pt x="18917" y="33904"/>
                      <a:pt x="20191" y="33904"/>
                    </a:cubicBezTo>
                    <a:cubicBezTo>
                      <a:pt x="20852" y="33904"/>
                      <a:pt x="21452" y="33843"/>
                      <a:pt x="22027" y="33708"/>
                    </a:cubicBezTo>
                    <a:cubicBezTo>
                      <a:pt x="23864" y="33292"/>
                      <a:pt x="25284" y="32239"/>
                      <a:pt x="26545" y="31320"/>
                    </a:cubicBezTo>
                    <a:cubicBezTo>
                      <a:pt x="26864" y="31088"/>
                      <a:pt x="27182" y="30843"/>
                      <a:pt x="27513" y="30622"/>
                    </a:cubicBezTo>
                    <a:cubicBezTo>
                      <a:pt x="28370" y="30047"/>
                      <a:pt x="29227" y="29692"/>
                      <a:pt x="29815" y="29692"/>
                    </a:cubicBezTo>
                    <a:cubicBezTo>
                      <a:pt x="29986" y="29692"/>
                      <a:pt x="30121" y="29729"/>
                      <a:pt x="30268" y="29790"/>
                    </a:cubicBezTo>
                    <a:cubicBezTo>
                      <a:pt x="30402" y="29851"/>
                      <a:pt x="30635" y="30010"/>
                      <a:pt x="30843" y="30169"/>
                    </a:cubicBezTo>
                    <a:cubicBezTo>
                      <a:pt x="31088" y="30341"/>
                      <a:pt x="31345" y="30537"/>
                      <a:pt x="31676" y="30720"/>
                    </a:cubicBezTo>
                    <a:cubicBezTo>
                      <a:pt x="33353" y="31712"/>
                      <a:pt x="35190" y="31835"/>
                      <a:pt x="36598" y="31835"/>
                    </a:cubicBezTo>
                    <a:lnTo>
                      <a:pt x="36598" y="31835"/>
                    </a:lnTo>
                    <a:cubicBezTo>
                      <a:pt x="37039" y="31835"/>
                      <a:pt x="37455" y="31822"/>
                      <a:pt x="37834" y="31810"/>
                    </a:cubicBezTo>
                    <a:cubicBezTo>
                      <a:pt x="39096" y="31761"/>
                      <a:pt x="41679" y="31688"/>
                      <a:pt x="43246" y="29692"/>
                    </a:cubicBezTo>
                    <a:cubicBezTo>
                      <a:pt x="44054" y="28651"/>
                      <a:pt x="44263" y="27463"/>
                      <a:pt x="44422" y="26582"/>
                    </a:cubicBezTo>
                    <a:cubicBezTo>
                      <a:pt x="44483" y="26251"/>
                      <a:pt x="44569" y="25700"/>
                      <a:pt x="44679" y="25541"/>
                    </a:cubicBezTo>
                    <a:cubicBezTo>
                      <a:pt x="44740" y="25468"/>
                      <a:pt x="44973" y="25284"/>
                      <a:pt x="45120" y="25162"/>
                    </a:cubicBezTo>
                    <a:cubicBezTo>
                      <a:pt x="45462" y="24904"/>
                      <a:pt x="45891" y="24562"/>
                      <a:pt x="46271" y="24109"/>
                    </a:cubicBezTo>
                    <a:cubicBezTo>
                      <a:pt x="48046" y="21990"/>
                      <a:pt x="47348" y="19774"/>
                      <a:pt x="46956" y="18599"/>
                    </a:cubicBezTo>
                    <a:cubicBezTo>
                      <a:pt x="46895" y="18403"/>
                      <a:pt x="46809" y="18134"/>
                      <a:pt x="46760" y="17938"/>
                    </a:cubicBezTo>
                    <a:cubicBezTo>
                      <a:pt x="47324" y="17681"/>
                      <a:pt x="48695" y="17546"/>
                      <a:pt x="49160" y="17497"/>
                    </a:cubicBezTo>
                    <a:lnTo>
                      <a:pt x="49442" y="17460"/>
                    </a:lnTo>
                    <a:cubicBezTo>
                      <a:pt x="52062" y="17203"/>
                      <a:pt x="53788" y="15770"/>
                      <a:pt x="54045" y="13640"/>
                    </a:cubicBezTo>
                    <a:cubicBezTo>
                      <a:pt x="54168" y="12281"/>
                      <a:pt x="53678" y="10775"/>
                      <a:pt x="52613" y="94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" name="Google Shape;89;p6"/>
            <p:cNvGrpSpPr/>
            <p:nvPr/>
          </p:nvGrpSpPr>
          <p:grpSpPr>
            <a:xfrm>
              <a:off x="-3230997" y="-668750"/>
              <a:ext cx="4020585" cy="3545433"/>
              <a:chOff x="-2417677" y="2452996"/>
              <a:chExt cx="5416388" cy="4776280"/>
            </a:xfrm>
          </p:grpSpPr>
          <p:grpSp>
            <p:nvGrpSpPr>
              <p:cNvPr id="90" name="Google Shape;90;p6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91" name="Google Shape;91;p6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005" extrusionOk="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6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845" extrusionOk="0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6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405" extrusionOk="0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6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6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8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6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7" name="Google Shape;97;p6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8" name="Google Shape;98;p6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99" name="Google Shape;99;p6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1" h="68151" fill="none" extrusionOk="0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6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51" h="58013" fill="none" extrusionOk="0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6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2" h="50104" fill="none" extrusionOk="0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6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938" fill="none" extrusionOk="0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6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1" h="9870" fill="none" extrusionOk="0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6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6" h="2438" fill="none" extrusionOk="0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6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7727" fill="none" extrusionOk="0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6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" h="9723" fill="none" extrusionOk="0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6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6" h="72632" fill="none" extrusionOk="0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8" name="Google Shape;108;p6"/>
            <p:cNvSpPr/>
            <p:nvPr/>
          </p:nvSpPr>
          <p:spPr>
            <a:xfrm rot="10620205">
              <a:off x="7646401" y="-577621"/>
              <a:ext cx="3514722" cy="1088935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6"/>
          <p:cNvSpPr txBox="1">
            <a:spLocks noGrp="1"/>
          </p:cNvSpPr>
          <p:nvPr>
            <p:ph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1"/>
        </a:solidFill>
        <a:effectLst/>
      </p:bgPr>
    </p:bg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5" name="Google Shape;2475;p39"/>
          <p:cNvGrpSpPr/>
          <p:nvPr/>
        </p:nvGrpSpPr>
        <p:grpSpPr>
          <a:xfrm>
            <a:off x="140683" y="110399"/>
            <a:ext cx="8890673" cy="4933293"/>
            <a:chOff x="140683" y="110399"/>
            <a:chExt cx="8890673" cy="4933293"/>
          </a:xfrm>
        </p:grpSpPr>
        <p:sp>
          <p:nvSpPr>
            <p:cNvPr id="2476" name="Google Shape;2476;p39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77" name="Google Shape;2477;p39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78" name="Google Shape;2478;p39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79" name="Google Shape;2479;p39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0" name="Google Shape;2480;p39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81" name="Google Shape;2481;p39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2" name="Google Shape;2482;p39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39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4" name="Google Shape;2484;p39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85" name="Google Shape;2485;p39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6" name="Google Shape;2486;p39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39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8" name="Google Shape;2488;p39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9" name="Google Shape;2489;p39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0" name="Google Shape;2490;p39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91" name="Google Shape;2491;p39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2" name="Google Shape;2492;p39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3" name="Google Shape;2493;p39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4" name="Google Shape;2494;p39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5" name="Google Shape;2495;p39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96" name="Google Shape;2496;p39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7" name="Google Shape;2497;p39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8" name="Google Shape;2498;p39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9" name="Google Shape;2499;p39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0" name="Google Shape;2500;p39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1" name="Google Shape;2501;p39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2" name="Google Shape;2502;p39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3" name="Google Shape;2503;p39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4" name="Google Shape;2504;p39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5" name="Google Shape;2505;p39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06" name="Google Shape;2506;p39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7" name="Google Shape;2507;p39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8" name="Google Shape;2508;p39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09" name="Google Shape;2509;p39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0" name="Google Shape;2510;p39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1" name="Google Shape;2511;p39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2" name="Google Shape;2512;p39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3" name="Google Shape;2513;p39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4" name="Google Shape;2514;p39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5" name="Google Shape;2515;p39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16" name="Google Shape;2516;p39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7" name="Google Shape;2517;p39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8" name="Google Shape;2518;p39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9" name="Google Shape;2519;p39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0" name="Google Shape;2520;p39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21" name="Google Shape;2521;p39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22" name="Google Shape;2522;p39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3" name="Google Shape;2523;p39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24" name="Google Shape;2524;p39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25" name="Google Shape;2525;p39"/>
          <p:cNvSpPr/>
          <p:nvPr/>
        </p:nvSpPr>
        <p:spPr>
          <a:xfrm>
            <a:off x="720000" y="544975"/>
            <a:ext cx="7704000" cy="4053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26" name="Google Shape;2526;p39"/>
          <p:cNvSpPr/>
          <p:nvPr/>
        </p:nvSpPr>
        <p:spPr>
          <a:xfrm>
            <a:off x="5602987" y="1704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527" name="Google Shape;2527;p39"/>
          <p:cNvGrpSpPr/>
          <p:nvPr/>
        </p:nvGrpSpPr>
        <p:grpSpPr>
          <a:xfrm>
            <a:off x="6536225" y="2319800"/>
            <a:ext cx="868425" cy="514500"/>
            <a:chOff x="2575700" y="1885000"/>
            <a:chExt cx="868425" cy="514500"/>
          </a:xfrm>
        </p:grpSpPr>
        <p:sp>
          <p:nvSpPr>
            <p:cNvPr id="2528" name="Google Shape;2528;p39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39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39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39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2" name="Google Shape;2532;p39"/>
          <p:cNvSpPr/>
          <p:nvPr/>
        </p:nvSpPr>
        <p:spPr>
          <a:xfrm flipH="1">
            <a:off x="6859674" y="15289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3" name="Google Shape;2533;p39"/>
          <p:cNvSpPr/>
          <p:nvPr/>
        </p:nvSpPr>
        <p:spPr>
          <a:xfrm>
            <a:off x="7176062" y="3048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4" name="Google Shape;2534;p39"/>
          <p:cNvSpPr/>
          <p:nvPr/>
        </p:nvSpPr>
        <p:spPr>
          <a:xfrm>
            <a:off x="7176062" y="1236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5" name="Google Shape;2535;p39"/>
          <p:cNvSpPr/>
          <p:nvPr/>
        </p:nvSpPr>
        <p:spPr>
          <a:xfrm>
            <a:off x="5835587" y="3732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6" name="Google Shape;2536;p39"/>
          <p:cNvSpPr/>
          <p:nvPr/>
        </p:nvSpPr>
        <p:spPr>
          <a:xfrm flipH="1">
            <a:off x="6859674" y="33637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7" name="Google Shape;2537;p39"/>
          <p:cNvSpPr/>
          <p:nvPr/>
        </p:nvSpPr>
        <p:spPr>
          <a:xfrm flipH="1">
            <a:off x="5745474" y="2485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8" name="Google Shape;2538;p39"/>
          <p:cNvSpPr/>
          <p:nvPr/>
        </p:nvSpPr>
        <p:spPr>
          <a:xfrm flipH="1">
            <a:off x="8001899" y="2485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2408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0" name="Google Shape;2540;p40"/>
          <p:cNvGrpSpPr/>
          <p:nvPr/>
        </p:nvGrpSpPr>
        <p:grpSpPr>
          <a:xfrm flipH="1">
            <a:off x="140683" y="110399"/>
            <a:ext cx="8890673" cy="4933293"/>
            <a:chOff x="140683" y="110399"/>
            <a:chExt cx="8890673" cy="4933293"/>
          </a:xfrm>
        </p:grpSpPr>
        <p:sp>
          <p:nvSpPr>
            <p:cNvPr id="2541" name="Google Shape;2541;p40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2" name="Google Shape;2542;p40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43" name="Google Shape;2543;p40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4" name="Google Shape;2544;p40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45" name="Google Shape;2545;p40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46" name="Google Shape;2546;p40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7" name="Google Shape;2547;p40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40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9" name="Google Shape;2549;p40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50" name="Google Shape;2550;p40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1" name="Google Shape;2551;p40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40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3" name="Google Shape;2553;p40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54" name="Google Shape;2554;p40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55" name="Google Shape;2555;p40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56" name="Google Shape;2556;p40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57" name="Google Shape;2557;p40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58" name="Google Shape;2558;p40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59" name="Google Shape;2559;p40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0" name="Google Shape;2560;p40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1" name="Google Shape;2561;p40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62" name="Google Shape;2562;p40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63" name="Google Shape;2563;p40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64" name="Google Shape;2564;p40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5" name="Google Shape;2565;p40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6" name="Google Shape;2566;p40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7" name="Google Shape;2567;p40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68" name="Google Shape;2568;p40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69" name="Google Shape;2569;p40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0" name="Google Shape;2570;p40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1" name="Google Shape;2571;p40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72" name="Google Shape;2572;p40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73" name="Google Shape;2573;p40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74" name="Google Shape;2574;p40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75" name="Google Shape;2575;p40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6" name="Google Shape;2576;p40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7" name="Google Shape;2577;p40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78" name="Google Shape;2578;p40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79" name="Google Shape;2579;p40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80" name="Google Shape;2580;p40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81" name="Google Shape;2581;p40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82" name="Google Shape;2582;p40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3" name="Google Shape;2583;p40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84" name="Google Shape;2584;p40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85" name="Google Shape;2585;p40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86" name="Google Shape;2586;p40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87" name="Google Shape;2587;p40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88" name="Google Shape;2588;p40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89" name="Google Shape;2589;p40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90" name="Google Shape;2590;p40"/>
          <p:cNvSpPr/>
          <p:nvPr/>
        </p:nvSpPr>
        <p:spPr>
          <a:xfrm>
            <a:off x="1615150" y="544975"/>
            <a:ext cx="5941800" cy="4053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591" name="Google Shape;2591;p40"/>
          <p:cNvGrpSpPr/>
          <p:nvPr/>
        </p:nvGrpSpPr>
        <p:grpSpPr>
          <a:xfrm>
            <a:off x="416320" y="2056053"/>
            <a:ext cx="1847045" cy="3432959"/>
            <a:chOff x="6622012" y="795963"/>
            <a:chExt cx="1304687" cy="2425262"/>
          </a:xfrm>
        </p:grpSpPr>
        <p:sp>
          <p:nvSpPr>
            <p:cNvPr id="2592" name="Google Shape;2592;p40"/>
            <p:cNvSpPr/>
            <p:nvPr/>
          </p:nvSpPr>
          <p:spPr>
            <a:xfrm rot="676147">
              <a:off x="7263594" y="835063"/>
              <a:ext cx="436082" cy="363936"/>
            </a:xfrm>
            <a:custGeom>
              <a:avLst/>
              <a:gdLst/>
              <a:ahLst/>
              <a:cxnLst/>
              <a:rect l="l" t="t" r="r" b="b"/>
              <a:pathLst>
                <a:path w="10218" h="8528" extrusionOk="0">
                  <a:moveTo>
                    <a:pt x="0" y="0"/>
                  </a:moveTo>
                  <a:lnTo>
                    <a:pt x="4834" y="8528"/>
                  </a:lnTo>
                  <a:lnTo>
                    <a:pt x="5864" y="6560"/>
                  </a:lnTo>
                  <a:lnTo>
                    <a:pt x="7521" y="7931"/>
                  </a:lnTo>
                  <a:lnTo>
                    <a:pt x="7542" y="4253"/>
                  </a:lnTo>
                  <a:lnTo>
                    <a:pt x="10217" y="32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40"/>
            <p:cNvSpPr/>
            <p:nvPr/>
          </p:nvSpPr>
          <p:spPr>
            <a:xfrm rot="676147">
              <a:off x="7284315" y="828697"/>
              <a:ext cx="324479" cy="183888"/>
            </a:xfrm>
            <a:custGeom>
              <a:avLst/>
              <a:gdLst/>
              <a:ahLst/>
              <a:cxnLst/>
              <a:rect l="l" t="t" r="r" b="b"/>
              <a:pathLst>
                <a:path w="7603" h="4309" extrusionOk="0">
                  <a:moveTo>
                    <a:pt x="120" y="1"/>
                  </a:moveTo>
                  <a:cubicBezTo>
                    <a:pt x="83" y="1"/>
                    <a:pt x="47" y="21"/>
                    <a:pt x="29" y="54"/>
                  </a:cubicBezTo>
                  <a:cubicBezTo>
                    <a:pt x="1" y="104"/>
                    <a:pt x="17" y="170"/>
                    <a:pt x="67" y="198"/>
                  </a:cubicBezTo>
                  <a:lnTo>
                    <a:pt x="7433" y="4291"/>
                  </a:lnTo>
                  <a:cubicBezTo>
                    <a:pt x="7449" y="4302"/>
                    <a:pt x="7466" y="4308"/>
                    <a:pt x="7482" y="4308"/>
                  </a:cubicBezTo>
                  <a:cubicBezTo>
                    <a:pt x="7521" y="4308"/>
                    <a:pt x="7559" y="4286"/>
                    <a:pt x="7575" y="4253"/>
                  </a:cubicBezTo>
                  <a:cubicBezTo>
                    <a:pt x="7603" y="4198"/>
                    <a:pt x="7587" y="4137"/>
                    <a:pt x="7537" y="4104"/>
                  </a:cubicBezTo>
                  <a:lnTo>
                    <a:pt x="171" y="16"/>
                  </a:lnTo>
                  <a:cubicBezTo>
                    <a:pt x="155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40"/>
            <p:cNvSpPr/>
            <p:nvPr/>
          </p:nvSpPr>
          <p:spPr>
            <a:xfrm rot="676147">
              <a:off x="7504274" y="1069992"/>
              <a:ext cx="64315" cy="120857"/>
            </a:xfrm>
            <a:custGeom>
              <a:avLst/>
              <a:gdLst/>
              <a:ahLst/>
              <a:cxnLst/>
              <a:rect l="l" t="t" r="r" b="b"/>
              <a:pathLst>
                <a:path w="1507" h="2832" extrusionOk="0">
                  <a:moveTo>
                    <a:pt x="117" y="1"/>
                  </a:moveTo>
                  <a:cubicBezTo>
                    <a:pt x="103" y="1"/>
                    <a:pt x="89" y="3"/>
                    <a:pt x="76" y="9"/>
                  </a:cubicBezTo>
                  <a:cubicBezTo>
                    <a:pt x="21" y="36"/>
                    <a:pt x="0" y="97"/>
                    <a:pt x="26" y="152"/>
                  </a:cubicBezTo>
                  <a:lnTo>
                    <a:pt x="1293" y="2771"/>
                  </a:lnTo>
                  <a:cubicBezTo>
                    <a:pt x="1309" y="2811"/>
                    <a:pt x="1348" y="2832"/>
                    <a:pt x="1387" y="2832"/>
                  </a:cubicBezTo>
                  <a:cubicBezTo>
                    <a:pt x="1402" y="2832"/>
                    <a:pt x="1419" y="2826"/>
                    <a:pt x="1435" y="2821"/>
                  </a:cubicBezTo>
                  <a:cubicBezTo>
                    <a:pt x="1485" y="2793"/>
                    <a:pt x="1506" y="2733"/>
                    <a:pt x="1480" y="2679"/>
                  </a:cubicBezTo>
                  <a:lnTo>
                    <a:pt x="213" y="59"/>
                  </a:lnTo>
                  <a:cubicBezTo>
                    <a:pt x="197" y="22"/>
                    <a:pt x="156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40"/>
            <p:cNvSpPr/>
            <p:nvPr/>
          </p:nvSpPr>
          <p:spPr>
            <a:xfrm rot="676147">
              <a:off x="7280454" y="822935"/>
              <a:ext cx="269510" cy="228740"/>
            </a:xfrm>
            <a:custGeom>
              <a:avLst/>
              <a:gdLst/>
              <a:ahLst/>
              <a:cxnLst/>
              <a:rect l="l" t="t" r="r" b="b"/>
              <a:pathLst>
                <a:path w="6315" h="5360" extrusionOk="0">
                  <a:moveTo>
                    <a:pt x="119" y="0"/>
                  </a:moveTo>
                  <a:cubicBezTo>
                    <a:pt x="89" y="0"/>
                    <a:pt x="60" y="13"/>
                    <a:pt x="39" y="37"/>
                  </a:cubicBezTo>
                  <a:cubicBezTo>
                    <a:pt x="1" y="81"/>
                    <a:pt x="6" y="147"/>
                    <a:pt x="50" y="185"/>
                  </a:cubicBezTo>
                  <a:lnTo>
                    <a:pt x="6128" y="5332"/>
                  </a:lnTo>
                  <a:cubicBezTo>
                    <a:pt x="6145" y="5348"/>
                    <a:pt x="6173" y="5360"/>
                    <a:pt x="6194" y="5360"/>
                  </a:cubicBezTo>
                  <a:cubicBezTo>
                    <a:pt x="6221" y="5360"/>
                    <a:pt x="6254" y="5342"/>
                    <a:pt x="6277" y="5320"/>
                  </a:cubicBezTo>
                  <a:cubicBezTo>
                    <a:pt x="6315" y="5277"/>
                    <a:pt x="6310" y="5211"/>
                    <a:pt x="6260" y="5173"/>
                  </a:cubicBezTo>
                  <a:lnTo>
                    <a:pt x="188" y="26"/>
                  </a:lnTo>
                  <a:cubicBezTo>
                    <a:pt x="168" y="9"/>
                    <a:pt x="143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40"/>
            <p:cNvSpPr/>
            <p:nvPr/>
          </p:nvSpPr>
          <p:spPr>
            <a:xfrm rot="676147">
              <a:off x="7494024" y="1063608"/>
              <a:ext cx="26930" cy="62477"/>
            </a:xfrm>
            <a:custGeom>
              <a:avLst/>
              <a:gdLst/>
              <a:ahLst/>
              <a:cxnLst/>
              <a:rect l="l" t="t" r="r" b="b"/>
              <a:pathLst>
                <a:path w="631" h="1464" extrusionOk="0">
                  <a:moveTo>
                    <a:pt x="515" y="0"/>
                  </a:moveTo>
                  <a:cubicBezTo>
                    <a:pt x="469" y="0"/>
                    <a:pt x="425" y="31"/>
                    <a:pt x="411" y="75"/>
                  </a:cubicBezTo>
                  <a:lnTo>
                    <a:pt x="17" y="1325"/>
                  </a:lnTo>
                  <a:cubicBezTo>
                    <a:pt x="1" y="1380"/>
                    <a:pt x="34" y="1441"/>
                    <a:pt x="88" y="1457"/>
                  </a:cubicBezTo>
                  <a:cubicBezTo>
                    <a:pt x="99" y="1463"/>
                    <a:pt x="110" y="1463"/>
                    <a:pt x="120" y="1463"/>
                  </a:cubicBezTo>
                  <a:cubicBezTo>
                    <a:pt x="165" y="1463"/>
                    <a:pt x="209" y="1436"/>
                    <a:pt x="219" y="1391"/>
                  </a:cubicBezTo>
                  <a:lnTo>
                    <a:pt x="608" y="136"/>
                  </a:lnTo>
                  <a:cubicBezTo>
                    <a:pt x="631" y="82"/>
                    <a:pt x="598" y="22"/>
                    <a:pt x="543" y="4"/>
                  </a:cubicBezTo>
                  <a:cubicBezTo>
                    <a:pt x="534" y="2"/>
                    <a:pt x="524" y="0"/>
                    <a:pt x="515" y="0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40"/>
            <p:cNvSpPr/>
            <p:nvPr/>
          </p:nvSpPr>
          <p:spPr>
            <a:xfrm rot="676147">
              <a:off x="6799863" y="1233217"/>
              <a:ext cx="948984" cy="1913734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98" name="Google Shape;2598;p40"/>
          <p:cNvGrpSpPr/>
          <p:nvPr/>
        </p:nvGrpSpPr>
        <p:grpSpPr>
          <a:xfrm rot="536064" flipH="1">
            <a:off x="6686108" y="902440"/>
            <a:ext cx="1765351" cy="1991753"/>
            <a:chOff x="1917725" y="3910125"/>
            <a:chExt cx="1279950" cy="1444100"/>
          </a:xfrm>
        </p:grpSpPr>
        <p:sp>
          <p:nvSpPr>
            <p:cNvPr id="2599" name="Google Shape;2599;p40"/>
            <p:cNvSpPr/>
            <p:nvPr/>
          </p:nvSpPr>
          <p:spPr>
            <a:xfrm>
              <a:off x="2465000" y="4571425"/>
              <a:ext cx="170475" cy="105500"/>
            </a:xfrm>
            <a:custGeom>
              <a:avLst/>
              <a:gdLst/>
              <a:ahLst/>
              <a:cxnLst/>
              <a:rect l="l" t="t" r="r" b="b"/>
              <a:pathLst>
                <a:path w="6819" h="4220" extrusionOk="0">
                  <a:moveTo>
                    <a:pt x="4217" y="1"/>
                  </a:moveTo>
                  <a:cubicBezTo>
                    <a:pt x="2787" y="1"/>
                    <a:pt x="1088" y="846"/>
                    <a:pt x="0" y="4219"/>
                  </a:cubicBezTo>
                  <a:cubicBezTo>
                    <a:pt x="0" y="4219"/>
                    <a:pt x="6034" y="2641"/>
                    <a:pt x="6818" y="854"/>
                  </a:cubicBezTo>
                  <a:cubicBezTo>
                    <a:pt x="6818" y="854"/>
                    <a:pt x="5653" y="1"/>
                    <a:pt x="4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40"/>
            <p:cNvSpPr/>
            <p:nvPr/>
          </p:nvSpPr>
          <p:spPr>
            <a:xfrm>
              <a:off x="2815350" y="4351000"/>
              <a:ext cx="382325" cy="392250"/>
            </a:xfrm>
            <a:custGeom>
              <a:avLst/>
              <a:gdLst/>
              <a:ahLst/>
              <a:cxnLst/>
              <a:rect l="l" t="t" r="r" b="b"/>
              <a:pathLst>
                <a:path w="15293" h="15690" extrusionOk="0">
                  <a:moveTo>
                    <a:pt x="13299" y="0"/>
                  </a:moveTo>
                  <a:cubicBezTo>
                    <a:pt x="13002" y="0"/>
                    <a:pt x="12447" y="2525"/>
                    <a:pt x="12447" y="2525"/>
                  </a:cubicBezTo>
                  <a:cubicBezTo>
                    <a:pt x="12447" y="2525"/>
                    <a:pt x="12163" y="408"/>
                    <a:pt x="11724" y="387"/>
                  </a:cubicBezTo>
                  <a:cubicBezTo>
                    <a:pt x="11722" y="387"/>
                    <a:pt x="11720" y="387"/>
                    <a:pt x="11719" y="387"/>
                  </a:cubicBezTo>
                  <a:cubicBezTo>
                    <a:pt x="11292" y="387"/>
                    <a:pt x="11473" y="3314"/>
                    <a:pt x="11473" y="3314"/>
                  </a:cubicBezTo>
                  <a:cubicBezTo>
                    <a:pt x="11473" y="3314"/>
                    <a:pt x="10651" y="1910"/>
                    <a:pt x="10365" y="1910"/>
                  </a:cubicBezTo>
                  <a:cubicBezTo>
                    <a:pt x="10351" y="1910"/>
                    <a:pt x="10338" y="1914"/>
                    <a:pt x="10327" y="1921"/>
                  </a:cubicBezTo>
                  <a:cubicBezTo>
                    <a:pt x="10091" y="2080"/>
                    <a:pt x="10891" y="4091"/>
                    <a:pt x="10891" y="4091"/>
                  </a:cubicBezTo>
                  <a:cubicBezTo>
                    <a:pt x="9849" y="8827"/>
                    <a:pt x="1" y="10088"/>
                    <a:pt x="1" y="10088"/>
                  </a:cubicBezTo>
                  <a:lnTo>
                    <a:pt x="1623" y="15689"/>
                  </a:lnTo>
                  <a:cubicBezTo>
                    <a:pt x="13709" y="13908"/>
                    <a:pt x="13226" y="4794"/>
                    <a:pt x="13226" y="4794"/>
                  </a:cubicBezTo>
                  <a:cubicBezTo>
                    <a:pt x="13226" y="4794"/>
                    <a:pt x="15292" y="3314"/>
                    <a:pt x="14936" y="2902"/>
                  </a:cubicBezTo>
                  <a:cubicBezTo>
                    <a:pt x="14878" y="2833"/>
                    <a:pt x="14802" y="2804"/>
                    <a:pt x="14717" y="2804"/>
                  </a:cubicBezTo>
                  <a:cubicBezTo>
                    <a:pt x="14290" y="2804"/>
                    <a:pt x="13621" y="3527"/>
                    <a:pt x="13621" y="3527"/>
                  </a:cubicBezTo>
                  <a:cubicBezTo>
                    <a:pt x="13621" y="3527"/>
                    <a:pt x="15194" y="1445"/>
                    <a:pt x="14683" y="1050"/>
                  </a:cubicBezTo>
                  <a:cubicBezTo>
                    <a:pt x="14639" y="1016"/>
                    <a:pt x="14592" y="1001"/>
                    <a:pt x="14544" y="1001"/>
                  </a:cubicBezTo>
                  <a:cubicBezTo>
                    <a:pt x="14042" y="1001"/>
                    <a:pt x="13385" y="2689"/>
                    <a:pt x="13385" y="2689"/>
                  </a:cubicBezTo>
                  <a:cubicBezTo>
                    <a:pt x="13385" y="2689"/>
                    <a:pt x="13626" y="349"/>
                    <a:pt x="13347" y="26"/>
                  </a:cubicBezTo>
                  <a:cubicBezTo>
                    <a:pt x="13332" y="8"/>
                    <a:pt x="13316" y="0"/>
                    <a:pt x="13299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40"/>
            <p:cNvSpPr/>
            <p:nvPr/>
          </p:nvSpPr>
          <p:spPr>
            <a:xfrm>
              <a:off x="3099125" y="4431150"/>
              <a:ext cx="23725" cy="26550"/>
            </a:xfrm>
            <a:custGeom>
              <a:avLst/>
              <a:gdLst/>
              <a:ahLst/>
              <a:cxnLst/>
              <a:rect l="l" t="t" r="r" b="b"/>
              <a:pathLst>
                <a:path w="949" h="1062" extrusionOk="0">
                  <a:moveTo>
                    <a:pt x="127" y="1"/>
                  </a:moveTo>
                  <a:cubicBezTo>
                    <a:pt x="87" y="1"/>
                    <a:pt x="49" y="23"/>
                    <a:pt x="28" y="63"/>
                  </a:cubicBezTo>
                  <a:cubicBezTo>
                    <a:pt x="0" y="113"/>
                    <a:pt x="28" y="179"/>
                    <a:pt x="77" y="201"/>
                  </a:cubicBezTo>
                  <a:cubicBezTo>
                    <a:pt x="708" y="503"/>
                    <a:pt x="653" y="918"/>
                    <a:pt x="653" y="941"/>
                  </a:cubicBezTo>
                  <a:cubicBezTo>
                    <a:pt x="642" y="996"/>
                    <a:pt x="681" y="1050"/>
                    <a:pt x="741" y="1062"/>
                  </a:cubicBezTo>
                  <a:lnTo>
                    <a:pt x="757" y="1062"/>
                  </a:lnTo>
                  <a:cubicBezTo>
                    <a:pt x="807" y="1062"/>
                    <a:pt x="850" y="1024"/>
                    <a:pt x="861" y="974"/>
                  </a:cubicBezTo>
                  <a:cubicBezTo>
                    <a:pt x="866" y="951"/>
                    <a:pt x="949" y="382"/>
                    <a:pt x="170" y="9"/>
                  </a:cubicBezTo>
                  <a:cubicBezTo>
                    <a:pt x="156" y="4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40"/>
            <p:cNvSpPr/>
            <p:nvPr/>
          </p:nvSpPr>
          <p:spPr>
            <a:xfrm>
              <a:off x="1933575" y="4790075"/>
              <a:ext cx="452100" cy="290525"/>
            </a:xfrm>
            <a:custGeom>
              <a:avLst/>
              <a:gdLst/>
              <a:ahLst/>
              <a:cxnLst/>
              <a:rect l="l" t="t" r="r" b="b"/>
              <a:pathLst>
                <a:path w="18084" h="11621" extrusionOk="0">
                  <a:moveTo>
                    <a:pt x="4633" y="1"/>
                  </a:moveTo>
                  <a:cubicBezTo>
                    <a:pt x="4633" y="1"/>
                    <a:pt x="671" y="1097"/>
                    <a:pt x="95" y="1645"/>
                  </a:cubicBezTo>
                  <a:cubicBezTo>
                    <a:pt x="2" y="1735"/>
                    <a:pt x="1" y="1772"/>
                    <a:pt x="63" y="1772"/>
                  </a:cubicBezTo>
                  <a:cubicBezTo>
                    <a:pt x="388" y="1772"/>
                    <a:pt x="2442" y="762"/>
                    <a:pt x="2442" y="762"/>
                  </a:cubicBezTo>
                  <a:cubicBezTo>
                    <a:pt x="2442" y="762"/>
                    <a:pt x="3652" y="6259"/>
                    <a:pt x="7615" y="9729"/>
                  </a:cubicBezTo>
                  <a:cubicBezTo>
                    <a:pt x="9237" y="11150"/>
                    <a:pt x="10956" y="11620"/>
                    <a:pt x="12522" y="11620"/>
                  </a:cubicBezTo>
                  <a:cubicBezTo>
                    <a:pt x="15598" y="11620"/>
                    <a:pt x="18083" y="9806"/>
                    <a:pt x="18083" y="9806"/>
                  </a:cubicBezTo>
                  <a:lnTo>
                    <a:pt x="15063" y="4463"/>
                  </a:lnTo>
                  <a:cubicBezTo>
                    <a:pt x="14009" y="5007"/>
                    <a:pt x="13009" y="5233"/>
                    <a:pt x="12076" y="5233"/>
                  </a:cubicBezTo>
                  <a:cubicBezTo>
                    <a:pt x="7580" y="5233"/>
                    <a:pt x="4633" y="1"/>
                    <a:pt x="46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40"/>
            <p:cNvSpPr/>
            <p:nvPr/>
          </p:nvSpPr>
          <p:spPr>
            <a:xfrm>
              <a:off x="1917725" y="4765025"/>
              <a:ext cx="147875" cy="88000"/>
            </a:xfrm>
            <a:custGeom>
              <a:avLst/>
              <a:gdLst/>
              <a:ahLst/>
              <a:cxnLst/>
              <a:rect l="l" t="t" r="r" b="b"/>
              <a:pathLst>
                <a:path w="5915" h="3520" extrusionOk="0">
                  <a:moveTo>
                    <a:pt x="4610" y="0"/>
                  </a:moveTo>
                  <a:lnTo>
                    <a:pt x="0" y="2861"/>
                  </a:lnTo>
                  <a:cubicBezTo>
                    <a:pt x="283" y="3143"/>
                    <a:pt x="744" y="3233"/>
                    <a:pt x="1220" y="3233"/>
                  </a:cubicBezTo>
                  <a:cubicBezTo>
                    <a:pt x="2066" y="3233"/>
                    <a:pt x="2955" y="2948"/>
                    <a:pt x="2955" y="2948"/>
                  </a:cubicBezTo>
                  <a:lnTo>
                    <a:pt x="3278" y="3519"/>
                  </a:lnTo>
                  <a:lnTo>
                    <a:pt x="5915" y="1984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40"/>
            <p:cNvSpPr/>
            <p:nvPr/>
          </p:nvSpPr>
          <p:spPr>
            <a:xfrm>
              <a:off x="1991850" y="4825775"/>
              <a:ext cx="19625" cy="24600"/>
            </a:xfrm>
            <a:custGeom>
              <a:avLst/>
              <a:gdLst/>
              <a:ahLst/>
              <a:cxnLst/>
              <a:rect l="l" t="t" r="r" b="b"/>
              <a:pathLst>
                <a:path w="785" h="984" extrusionOk="0">
                  <a:moveTo>
                    <a:pt x="667" y="1"/>
                  </a:moveTo>
                  <a:cubicBezTo>
                    <a:pt x="634" y="1"/>
                    <a:pt x="600" y="17"/>
                    <a:pt x="577" y="47"/>
                  </a:cubicBezTo>
                  <a:lnTo>
                    <a:pt x="39" y="819"/>
                  </a:lnTo>
                  <a:cubicBezTo>
                    <a:pt x="0" y="869"/>
                    <a:pt x="17" y="935"/>
                    <a:pt x="61" y="968"/>
                  </a:cubicBezTo>
                  <a:cubicBezTo>
                    <a:pt x="83" y="979"/>
                    <a:pt x="99" y="984"/>
                    <a:pt x="121" y="984"/>
                  </a:cubicBezTo>
                  <a:cubicBezTo>
                    <a:pt x="154" y="984"/>
                    <a:pt x="187" y="968"/>
                    <a:pt x="210" y="941"/>
                  </a:cubicBezTo>
                  <a:lnTo>
                    <a:pt x="751" y="168"/>
                  </a:lnTo>
                  <a:cubicBezTo>
                    <a:pt x="784" y="118"/>
                    <a:pt x="774" y="53"/>
                    <a:pt x="724" y="20"/>
                  </a:cubicBezTo>
                  <a:cubicBezTo>
                    <a:pt x="707" y="7"/>
                    <a:pt x="687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40"/>
            <p:cNvSpPr/>
            <p:nvPr/>
          </p:nvSpPr>
          <p:spPr>
            <a:xfrm>
              <a:off x="1983100" y="4817025"/>
              <a:ext cx="15075" cy="29425"/>
            </a:xfrm>
            <a:custGeom>
              <a:avLst/>
              <a:gdLst/>
              <a:ahLst/>
              <a:cxnLst/>
              <a:rect l="l" t="t" r="r" b="b"/>
              <a:pathLst>
                <a:path w="603" h="1177" extrusionOk="0">
                  <a:moveTo>
                    <a:pt x="481" y="0"/>
                  </a:moveTo>
                  <a:cubicBezTo>
                    <a:pt x="440" y="0"/>
                    <a:pt x="400" y="26"/>
                    <a:pt x="383" y="68"/>
                  </a:cubicBezTo>
                  <a:lnTo>
                    <a:pt x="22" y="1033"/>
                  </a:lnTo>
                  <a:cubicBezTo>
                    <a:pt x="0" y="1088"/>
                    <a:pt x="27" y="1148"/>
                    <a:pt x="82" y="1164"/>
                  </a:cubicBezTo>
                  <a:cubicBezTo>
                    <a:pt x="93" y="1169"/>
                    <a:pt x="104" y="1176"/>
                    <a:pt x="120" y="1176"/>
                  </a:cubicBezTo>
                  <a:cubicBezTo>
                    <a:pt x="158" y="1176"/>
                    <a:pt x="203" y="1148"/>
                    <a:pt x="219" y="1104"/>
                  </a:cubicBezTo>
                  <a:lnTo>
                    <a:pt x="581" y="145"/>
                  </a:lnTo>
                  <a:cubicBezTo>
                    <a:pt x="603" y="91"/>
                    <a:pt x="575" y="30"/>
                    <a:pt x="520" y="8"/>
                  </a:cubicBezTo>
                  <a:cubicBezTo>
                    <a:pt x="507" y="3"/>
                    <a:pt x="494" y="0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40"/>
            <p:cNvSpPr/>
            <p:nvPr/>
          </p:nvSpPr>
          <p:spPr>
            <a:xfrm>
              <a:off x="2153125" y="5074400"/>
              <a:ext cx="432325" cy="265100"/>
            </a:xfrm>
            <a:custGeom>
              <a:avLst/>
              <a:gdLst/>
              <a:ahLst/>
              <a:cxnLst/>
              <a:rect l="l" t="t" r="r" b="b"/>
              <a:pathLst>
                <a:path w="17293" h="10604" extrusionOk="0">
                  <a:moveTo>
                    <a:pt x="11165" y="1"/>
                  </a:moveTo>
                  <a:cubicBezTo>
                    <a:pt x="10367" y="5287"/>
                    <a:pt x="4966" y="5882"/>
                    <a:pt x="2574" y="5882"/>
                  </a:cubicBezTo>
                  <a:cubicBezTo>
                    <a:pt x="1878" y="5882"/>
                    <a:pt x="1437" y="5832"/>
                    <a:pt x="1437" y="5832"/>
                  </a:cubicBezTo>
                  <a:cubicBezTo>
                    <a:pt x="1437" y="5832"/>
                    <a:pt x="0" y="9691"/>
                    <a:pt x="111" y="10481"/>
                  </a:cubicBezTo>
                  <a:cubicBezTo>
                    <a:pt x="123" y="10566"/>
                    <a:pt x="140" y="10604"/>
                    <a:pt x="161" y="10604"/>
                  </a:cubicBezTo>
                  <a:cubicBezTo>
                    <a:pt x="333" y="10604"/>
                    <a:pt x="768" y="8063"/>
                    <a:pt x="768" y="8063"/>
                  </a:cubicBezTo>
                  <a:cubicBezTo>
                    <a:pt x="768" y="8063"/>
                    <a:pt x="4002" y="9464"/>
                    <a:pt x="7897" y="9464"/>
                  </a:cubicBezTo>
                  <a:cubicBezTo>
                    <a:pt x="8923" y="9464"/>
                    <a:pt x="9996" y="9366"/>
                    <a:pt x="11067" y="9120"/>
                  </a:cubicBezTo>
                  <a:cubicBezTo>
                    <a:pt x="17293" y="7696"/>
                    <a:pt x="17265" y="686"/>
                    <a:pt x="17265" y="686"/>
                  </a:cubicBezTo>
                  <a:lnTo>
                    <a:pt x="1116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40"/>
            <p:cNvSpPr/>
            <p:nvPr/>
          </p:nvSpPr>
          <p:spPr>
            <a:xfrm>
              <a:off x="2149425" y="5218975"/>
              <a:ext cx="68950" cy="135250"/>
            </a:xfrm>
            <a:custGeom>
              <a:avLst/>
              <a:gdLst/>
              <a:ahLst/>
              <a:cxnLst/>
              <a:rect l="l" t="t" r="r" b="b"/>
              <a:pathLst>
                <a:path w="2758" h="5410" extrusionOk="0">
                  <a:moveTo>
                    <a:pt x="385" y="0"/>
                  </a:moveTo>
                  <a:lnTo>
                    <a:pt x="1" y="5409"/>
                  </a:lnTo>
                  <a:cubicBezTo>
                    <a:pt x="1102" y="5234"/>
                    <a:pt x="1804" y="3064"/>
                    <a:pt x="1804" y="3064"/>
                  </a:cubicBezTo>
                  <a:lnTo>
                    <a:pt x="2457" y="3140"/>
                  </a:lnTo>
                  <a:lnTo>
                    <a:pt x="2758" y="104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40"/>
            <p:cNvSpPr/>
            <p:nvPr/>
          </p:nvSpPr>
          <p:spPr>
            <a:xfrm>
              <a:off x="2193150" y="5273225"/>
              <a:ext cx="13725" cy="27675"/>
            </a:xfrm>
            <a:custGeom>
              <a:avLst/>
              <a:gdLst/>
              <a:ahLst/>
              <a:cxnLst/>
              <a:rect l="l" t="t" r="r" b="b"/>
              <a:pathLst>
                <a:path w="549" h="1107" extrusionOk="0">
                  <a:moveTo>
                    <a:pt x="115" y="1"/>
                  </a:moveTo>
                  <a:cubicBezTo>
                    <a:pt x="105" y="1"/>
                    <a:pt x="94" y="3"/>
                    <a:pt x="83" y="6"/>
                  </a:cubicBezTo>
                  <a:cubicBezTo>
                    <a:pt x="28" y="28"/>
                    <a:pt x="0" y="87"/>
                    <a:pt x="17" y="143"/>
                  </a:cubicBezTo>
                  <a:lnTo>
                    <a:pt x="329" y="1036"/>
                  </a:lnTo>
                  <a:cubicBezTo>
                    <a:pt x="346" y="1081"/>
                    <a:pt x="384" y="1107"/>
                    <a:pt x="428" y="1107"/>
                  </a:cubicBezTo>
                  <a:cubicBezTo>
                    <a:pt x="438" y="1107"/>
                    <a:pt x="450" y="1107"/>
                    <a:pt x="460" y="1102"/>
                  </a:cubicBezTo>
                  <a:cubicBezTo>
                    <a:pt x="516" y="1081"/>
                    <a:pt x="549" y="1020"/>
                    <a:pt x="526" y="965"/>
                  </a:cubicBezTo>
                  <a:lnTo>
                    <a:pt x="220" y="72"/>
                  </a:lnTo>
                  <a:cubicBezTo>
                    <a:pt x="202" y="27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40"/>
            <p:cNvSpPr/>
            <p:nvPr/>
          </p:nvSpPr>
          <p:spPr>
            <a:xfrm>
              <a:off x="2178200" y="5278950"/>
              <a:ext cx="20150" cy="26750"/>
            </a:xfrm>
            <a:custGeom>
              <a:avLst/>
              <a:gdLst/>
              <a:ahLst/>
              <a:cxnLst/>
              <a:rect l="l" t="t" r="r" b="b"/>
              <a:pathLst>
                <a:path w="806" h="1070" extrusionOk="0">
                  <a:moveTo>
                    <a:pt x="118" y="0"/>
                  </a:moveTo>
                  <a:cubicBezTo>
                    <a:pt x="99" y="0"/>
                    <a:pt x="79" y="6"/>
                    <a:pt x="61" y="18"/>
                  </a:cubicBezTo>
                  <a:cubicBezTo>
                    <a:pt x="17" y="51"/>
                    <a:pt x="1" y="116"/>
                    <a:pt x="34" y="166"/>
                  </a:cubicBezTo>
                  <a:lnTo>
                    <a:pt x="598" y="1027"/>
                  </a:lnTo>
                  <a:cubicBezTo>
                    <a:pt x="620" y="1054"/>
                    <a:pt x="653" y="1070"/>
                    <a:pt x="686" y="1070"/>
                  </a:cubicBezTo>
                  <a:cubicBezTo>
                    <a:pt x="707" y="1070"/>
                    <a:pt x="724" y="1065"/>
                    <a:pt x="747" y="1054"/>
                  </a:cubicBezTo>
                  <a:cubicBezTo>
                    <a:pt x="795" y="1021"/>
                    <a:pt x="806" y="956"/>
                    <a:pt x="773" y="906"/>
                  </a:cubicBezTo>
                  <a:lnTo>
                    <a:pt x="209" y="45"/>
                  </a:lnTo>
                  <a:cubicBezTo>
                    <a:pt x="188" y="17"/>
                    <a:pt x="153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40"/>
            <p:cNvSpPr/>
            <p:nvPr/>
          </p:nvSpPr>
          <p:spPr>
            <a:xfrm>
              <a:off x="2168900" y="5297100"/>
              <a:ext cx="21525" cy="18775"/>
            </a:xfrm>
            <a:custGeom>
              <a:avLst/>
              <a:gdLst/>
              <a:ahLst/>
              <a:cxnLst/>
              <a:rect l="l" t="t" r="r" b="b"/>
              <a:pathLst>
                <a:path w="861" h="751" extrusionOk="0">
                  <a:moveTo>
                    <a:pt x="116" y="1"/>
                  </a:moveTo>
                  <a:cubicBezTo>
                    <a:pt x="85" y="1"/>
                    <a:pt x="54" y="14"/>
                    <a:pt x="33" y="37"/>
                  </a:cubicBezTo>
                  <a:cubicBezTo>
                    <a:pt x="1" y="81"/>
                    <a:pt x="1" y="147"/>
                    <a:pt x="49" y="185"/>
                  </a:cubicBezTo>
                  <a:lnTo>
                    <a:pt x="674" y="723"/>
                  </a:lnTo>
                  <a:cubicBezTo>
                    <a:pt x="691" y="739"/>
                    <a:pt x="717" y="750"/>
                    <a:pt x="740" y="750"/>
                  </a:cubicBezTo>
                  <a:cubicBezTo>
                    <a:pt x="773" y="750"/>
                    <a:pt x="800" y="733"/>
                    <a:pt x="823" y="711"/>
                  </a:cubicBezTo>
                  <a:cubicBezTo>
                    <a:pt x="861" y="668"/>
                    <a:pt x="856" y="602"/>
                    <a:pt x="811" y="564"/>
                  </a:cubicBezTo>
                  <a:lnTo>
                    <a:pt x="186" y="27"/>
                  </a:lnTo>
                  <a:cubicBezTo>
                    <a:pt x="167" y="9"/>
                    <a:pt x="142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40"/>
            <p:cNvSpPr/>
            <p:nvPr/>
          </p:nvSpPr>
          <p:spPr>
            <a:xfrm>
              <a:off x="2215475" y="4847750"/>
              <a:ext cx="444275" cy="439350"/>
            </a:xfrm>
            <a:custGeom>
              <a:avLst/>
              <a:gdLst/>
              <a:ahLst/>
              <a:cxnLst/>
              <a:rect l="l" t="t" r="r" b="b"/>
              <a:pathLst>
                <a:path w="17771" h="17574" extrusionOk="0">
                  <a:moveTo>
                    <a:pt x="5153" y="1"/>
                  </a:moveTo>
                  <a:cubicBezTo>
                    <a:pt x="3787" y="2156"/>
                    <a:pt x="111" y="2369"/>
                    <a:pt x="111" y="2369"/>
                  </a:cubicBezTo>
                  <a:cubicBezTo>
                    <a:pt x="0" y="3229"/>
                    <a:pt x="1174" y="10157"/>
                    <a:pt x="1174" y="10157"/>
                  </a:cubicBezTo>
                  <a:cubicBezTo>
                    <a:pt x="1617" y="10218"/>
                    <a:pt x="2097" y="10243"/>
                    <a:pt x="2582" y="10243"/>
                  </a:cubicBezTo>
                  <a:cubicBezTo>
                    <a:pt x="4640" y="10243"/>
                    <a:pt x="6807" y="9801"/>
                    <a:pt x="6807" y="9801"/>
                  </a:cubicBezTo>
                  <a:lnTo>
                    <a:pt x="6807" y="9801"/>
                  </a:lnTo>
                  <a:cubicBezTo>
                    <a:pt x="6807" y="11369"/>
                    <a:pt x="5186" y="13221"/>
                    <a:pt x="5186" y="13221"/>
                  </a:cubicBezTo>
                  <a:cubicBezTo>
                    <a:pt x="5925" y="14701"/>
                    <a:pt x="10321" y="17573"/>
                    <a:pt x="10321" y="17573"/>
                  </a:cubicBezTo>
                  <a:cubicBezTo>
                    <a:pt x="15144" y="14739"/>
                    <a:pt x="17770" y="9313"/>
                    <a:pt x="17770" y="9313"/>
                  </a:cubicBezTo>
                  <a:lnTo>
                    <a:pt x="51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40"/>
            <p:cNvSpPr/>
            <p:nvPr/>
          </p:nvSpPr>
          <p:spPr>
            <a:xfrm>
              <a:off x="2303575" y="4587175"/>
              <a:ext cx="660350" cy="594950"/>
            </a:xfrm>
            <a:custGeom>
              <a:avLst/>
              <a:gdLst/>
              <a:ahLst/>
              <a:cxnLst/>
              <a:rect l="l" t="t" r="r" b="b"/>
              <a:pathLst>
                <a:path w="26414" h="23798" extrusionOk="0">
                  <a:moveTo>
                    <a:pt x="20916" y="0"/>
                  </a:moveTo>
                  <a:cubicBezTo>
                    <a:pt x="16975" y="0"/>
                    <a:pt x="8211" y="460"/>
                    <a:pt x="8211" y="460"/>
                  </a:cubicBezTo>
                  <a:cubicBezTo>
                    <a:pt x="5904" y="3305"/>
                    <a:pt x="0" y="11646"/>
                    <a:pt x="0" y="11646"/>
                  </a:cubicBezTo>
                  <a:cubicBezTo>
                    <a:pt x="4111" y="17330"/>
                    <a:pt x="12010" y="23798"/>
                    <a:pt x="12010" y="23798"/>
                  </a:cubicBezTo>
                  <a:cubicBezTo>
                    <a:pt x="26414" y="13171"/>
                    <a:pt x="22286" y="32"/>
                    <a:pt x="22286" y="32"/>
                  </a:cubicBezTo>
                  <a:cubicBezTo>
                    <a:pt x="21959" y="10"/>
                    <a:pt x="21488" y="0"/>
                    <a:pt x="209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40"/>
            <p:cNvSpPr/>
            <p:nvPr/>
          </p:nvSpPr>
          <p:spPr>
            <a:xfrm>
              <a:off x="2602975" y="4736250"/>
              <a:ext cx="457975" cy="315500"/>
            </a:xfrm>
            <a:custGeom>
              <a:avLst/>
              <a:gdLst/>
              <a:ahLst/>
              <a:cxnLst/>
              <a:rect l="l" t="t" r="r" b="b"/>
              <a:pathLst>
                <a:path w="18319" h="12620" extrusionOk="0">
                  <a:moveTo>
                    <a:pt x="4982" y="0"/>
                  </a:moveTo>
                  <a:lnTo>
                    <a:pt x="1" y="3036"/>
                  </a:lnTo>
                  <a:cubicBezTo>
                    <a:pt x="3237" y="10457"/>
                    <a:pt x="8137" y="11708"/>
                    <a:pt x="11074" y="11708"/>
                  </a:cubicBezTo>
                  <a:cubicBezTo>
                    <a:pt x="12568" y="11708"/>
                    <a:pt x="13555" y="11384"/>
                    <a:pt x="13555" y="11384"/>
                  </a:cubicBezTo>
                  <a:cubicBezTo>
                    <a:pt x="13555" y="11384"/>
                    <a:pt x="15069" y="12620"/>
                    <a:pt x="15648" y="12620"/>
                  </a:cubicBezTo>
                  <a:cubicBezTo>
                    <a:pt x="15729" y="12620"/>
                    <a:pt x="15792" y="12595"/>
                    <a:pt x="15829" y="12540"/>
                  </a:cubicBezTo>
                  <a:cubicBezTo>
                    <a:pt x="16136" y="12090"/>
                    <a:pt x="14881" y="11433"/>
                    <a:pt x="14881" y="11433"/>
                  </a:cubicBezTo>
                  <a:lnTo>
                    <a:pt x="14881" y="11433"/>
                  </a:lnTo>
                  <a:cubicBezTo>
                    <a:pt x="14881" y="11433"/>
                    <a:pt x="16304" y="12003"/>
                    <a:pt x="17080" y="12003"/>
                  </a:cubicBezTo>
                  <a:cubicBezTo>
                    <a:pt x="17316" y="12003"/>
                    <a:pt x="17492" y="11950"/>
                    <a:pt x="17550" y="11811"/>
                  </a:cubicBezTo>
                  <a:cubicBezTo>
                    <a:pt x="17792" y="11214"/>
                    <a:pt x="15627" y="10984"/>
                    <a:pt x="15627" y="10984"/>
                  </a:cubicBezTo>
                  <a:cubicBezTo>
                    <a:pt x="15627" y="10984"/>
                    <a:pt x="17950" y="10605"/>
                    <a:pt x="18186" y="10249"/>
                  </a:cubicBezTo>
                  <a:cubicBezTo>
                    <a:pt x="18319" y="10052"/>
                    <a:pt x="17469" y="10009"/>
                    <a:pt x="16697" y="10009"/>
                  </a:cubicBezTo>
                  <a:cubicBezTo>
                    <a:pt x="16094" y="10009"/>
                    <a:pt x="15539" y="10036"/>
                    <a:pt x="15539" y="10036"/>
                  </a:cubicBezTo>
                  <a:cubicBezTo>
                    <a:pt x="15539" y="10036"/>
                    <a:pt x="17506" y="9208"/>
                    <a:pt x="17413" y="8781"/>
                  </a:cubicBezTo>
                  <a:cubicBezTo>
                    <a:pt x="17397" y="8703"/>
                    <a:pt x="17290" y="8671"/>
                    <a:pt x="17126" y="8671"/>
                  </a:cubicBezTo>
                  <a:cubicBezTo>
                    <a:pt x="16393" y="8671"/>
                    <a:pt x="14524" y="9307"/>
                    <a:pt x="14524" y="9307"/>
                  </a:cubicBezTo>
                  <a:cubicBezTo>
                    <a:pt x="14524" y="9307"/>
                    <a:pt x="15779" y="8024"/>
                    <a:pt x="15566" y="7832"/>
                  </a:cubicBezTo>
                  <a:cubicBezTo>
                    <a:pt x="15552" y="7820"/>
                    <a:pt x="15531" y="7814"/>
                    <a:pt x="15504" y="7814"/>
                  </a:cubicBezTo>
                  <a:cubicBezTo>
                    <a:pt x="15127" y="7814"/>
                    <a:pt x="13621" y="8945"/>
                    <a:pt x="13621" y="8945"/>
                  </a:cubicBezTo>
                  <a:cubicBezTo>
                    <a:pt x="13559" y="8948"/>
                    <a:pt x="13498" y="8950"/>
                    <a:pt x="13437" y="8950"/>
                  </a:cubicBezTo>
                  <a:cubicBezTo>
                    <a:pt x="8686" y="8950"/>
                    <a:pt x="4982" y="0"/>
                    <a:pt x="49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40"/>
            <p:cNvSpPr/>
            <p:nvPr/>
          </p:nvSpPr>
          <p:spPr>
            <a:xfrm>
              <a:off x="2602975" y="4458500"/>
              <a:ext cx="182200" cy="179600"/>
            </a:xfrm>
            <a:custGeom>
              <a:avLst/>
              <a:gdLst/>
              <a:ahLst/>
              <a:cxnLst/>
              <a:rect l="l" t="t" r="r" b="b"/>
              <a:pathLst>
                <a:path w="7288" h="7184" extrusionOk="0">
                  <a:moveTo>
                    <a:pt x="1645" y="1"/>
                  </a:moveTo>
                  <a:lnTo>
                    <a:pt x="1130" y="4873"/>
                  </a:lnTo>
                  <a:lnTo>
                    <a:pt x="1" y="4724"/>
                  </a:lnTo>
                  <a:lnTo>
                    <a:pt x="1" y="4724"/>
                  </a:lnTo>
                  <a:cubicBezTo>
                    <a:pt x="1" y="4724"/>
                    <a:pt x="1415" y="6895"/>
                    <a:pt x="4467" y="7164"/>
                  </a:cubicBezTo>
                  <a:cubicBezTo>
                    <a:pt x="4620" y="7178"/>
                    <a:pt x="4763" y="7184"/>
                    <a:pt x="4897" y="7184"/>
                  </a:cubicBezTo>
                  <a:cubicBezTo>
                    <a:pt x="7288" y="7184"/>
                    <a:pt x="6791" y="5179"/>
                    <a:pt x="6791" y="5179"/>
                  </a:cubicBezTo>
                  <a:lnTo>
                    <a:pt x="5519" y="5043"/>
                  </a:lnTo>
                  <a:lnTo>
                    <a:pt x="4736" y="762"/>
                  </a:lnTo>
                  <a:lnTo>
                    <a:pt x="1645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40"/>
            <p:cNvSpPr/>
            <p:nvPr/>
          </p:nvSpPr>
          <p:spPr>
            <a:xfrm>
              <a:off x="2458125" y="4067700"/>
              <a:ext cx="561550" cy="472775"/>
            </a:xfrm>
            <a:custGeom>
              <a:avLst/>
              <a:gdLst/>
              <a:ahLst/>
              <a:cxnLst/>
              <a:rect l="l" t="t" r="r" b="b"/>
              <a:pathLst>
                <a:path w="22462" h="18911" extrusionOk="0">
                  <a:moveTo>
                    <a:pt x="10263" y="1"/>
                  </a:moveTo>
                  <a:cubicBezTo>
                    <a:pt x="2867" y="1"/>
                    <a:pt x="977" y="7609"/>
                    <a:pt x="977" y="7609"/>
                  </a:cubicBezTo>
                  <a:cubicBezTo>
                    <a:pt x="0" y="13297"/>
                    <a:pt x="5591" y="18910"/>
                    <a:pt x="11328" y="18910"/>
                  </a:cubicBezTo>
                  <a:cubicBezTo>
                    <a:pt x="13319" y="18910"/>
                    <a:pt x="15327" y="18235"/>
                    <a:pt x="17085" y="16652"/>
                  </a:cubicBezTo>
                  <a:cubicBezTo>
                    <a:pt x="22461" y="11806"/>
                    <a:pt x="18274" y="1224"/>
                    <a:pt x="12372" y="192"/>
                  </a:cubicBezTo>
                  <a:cubicBezTo>
                    <a:pt x="11624" y="61"/>
                    <a:pt x="10922" y="1"/>
                    <a:pt x="1026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40"/>
            <p:cNvSpPr/>
            <p:nvPr/>
          </p:nvSpPr>
          <p:spPr>
            <a:xfrm>
              <a:off x="2634050" y="4515750"/>
              <a:ext cx="105150" cy="58825"/>
            </a:xfrm>
            <a:custGeom>
              <a:avLst/>
              <a:gdLst/>
              <a:ahLst/>
              <a:cxnLst/>
              <a:rect l="l" t="t" r="r" b="b"/>
              <a:pathLst>
                <a:path w="4206" h="2353" extrusionOk="0">
                  <a:moveTo>
                    <a:pt x="160" y="1"/>
                  </a:moveTo>
                  <a:lnTo>
                    <a:pt x="1" y="1761"/>
                  </a:lnTo>
                  <a:lnTo>
                    <a:pt x="4205" y="2353"/>
                  </a:lnTo>
                  <a:lnTo>
                    <a:pt x="3954" y="987"/>
                  </a:lnTo>
                  <a:cubicBezTo>
                    <a:pt x="3954" y="987"/>
                    <a:pt x="3835" y="998"/>
                    <a:pt x="3630" y="998"/>
                  </a:cubicBezTo>
                  <a:cubicBezTo>
                    <a:pt x="2988" y="998"/>
                    <a:pt x="1495" y="891"/>
                    <a:pt x="160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40"/>
            <p:cNvSpPr/>
            <p:nvPr/>
          </p:nvSpPr>
          <p:spPr>
            <a:xfrm>
              <a:off x="2519525" y="4645750"/>
              <a:ext cx="395325" cy="390500"/>
            </a:xfrm>
            <a:custGeom>
              <a:avLst/>
              <a:gdLst/>
              <a:ahLst/>
              <a:cxnLst/>
              <a:rect l="l" t="t" r="r" b="b"/>
              <a:pathLst>
                <a:path w="15813" h="15620" extrusionOk="0">
                  <a:moveTo>
                    <a:pt x="4580" y="1"/>
                  </a:moveTo>
                  <a:cubicBezTo>
                    <a:pt x="2543" y="1"/>
                    <a:pt x="0" y="732"/>
                    <a:pt x="0" y="732"/>
                  </a:cubicBezTo>
                  <a:cubicBezTo>
                    <a:pt x="0" y="732"/>
                    <a:pt x="532" y="6535"/>
                    <a:pt x="3826" y="10153"/>
                  </a:cubicBezTo>
                  <a:cubicBezTo>
                    <a:pt x="7281" y="13957"/>
                    <a:pt x="11687" y="15620"/>
                    <a:pt x="13300" y="15620"/>
                  </a:cubicBezTo>
                  <a:cubicBezTo>
                    <a:pt x="13437" y="15620"/>
                    <a:pt x="13553" y="15608"/>
                    <a:pt x="13648" y="15584"/>
                  </a:cubicBezTo>
                  <a:cubicBezTo>
                    <a:pt x="14854" y="15283"/>
                    <a:pt x="15813" y="12000"/>
                    <a:pt x="15599" y="11579"/>
                  </a:cubicBezTo>
                  <a:cubicBezTo>
                    <a:pt x="15385" y="11156"/>
                    <a:pt x="7290" y="3828"/>
                    <a:pt x="7076" y="1296"/>
                  </a:cubicBezTo>
                  <a:cubicBezTo>
                    <a:pt x="6993" y="303"/>
                    <a:pt x="5891" y="1"/>
                    <a:pt x="4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40"/>
            <p:cNvSpPr/>
            <p:nvPr/>
          </p:nvSpPr>
          <p:spPr>
            <a:xfrm>
              <a:off x="2492650" y="4703650"/>
              <a:ext cx="272325" cy="302125"/>
            </a:xfrm>
            <a:custGeom>
              <a:avLst/>
              <a:gdLst/>
              <a:ahLst/>
              <a:cxnLst/>
              <a:rect l="l" t="t" r="r" b="b"/>
              <a:pathLst>
                <a:path w="10893" h="12085" extrusionOk="0">
                  <a:moveTo>
                    <a:pt x="121" y="0"/>
                  </a:moveTo>
                  <a:cubicBezTo>
                    <a:pt x="110" y="0"/>
                    <a:pt x="100" y="2"/>
                    <a:pt x="89" y="5"/>
                  </a:cubicBezTo>
                  <a:cubicBezTo>
                    <a:pt x="34" y="22"/>
                    <a:pt x="1" y="81"/>
                    <a:pt x="23" y="136"/>
                  </a:cubicBezTo>
                  <a:cubicBezTo>
                    <a:pt x="51" y="230"/>
                    <a:pt x="3185" y="9317"/>
                    <a:pt x="10738" y="12079"/>
                  </a:cubicBezTo>
                  <a:cubicBezTo>
                    <a:pt x="10749" y="12084"/>
                    <a:pt x="10761" y="12084"/>
                    <a:pt x="10777" y="12084"/>
                  </a:cubicBezTo>
                  <a:cubicBezTo>
                    <a:pt x="10815" y="12084"/>
                    <a:pt x="10859" y="12058"/>
                    <a:pt x="10875" y="12013"/>
                  </a:cubicBezTo>
                  <a:cubicBezTo>
                    <a:pt x="10892" y="11959"/>
                    <a:pt x="10865" y="11899"/>
                    <a:pt x="10809" y="11882"/>
                  </a:cubicBezTo>
                  <a:cubicBezTo>
                    <a:pt x="3355" y="9152"/>
                    <a:pt x="253" y="164"/>
                    <a:pt x="220" y="71"/>
                  </a:cubicBezTo>
                  <a:cubicBezTo>
                    <a:pt x="208" y="26"/>
                    <a:pt x="166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40"/>
            <p:cNvSpPr/>
            <p:nvPr/>
          </p:nvSpPr>
          <p:spPr>
            <a:xfrm>
              <a:off x="2684900" y="4675475"/>
              <a:ext cx="156375" cy="185475"/>
            </a:xfrm>
            <a:custGeom>
              <a:avLst/>
              <a:gdLst/>
              <a:ahLst/>
              <a:cxnLst/>
              <a:rect l="l" t="t" r="r" b="b"/>
              <a:pathLst>
                <a:path w="6255" h="7419" extrusionOk="0">
                  <a:moveTo>
                    <a:pt x="122" y="0"/>
                  </a:moveTo>
                  <a:cubicBezTo>
                    <a:pt x="101" y="0"/>
                    <a:pt x="80" y="7"/>
                    <a:pt x="61" y="19"/>
                  </a:cubicBezTo>
                  <a:cubicBezTo>
                    <a:pt x="12" y="47"/>
                    <a:pt x="1" y="112"/>
                    <a:pt x="28" y="162"/>
                  </a:cubicBezTo>
                  <a:cubicBezTo>
                    <a:pt x="193" y="408"/>
                    <a:pt x="4078" y="6234"/>
                    <a:pt x="6079" y="7408"/>
                  </a:cubicBezTo>
                  <a:cubicBezTo>
                    <a:pt x="6096" y="7413"/>
                    <a:pt x="6117" y="7418"/>
                    <a:pt x="6134" y="7418"/>
                  </a:cubicBezTo>
                  <a:cubicBezTo>
                    <a:pt x="6173" y="7418"/>
                    <a:pt x="6205" y="7402"/>
                    <a:pt x="6228" y="7369"/>
                  </a:cubicBezTo>
                  <a:cubicBezTo>
                    <a:pt x="6254" y="7320"/>
                    <a:pt x="6238" y="7254"/>
                    <a:pt x="6188" y="7221"/>
                  </a:cubicBezTo>
                  <a:cubicBezTo>
                    <a:pt x="4227" y="6075"/>
                    <a:pt x="248" y="107"/>
                    <a:pt x="210" y="47"/>
                  </a:cubicBezTo>
                  <a:cubicBezTo>
                    <a:pt x="189" y="16"/>
                    <a:pt x="156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40"/>
            <p:cNvSpPr/>
            <p:nvPr/>
          </p:nvSpPr>
          <p:spPr>
            <a:xfrm>
              <a:off x="2833575" y="4511650"/>
              <a:ext cx="292150" cy="247775"/>
            </a:xfrm>
            <a:custGeom>
              <a:avLst/>
              <a:gdLst/>
              <a:ahLst/>
              <a:cxnLst/>
              <a:rect l="l" t="t" r="r" b="b"/>
              <a:pathLst>
                <a:path w="11686" h="9911" extrusionOk="0">
                  <a:moveTo>
                    <a:pt x="8533" y="1"/>
                  </a:moveTo>
                  <a:cubicBezTo>
                    <a:pt x="8327" y="1"/>
                    <a:pt x="8125" y="51"/>
                    <a:pt x="7931" y="165"/>
                  </a:cubicBezTo>
                  <a:cubicBezTo>
                    <a:pt x="3919" y="2517"/>
                    <a:pt x="1" y="3020"/>
                    <a:pt x="1" y="3020"/>
                  </a:cubicBezTo>
                  <a:lnTo>
                    <a:pt x="1086" y="9911"/>
                  </a:lnTo>
                  <a:cubicBezTo>
                    <a:pt x="9411" y="8984"/>
                    <a:pt x="11685" y="4090"/>
                    <a:pt x="11384" y="2856"/>
                  </a:cubicBezTo>
                  <a:cubicBezTo>
                    <a:pt x="11122" y="1805"/>
                    <a:pt x="9765" y="1"/>
                    <a:pt x="85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40"/>
            <p:cNvSpPr/>
            <p:nvPr/>
          </p:nvSpPr>
          <p:spPr>
            <a:xfrm>
              <a:off x="2825350" y="4596025"/>
              <a:ext cx="53600" cy="142975"/>
            </a:xfrm>
            <a:custGeom>
              <a:avLst/>
              <a:gdLst/>
              <a:ahLst/>
              <a:cxnLst/>
              <a:rect l="l" t="t" r="r" b="b"/>
              <a:pathLst>
                <a:path w="2144" h="5719" extrusionOk="0">
                  <a:moveTo>
                    <a:pt x="118" y="1"/>
                  </a:moveTo>
                  <a:cubicBezTo>
                    <a:pt x="87" y="1"/>
                    <a:pt x="56" y="15"/>
                    <a:pt x="34" y="40"/>
                  </a:cubicBezTo>
                  <a:cubicBezTo>
                    <a:pt x="1" y="85"/>
                    <a:pt x="6" y="151"/>
                    <a:pt x="51" y="189"/>
                  </a:cubicBezTo>
                  <a:cubicBezTo>
                    <a:pt x="1913" y="1674"/>
                    <a:pt x="1316" y="5554"/>
                    <a:pt x="1311" y="5592"/>
                  </a:cubicBezTo>
                  <a:cubicBezTo>
                    <a:pt x="1300" y="5653"/>
                    <a:pt x="1338" y="5708"/>
                    <a:pt x="1399" y="5713"/>
                  </a:cubicBezTo>
                  <a:cubicBezTo>
                    <a:pt x="1404" y="5719"/>
                    <a:pt x="1410" y="5719"/>
                    <a:pt x="1415" y="5719"/>
                  </a:cubicBezTo>
                  <a:cubicBezTo>
                    <a:pt x="1465" y="5719"/>
                    <a:pt x="1508" y="5680"/>
                    <a:pt x="1519" y="5625"/>
                  </a:cubicBezTo>
                  <a:cubicBezTo>
                    <a:pt x="1546" y="5461"/>
                    <a:pt x="2144" y="1586"/>
                    <a:pt x="182" y="24"/>
                  </a:cubicBezTo>
                  <a:cubicBezTo>
                    <a:pt x="163" y="8"/>
                    <a:pt x="14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40"/>
            <p:cNvSpPr/>
            <p:nvPr/>
          </p:nvSpPr>
          <p:spPr>
            <a:xfrm>
              <a:off x="2600100" y="4596000"/>
              <a:ext cx="196375" cy="75150"/>
            </a:xfrm>
            <a:custGeom>
              <a:avLst/>
              <a:gdLst/>
              <a:ahLst/>
              <a:cxnLst/>
              <a:rect l="l" t="t" r="r" b="b"/>
              <a:pathLst>
                <a:path w="7855" h="3006" extrusionOk="0">
                  <a:moveTo>
                    <a:pt x="7491" y="1"/>
                  </a:moveTo>
                  <a:cubicBezTo>
                    <a:pt x="7484" y="1"/>
                    <a:pt x="7477" y="2"/>
                    <a:pt x="7470" y="3"/>
                  </a:cubicBezTo>
                  <a:cubicBezTo>
                    <a:pt x="7416" y="20"/>
                    <a:pt x="7377" y="74"/>
                    <a:pt x="7394" y="129"/>
                  </a:cubicBezTo>
                  <a:cubicBezTo>
                    <a:pt x="7394" y="140"/>
                    <a:pt x="7624" y="1159"/>
                    <a:pt x="7126" y="1933"/>
                  </a:cubicBezTo>
                  <a:cubicBezTo>
                    <a:pt x="6846" y="2360"/>
                    <a:pt x="6385" y="2639"/>
                    <a:pt x="5760" y="2755"/>
                  </a:cubicBezTo>
                  <a:cubicBezTo>
                    <a:pt x="5624" y="2780"/>
                    <a:pt x="5484" y="2792"/>
                    <a:pt x="5340" y="2792"/>
                  </a:cubicBezTo>
                  <a:cubicBezTo>
                    <a:pt x="3166" y="2792"/>
                    <a:pt x="218" y="61"/>
                    <a:pt x="187" y="31"/>
                  </a:cubicBezTo>
                  <a:cubicBezTo>
                    <a:pt x="165" y="12"/>
                    <a:pt x="139" y="3"/>
                    <a:pt x="113" y="3"/>
                  </a:cubicBezTo>
                  <a:cubicBezTo>
                    <a:pt x="85" y="3"/>
                    <a:pt x="58" y="13"/>
                    <a:pt x="38" y="36"/>
                  </a:cubicBezTo>
                  <a:cubicBezTo>
                    <a:pt x="0" y="79"/>
                    <a:pt x="0" y="145"/>
                    <a:pt x="44" y="184"/>
                  </a:cubicBezTo>
                  <a:cubicBezTo>
                    <a:pt x="175" y="304"/>
                    <a:pt x="3086" y="3006"/>
                    <a:pt x="5338" y="3006"/>
                  </a:cubicBezTo>
                  <a:cubicBezTo>
                    <a:pt x="5497" y="3006"/>
                    <a:pt x="5651" y="2990"/>
                    <a:pt x="5798" y="2963"/>
                  </a:cubicBezTo>
                  <a:cubicBezTo>
                    <a:pt x="6484" y="2836"/>
                    <a:pt x="6989" y="2525"/>
                    <a:pt x="7301" y="2042"/>
                  </a:cubicBezTo>
                  <a:cubicBezTo>
                    <a:pt x="7854" y="1197"/>
                    <a:pt x="7607" y="129"/>
                    <a:pt x="7597" y="86"/>
                  </a:cubicBezTo>
                  <a:cubicBezTo>
                    <a:pt x="7587" y="33"/>
                    <a:pt x="7540" y="1"/>
                    <a:pt x="7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40"/>
            <p:cNvSpPr/>
            <p:nvPr/>
          </p:nvSpPr>
          <p:spPr>
            <a:xfrm>
              <a:off x="2390875" y="5033625"/>
              <a:ext cx="51000" cy="54100"/>
            </a:xfrm>
            <a:custGeom>
              <a:avLst/>
              <a:gdLst/>
              <a:ahLst/>
              <a:cxnLst/>
              <a:rect l="l" t="t" r="r" b="b"/>
              <a:pathLst>
                <a:path w="2040" h="2164" extrusionOk="0">
                  <a:moveTo>
                    <a:pt x="1658" y="0"/>
                  </a:moveTo>
                  <a:cubicBezTo>
                    <a:pt x="1629" y="0"/>
                    <a:pt x="1600" y="12"/>
                    <a:pt x="1579" y="36"/>
                  </a:cubicBezTo>
                  <a:lnTo>
                    <a:pt x="27" y="1812"/>
                  </a:lnTo>
                  <a:cubicBezTo>
                    <a:pt x="11" y="1834"/>
                    <a:pt x="1" y="1862"/>
                    <a:pt x="1" y="1890"/>
                  </a:cubicBezTo>
                  <a:cubicBezTo>
                    <a:pt x="6" y="1917"/>
                    <a:pt x="16" y="1944"/>
                    <a:pt x="39" y="1961"/>
                  </a:cubicBezTo>
                  <a:cubicBezTo>
                    <a:pt x="54" y="1971"/>
                    <a:pt x="297" y="2163"/>
                    <a:pt x="664" y="2163"/>
                  </a:cubicBezTo>
                  <a:cubicBezTo>
                    <a:pt x="717" y="2163"/>
                    <a:pt x="778" y="2158"/>
                    <a:pt x="844" y="2147"/>
                  </a:cubicBezTo>
                  <a:cubicBezTo>
                    <a:pt x="1266" y="2075"/>
                    <a:pt x="1661" y="1746"/>
                    <a:pt x="2007" y="1171"/>
                  </a:cubicBezTo>
                  <a:cubicBezTo>
                    <a:pt x="2039" y="1121"/>
                    <a:pt x="2022" y="1056"/>
                    <a:pt x="1974" y="1023"/>
                  </a:cubicBezTo>
                  <a:cubicBezTo>
                    <a:pt x="1958" y="1014"/>
                    <a:pt x="1940" y="1010"/>
                    <a:pt x="1922" y="1010"/>
                  </a:cubicBezTo>
                  <a:cubicBezTo>
                    <a:pt x="1885" y="1010"/>
                    <a:pt x="1847" y="1028"/>
                    <a:pt x="1825" y="1062"/>
                  </a:cubicBezTo>
                  <a:cubicBezTo>
                    <a:pt x="1513" y="1577"/>
                    <a:pt x="1173" y="1872"/>
                    <a:pt x="811" y="1938"/>
                  </a:cubicBezTo>
                  <a:cubicBezTo>
                    <a:pt x="758" y="1948"/>
                    <a:pt x="708" y="1952"/>
                    <a:pt x="660" y="1952"/>
                  </a:cubicBezTo>
                  <a:cubicBezTo>
                    <a:pt x="490" y="1952"/>
                    <a:pt x="354" y="1899"/>
                    <a:pt x="269" y="1857"/>
                  </a:cubicBezTo>
                  <a:lnTo>
                    <a:pt x="1737" y="174"/>
                  </a:lnTo>
                  <a:cubicBezTo>
                    <a:pt x="1776" y="130"/>
                    <a:pt x="1770" y="64"/>
                    <a:pt x="1726" y="26"/>
                  </a:cubicBezTo>
                  <a:cubicBezTo>
                    <a:pt x="1707" y="8"/>
                    <a:pt x="1683" y="0"/>
                    <a:pt x="1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40"/>
            <p:cNvSpPr/>
            <p:nvPr/>
          </p:nvSpPr>
          <p:spPr>
            <a:xfrm>
              <a:off x="2458675" y="4743225"/>
              <a:ext cx="280525" cy="301375"/>
            </a:xfrm>
            <a:custGeom>
              <a:avLst/>
              <a:gdLst/>
              <a:ahLst/>
              <a:cxnLst/>
              <a:rect l="l" t="t" r="r" b="b"/>
              <a:pathLst>
                <a:path w="11221" h="12055" extrusionOk="0">
                  <a:moveTo>
                    <a:pt x="1689" y="0"/>
                  </a:moveTo>
                  <a:cubicBezTo>
                    <a:pt x="1689" y="0"/>
                    <a:pt x="1" y="2254"/>
                    <a:pt x="281" y="4457"/>
                  </a:cubicBezTo>
                  <a:cubicBezTo>
                    <a:pt x="559" y="6617"/>
                    <a:pt x="5768" y="12055"/>
                    <a:pt x="7904" y="12055"/>
                  </a:cubicBezTo>
                  <a:cubicBezTo>
                    <a:pt x="7951" y="12055"/>
                    <a:pt x="7998" y="12052"/>
                    <a:pt x="8042" y="12047"/>
                  </a:cubicBezTo>
                  <a:cubicBezTo>
                    <a:pt x="10074" y="11790"/>
                    <a:pt x="11220" y="10639"/>
                    <a:pt x="11220" y="10639"/>
                  </a:cubicBezTo>
                  <a:cubicBezTo>
                    <a:pt x="5389" y="8808"/>
                    <a:pt x="1689" y="0"/>
                    <a:pt x="1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40"/>
            <p:cNvSpPr/>
            <p:nvPr/>
          </p:nvSpPr>
          <p:spPr>
            <a:xfrm>
              <a:off x="2258900" y="3910125"/>
              <a:ext cx="663225" cy="517725"/>
            </a:xfrm>
            <a:custGeom>
              <a:avLst/>
              <a:gdLst/>
              <a:ahLst/>
              <a:cxnLst/>
              <a:rect l="l" t="t" r="r" b="b"/>
              <a:pathLst>
                <a:path w="26529" h="20709" extrusionOk="0">
                  <a:moveTo>
                    <a:pt x="16662" y="1"/>
                  </a:moveTo>
                  <a:cubicBezTo>
                    <a:pt x="15985" y="1"/>
                    <a:pt x="15188" y="119"/>
                    <a:pt x="14251" y="396"/>
                  </a:cubicBezTo>
                  <a:cubicBezTo>
                    <a:pt x="10831" y="1403"/>
                    <a:pt x="12651" y="4391"/>
                    <a:pt x="9987" y="4863"/>
                  </a:cubicBezTo>
                  <a:cubicBezTo>
                    <a:pt x="1" y="6644"/>
                    <a:pt x="5383" y="15708"/>
                    <a:pt x="5383" y="15708"/>
                  </a:cubicBezTo>
                  <a:cubicBezTo>
                    <a:pt x="4629" y="19881"/>
                    <a:pt x="6563" y="20708"/>
                    <a:pt x="8469" y="20708"/>
                  </a:cubicBezTo>
                  <a:cubicBezTo>
                    <a:pt x="9720" y="20708"/>
                    <a:pt x="10959" y="20352"/>
                    <a:pt x="11417" y="20352"/>
                  </a:cubicBezTo>
                  <a:cubicBezTo>
                    <a:pt x="12580" y="20352"/>
                    <a:pt x="11002" y="16750"/>
                    <a:pt x="11002" y="16750"/>
                  </a:cubicBezTo>
                  <a:cubicBezTo>
                    <a:pt x="14799" y="16328"/>
                    <a:pt x="12163" y="12371"/>
                    <a:pt x="14799" y="9379"/>
                  </a:cubicBezTo>
                  <a:cubicBezTo>
                    <a:pt x="16589" y="7345"/>
                    <a:pt x="18217" y="6663"/>
                    <a:pt x="19597" y="6663"/>
                  </a:cubicBezTo>
                  <a:cubicBezTo>
                    <a:pt x="22399" y="6663"/>
                    <a:pt x="24171" y="9477"/>
                    <a:pt x="24171" y="9477"/>
                  </a:cubicBezTo>
                  <a:cubicBezTo>
                    <a:pt x="24171" y="9477"/>
                    <a:pt x="24969" y="10501"/>
                    <a:pt x="25590" y="10501"/>
                  </a:cubicBezTo>
                  <a:cubicBezTo>
                    <a:pt x="25765" y="10501"/>
                    <a:pt x="25926" y="10420"/>
                    <a:pt x="26051" y="10211"/>
                  </a:cubicBezTo>
                  <a:cubicBezTo>
                    <a:pt x="26529" y="9422"/>
                    <a:pt x="25745" y="4725"/>
                    <a:pt x="23405" y="3355"/>
                  </a:cubicBezTo>
                  <a:cubicBezTo>
                    <a:pt x="22758" y="2975"/>
                    <a:pt x="22246" y="2837"/>
                    <a:pt x="21842" y="2837"/>
                  </a:cubicBezTo>
                  <a:cubicBezTo>
                    <a:pt x="20787" y="2837"/>
                    <a:pt x="20478" y="3778"/>
                    <a:pt x="20478" y="3778"/>
                  </a:cubicBezTo>
                  <a:cubicBezTo>
                    <a:pt x="20478" y="3778"/>
                    <a:pt x="20493" y="1"/>
                    <a:pt x="16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40"/>
            <p:cNvSpPr/>
            <p:nvPr/>
          </p:nvSpPr>
          <p:spPr>
            <a:xfrm>
              <a:off x="2440550" y="4354700"/>
              <a:ext cx="155325" cy="120950"/>
            </a:xfrm>
            <a:custGeom>
              <a:avLst/>
              <a:gdLst/>
              <a:ahLst/>
              <a:cxnLst/>
              <a:rect l="l" t="t" r="r" b="b"/>
              <a:pathLst>
                <a:path w="6213" h="4838" extrusionOk="0">
                  <a:moveTo>
                    <a:pt x="2490" y="0"/>
                  </a:moveTo>
                  <a:cubicBezTo>
                    <a:pt x="2051" y="0"/>
                    <a:pt x="1624" y="275"/>
                    <a:pt x="1280" y="1034"/>
                  </a:cubicBezTo>
                  <a:cubicBezTo>
                    <a:pt x="1" y="3846"/>
                    <a:pt x="2167" y="4838"/>
                    <a:pt x="3798" y="4838"/>
                  </a:cubicBezTo>
                  <a:cubicBezTo>
                    <a:pt x="4145" y="4838"/>
                    <a:pt x="4467" y="4793"/>
                    <a:pt x="4727" y="4712"/>
                  </a:cubicBezTo>
                  <a:cubicBezTo>
                    <a:pt x="6212" y="4239"/>
                    <a:pt x="4864" y="1883"/>
                    <a:pt x="4864" y="1883"/>
                  </a:cubicBezTo>
                  <a:cubicBezTo>
                    <a:pt x="4864" y="1883"/>
                    <a:pt x="3639" y="0"/>
                    <a:pt x="2490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40"/>
            <p:cNvSpPr/>
            <p:nvPr/>
          </p:nvSpPr>
          <p:spPr>
            <a:xfrm>
              <a:off x="2492650" y="4398075"/>
              <a:ext cx="57575" cy="49075"/>
            </a:xfrm>
            <a:custGeom>
              <a:avLst/>
              <a:gdLst/>
              <a:ahLst/>
              <a:cxnLst/>
              <a:rect l="l" t="t" r="r" b="b"/>
              <a:pathLst>
                <a:path w="2303" h="1963" extrusionOk="0">
                  <a:moveTo>
                    <a:pt x="620" y="1"/>
                  </a:moveTo>
                  <a:cubicBezTo>
                    <a:pt x="287" y="1"/>
                    <a:pt x="65" y="172"/>
                    <a:pt x="56" y="181"/>
                  </a:cubicBezTo>
                  <a:cubicBezTo>
                    <a:pt x="13" y="220"/>
                    <a:pt x="1" y="285"/>
                    <a:pt x="40" y="334"/>
                  </a:cubicBezTo>
                  <a:cubicBezTo>
                    <a:pt x="61" y="359"/>
                    <a:pt x="91" y="371"/>
                    <a:pt x="120" y="371"/>
                  </a:cubicBezTo>
                  <a:cubicBezTo>
                    <a:pt x="144" y="371"/>
                    <a:pt x="168" y="363"/>
                    <a:pt x="188" y="346"/>
                  </a:cubicBezTo>
                  <a:cubicBezTo>
                    <a:pt x="188" y="346"/>
                    <a:pt x="358" y="215"/>
                    <a:pt x="612" y="215"/>
                  </a:cubicBezTo>
                  <a:cubicBezTo>
                    <a:pt x="674" y="215"/>
                    <a:pt x="742" y="223"/>
                    <a:pt x="812" y="242"/>
                  </a:cubicBezTo>
                  <a:cubicBezTo>
                    <a:pt x="1141" y="329"/>
                    <a:pt x="1624" y="685"/>
                    <a:pt x="2084" y="1891"/>
                  </a:cubicBezTo>
                  <a:cubicBezTo>
                    <a:pt x="2100" y="1935"/>
                    <a:pt x="2145" y="1962"/>
                    <a:pt x="2183" y="1962"/>
                  </a:cubicBezTo>
                  <a:cubicBezTo>
                    <a:pt x="2199" y="1962"/>
                    <a:pt x="2211" y="1957"/>
                    <a:pt x="2221" y="1952"/>
                  </a:cubicBezTo>
                  <a:cubicBezTo>
                    <a:pt x="2276" y="1935"/>
                    <a:pt x="2303" y="1869"/>
                    <a:pt x="2282" y="1814"/>
                  </a:cubicBezTo>
                  <a:cubicBezTo>
                    <a:pt x="1887" y="784"/>
                    <a:pt x="1410" y="181"/>
                    <a:pt x="868" y="33"/>
                  </a:cubicBezTo>
                  <a:cubicBezTo>
                    <a:pt x="780" y="10"/>
                    <a:pt x="697" y="1"/>
                    <a:pt x="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40"/>
            <p:cNvSpPr/>
            <p:nvPr/>
          </p:nvSpPr>
          <p:spPr>
            <a:xfrm>
              <a:off x="2749450" y="4347900"/>
              <a:ext cx="92800" cy="67450"/>
            </a:xfrm>
            <a:custGeom>
              <a:avLst/>
              <a:gdLst/>
              <a:ahLst/>
              <a:cxnLst/>
              <a:rect l="l" t="t" r="r" b="b"/>
              <a:pathLst>
                <a:path w="3712" h="2698" extrusionOk="0">
                  <a:moveTo>
                    <a:pt x="3371" y="0"/>
                  </a:moveTo>
                  <a:cubicBezTo>
                    <a:pt x="3367" y="0"/>
                    <a:pt x="3364" y="1"/>
                    <a:pt x="3360" y="1"/>
                  </a:cubicBezTo>
                  <a:cubicBezTo>
                    <a:pt x="3300" y="13"/>
                    <a:pt x="3262" y="61"/>
                    <a:pt x="3267" y="122"/>
                  </a:cubicBezTo>
                  <a:cubicBezTo>
                    <a:pt x="3272" y="138"/>
                    <a:pt x="3481" y="1657"/>
                    <a:pt x="2429" y="2341"/>
                  </a:cubicBezTo>
                  <a:cubicBezTo>
                    <a:pt x="2279" y="2435"/>
                    <a:pt x="2126" y="2485"/>
                    <a:pt x="1963" y="2485"/>
                  </a:cubicBezTo>
                  <a:cubicBezTo>
                    <a:pt x="1899" y="2485"/>
                    <a:pt x="1833" y="2478"/>
                    <a:pt x="1765" y="2462"/>
                  </a:cubicBezTo>
                  <a:cubicBezTo>
                    <a:pt x="954" y="2275"/>
                    <a:pt x="219" y="1091"/>
                    <a:pt x="209" y="1081"/>
                  </a:cubicBezTo>
                  <a:cubicBezTo>
                    <a:pt x="191" y="1049"/>
                    <a:pt x="157" y="1031"/>
                    <a:pt x="122" y="1031"/>
                  </a:cubicBezTo>
                  <a:cubicBezTo>
                    <a:pt x="103" y="1031"/>
                    <a:pt x="84" y="1036"/>
                    <a:pt x="67" y="1048"/>
                  </a:cubicBezTo>
                  <a:cubicBezTo>
                    <a:pt x="17" y="1076"/>
                    <a:pt x="1" y="1141"/>
                    <a:pt x="28" y="1190"/>
                  </a:cubicBezTo>
                  <a:cubicBezTo>
                    <a:pt x="61" y="1245"/>
                    <a:pt x="818" y="2462"/>
                    <a:pt x="1716" y="2665"/>
                  </a:cubicBezTo>
                  <a:cubicBezTo>
                    <a:pt x="1804" y="2687"/>
                    <a:pt x="1886" y="2697"/>
                    <a:pt x="1969" y="2697"/>
                  </a:cubicBezTo>
                  <a:cubicBezTo>
                    <a:pt x="2171" y="2697"/>
                    <a:pt x="2363" y="2637"/>
                    <a:pt x="2543" y="2517"/>
                  </a:cubicBezTo>
                  <a:cubicBezTo>
                    <a:pt x="3712" y="1761"/>
                    <a:pt x="3487" y="160"/>
                    <a:pt x="3481" y="89"/>
                  </a:cubicBezTo>
                  <a:cubicBezTo>
                    <a:pt x="3470" y="37"/>
                    <a:pt x="3422" y="0"/>
                    <a:pt x="3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40"/>
            <p:cNvSpPr/>
            <p:nvPr/>
          </p:nvSpPr>
          <p:spPr>
            <a:xfrm>
              <a:off x="2612025" y="4366025"/>
              <a:ext cx="105525" cy="93950"/>
            </a:xfrm>
            <a:custGeom>
              <a:avLst/>
              <a:gdLst/>
              <a:ahLst/>
              <a:cxnLst/>
              <a:rect l="l" t="t" r="r" b="b"/>
              <a:pathLst>
                <a:path w="4221" h="3758" extrusionOk="0">
                  <a:moveTo>
                    <a:pt x="2110" y="0"/>
                  </a:moveTo>
                  <a:cubicBezTo>
                    <a:pt x="1690" y="0"/>
                    <a:pt x="1267" y="140"/>
                    <a:pt x="915" y="427"/>
                  </a:cubicBezTo>
                  <a:cubicBezTo>
                    <a:pt x="115" y="1085"/>
                    <a:pt x="1" y="2268"/>
                    <a:pt x="658" y="3069"/>
                  </a:cubicBezTo>
                  <a:cubicBezTo>
                    <a:pt x="1030" y="3522"/>
                    <a:pt x="1571" y="3757"/>
                    <a:pt x="2115" y="3757"/>
                  </a:cubicBezTo>
                  <a:cubicBezTo>
                    <a:pt x="2532" y="3757"/>
                    <a:pt x="2952" y="3618"/>
                    <a:pt x="3300" y="3333"/>
                  </a:cubicBezTo>
                  <a:cubicBezTo>
                    <a:pt x="4099" y="2675"/>
                    <a:pt x="4220" y="1491"/>
                    <a:pt x="3563" y="685"/>
                  </a:cubicBezTo>
                  <a:cubicBezTo>
                    <a:pt x="3192" y="234"/>
                    <a:pt x="2654" y="0"/>
                    <a:pt x="211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40"/>
            <p:cNvSpPr/>
            <p:nvPr/>
          </p:nvSpPr>
          <p:spPr>
            <a:xfrm>
              <a:off x="2835225" y="4274650"/>
              <a:ext cx="105375" cy="93950"/>
            </a:xfrm>
            <a:custGeom>
              <a:avLst/>
              <a:gdLst/>
              <a:ahLst/>
              <a:cxnLst/>
              <a:rect l="l" t="t" r="r" b="b"/>
              <a:pathLst>
                <a:path w="4215" h="3758" extrusionOk="0">
                  <a:moveTo>
                    <a:pt x="2104" y="0"/>
                  </a:moveTo>
                  <a:cubicBezTo>
                    <a:pt x="1685" y="0"/>
                    <a:pt x="1264" y="140"/>
                    <a:pt x="916" y="426"/>
                  </a:cubicBezTo>
                  <a:cubicBezTo>
                    <a:pt x="116" y="1084"/>
                    <a:pt x="0" y="2268"/>
                    <a:pt x="658" y="3068"/>
                  </a:cubicBezTo>
                  <a:cubicBezTo>
                    <a:pt x="1029" y="3523"/>
                    <a:pt x="1568" y="3757"/>
                    <a:pt x="2110" y="3757"/>
                  </a:cubicBezTo>
                  <a:cubicBezTo>
                    <a:pt x="2529" y="3757"/>
                    <a:pt x="2951" y="3617"/>
                    <a:pt x="3299" y="3331"/>
                  </a:cubicBezTo>
                  <a:cubicBezTo>
                    <a:pt x="4100" y="2673"/>
                    <a:pt x="4215" y="1489"/>
                    <a:pt x="3557" y="689"/>
                  </a:cubicBezTo>
                  <a:cubicBezTo>
                    <a:pt x="3186" y="235"/>
                    <a:pt x="2647" y="0"/>
                    <a:pt x="2104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40"/>
            <p:cNvSpPr/>
            <p:nvPr/>
          </p:nvSpPr>
          <p:spPr>
            <a:xfrm>
              <a:off x="2656950" y="4301525"/>
              <a:ext cx="53475" cy="47575"/>
            </a:xfrm>
            <a:custGeom>
              <a:avLst/>
              <a:gdLst/>
              <a:ahLst/>
              <a:cxnLst/>
              <a:rect l="l" t="t" r="r" b="b"/>
              <a:pathLst>
                <a:path w="2139" h="1903" extrusionOk="0">
                  <a:moveTo>
                    <a:pt x="1070" y="1"/>
                  </a:moveTo>
                  <a:cubicBezTo>
                    <a:pt x="857" y="1"/>
                    <a:pt x="643" y="71"/>
                    <a:pt x="466" y="217"/>
                  </a:cubicBezTo>
                  <a:cubicBezTo>
                    <a:pt x="61" y="552"/>
                    <a:pt x="1" y="1149"/>
                    <a:pt x="335" y="1555"/>
                  </a:cubicBezTo>
                  <a:cubicBezTo>
                    <a:pt x="524" y="1783"/>
                    <a:pt x="797" y="1902"/>
                    <a:pt x="1072" y="1902"/>
                  </a:cubicBezTo>
                  <a:cubicBezTo>
                    <a:pt x="1283" y="1902"/>
                    <a:pt x="1496" y="1832"/>
                    <a:pt x="1672" y="1686"/>
                  </a:cubicBezTo>
                  <a:cubicBezTo>
                    <a:pt x="2078" y="1352"/>
                    <a:pt x="2138" y="755"/>
                    <a:pt x="1804" y="348"/>
                  </a:cubicBezTo>
                  <a:cubicBezTo>
                    <a:pt x="1618" y="120"/>
                    <a:pt x="1345" y="1"/>
                    <a:pt x="1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40"/>
            <p:cNvSpPr/>
            <p:nvPr/>
          </p:nvSpPr>
          <p:spPr>
            <a:xfrm>
              <a:off x="2809350" y="4234550"/>
              <a:ext cx="53450" cy="47625"/>
            </a:xfrm>
            <a:custGeom>
              <a:avLst/>
              <a:gdLst/>
              <a:ahLst/>
              <a:cxnLst/>
              <a:rect l="l" t="t" r="r" b="b"/>
              <a:pathLst>
                <a:path w="2138" h="1905" extrusionOk="0">
                  <a:moveTo>
                    <a:pt x="1067" y="0"/>
                  </a:moveTo>
                  <a:cubicBezTo>
                    <a:pt x="855" y="0"/>
                    <a:pt x="642" y="71"/>
                    <a:pt x="466" y="216"/>
                  </a:cubicBezTo>
                  <a:cubicBezTo>
                    <a:pt x="59" y="551"/>
                    <a:pt x="0" y="1148"/>
                    <a:pt x="334" y="1554"/>
                  </a:cubicBezTo>
                  <a:cubicBezTo>
                    <a:pt x="520" y="1786"/>
                    <a:pt x="793" y="1904"/>
                    <a:pt x="1068" y="1904"/>
                  </a:cubicBezTo>
                  <a:cubicBezTo>
                    <a:pt x="1281" y="1904"/>
                    <a:pt x="1494" y="1834"/>
                    <a:pt x="1671" y="1691"/>
                  </a:cubicBezTo>
                  <a:cubicBezTo>
                    <a:pt x="2077" y="1357"/>
                    <a:pt x="2138" y="753"/>
                    <a:pt x="1802" y="348"/>
                  </a:cubicBezTo>
                  <a:cubicBezTo>
                    <a:pt x="1614" y="119"/>
                    <a:pt x="1341" y="0"/>
                    <a:pt x="1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40"/>
            <p:cNvSpPr/>
            <p:nvPr/>
          </p:nvSpPr>
          <p:spPr>
            <a:xfrm>
              <a:off x="2759200" y="4292250"/>
              <a:ext cx="61500" cy="71175"/>
            </a:xfrm>
            <a:custGeom>
              <a:avLst/>
              <a:gdLst/>
              <a:ahLst/>
              <a:cxnLst/>
              <a:rect l="l" t="t" r="r" b="b"/>
              <a:pathLst>
                <a:path w="2460" h="2847" extrusionOk="0">
                  <a:moveTo>
                    <a:pt x="121" y="0"/>
                  </a:moveTo>
                  <a:cubicBezTo>
                    <a:pt x="104" y="0"/>
                    <a:pt x="87" y="4"/>
                    <a:pt x="71" y="13"/>
                  </a:cubicBezTo>
                  <a:cubicBezTo>
                    <a:pt x="21" y="41"/>
                    <a:pt x="0" y="106"/>
                    <a:pt x="26" y="155"/>
                  </a:cubicBezTo>
                  <a:lnTo>
                    <a:pt x="904" y="1756"/>
                  </a:lnTo>
                  <a:cubicBezTo>
                    <a:pt x="914" y="1784"/>
                    <a:pt x="942" y="1799"/>
                    <a:pt x="970" y="1805"/>
                  </a:cubicBezTo>
                  <a:cubicBezTo>
                    <a:pt x="980" y="1809"/>
                    <a:pt x="991" y="1811"/>
                    <a:pt x="1001" y="1811"/>
                  </a:cubicBezTo>
                  <a:cubicBezTo>
                    <a:pt x="1020" y="1811"/>
                    <a:pt x="1038" y="1805"/>
                    <a:pt x="1052" y="1794"/>
                  </a:cubicBezTo>
                  <a:lnTo>
                    <a:pt x="2138" y="1088"/>
                  </a:lnTo>
                  <a:lnTo>
                    <a:pt x="1551" y="2704"/>
                  </a:lnTo>
                  <a:cubicBezTo>
                    <a:pt x="1529" y="2758"/>
                    <a:pt x="1556" y="2819"/>
                    <a:pt x="1611" y="2841"/>
                  </a:cubicBezTo>
                  <a:cubicBezTo>
                    <a:pt x="1627" y="2841"/>
                    <a:pt x="1638" y="2846"/>
                    <a:pt x="1650" y="2846"/>
                  </a:cubicBezTo>
                  <a:cubicBezTo>
                    <a:pt x="1693" y="2846"/>
                    <a:pt x="1731" y="2819"/>
                    <a:pt x="1748" y="2775"/>
                  </a:cubicBezTo>
                  <a:lnTo>
                    <a:pt x="2444" y="863"/>
                  </a:lnTo>
                  <a:cubicBezTo>
                    <a:pt x="2460" y="818"/>
                    <a:pt x="2449" y="769"/>
                    <a:pt x="2411" y="742"/>
                  </a:cubicBezTo>
                  <a:cubicBezTo>
                    <a:pt x="2393" y="727"/>
                    <a:pt x="2370" y="718"/>
                    <a:pt x="2347" y="718"/>
                  </a:cubicBezTo>
                  <a:cubicBezTo>
                    <a:pt x="2327" y="718"/>
                    <a:pt x="2308" y="724"/>
                    <a:pt x="2290" y="737"/>
                  </a:cubicBezTo>
                  <a:lnTo>
                    <a:pt x="1035" y="1553"/>
                  </a:lnTo>
                  <a:lnTo>
                    <a:pt x="213" y="56"/>
                  </a:lnTo>
                  <a:cubicBezTo>
                    <a:pt x="194" y="20"/>
                    <a:pt x="158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40"/>
            <p:cNvSpPr/>
            <p:nvPr/>
          </p:nvSpPr>
          <p:spPr>
            <a:xfrm>
              <a:off x="2243275" y="4905400"/>
              <a:ext cx="28675" cy="182325"/>
            </a:xfrm>
            <a:custGeom>
              <a:avLst/>
              <a:gdLst/>
              <a:ahLst/>
              <a:cxnLst/>
              <a:rect l="l" t="t" r="r" b="b"/>
              <a:pathLst>
                <a:path w="1147" h="7293" extrusionOk="0">
                  <a:moveTo>
                    <a:pt x="116" y="1"/>
                  </a:moveTo>
                  <a:cubicBezTo>
                    <a:pt x="111" y="1"/>
                    <a:pt x="105" y="1"/>
                    <a:pt x="100" y="2"/>
                  </a:cubicBezTo>
                  <a:cubicBezTo>
                    <a:pt x="44" y="2"/>
                    <a:pt x="1" y="57"/>
                    <a:pt x="6" y="113"/>
                  </a:cubicBezTo>
                  <a:cubicBezTo>
                    <a:pt x="23" y="338"/>
                    <a:pt x="439" y="5632"/>
                    <a:pt x="927" y="7221"/>
                  </a:cubicBezTo>
                  <a:cubicBezTo>
                    <a:pt x="944" y="7265"/>
                    <a:pt x="982" y="7292"/>
                    <a:pt x="1026" y="7292"/>
                  </a:cubicBezTo>
                  <a:cubicBezTo>
                    <a:pt x="1038" y="7292"/>
                    <a:pt x="1048" y="7292"/>
                    <a:pt x="1059" y="7287"/>
                  </a:cubicBezTo>
                  <a:cubicBezTo>
                    <a:pt x="1114" y="7270"/>
                    <a:pt x="1147" y="7216"/>
                    <a:pt x="1130" y="7155"/>
                  </a:cubicBezTo>
                  <a:cubicBezTo>
                    <a:pt x="648" y="5587"/>
                    <a:pt x="221" y="151"/>
                    <a:pt x="215" y="96"/>
                  </a:cubicBezTo>
                  <a:cubicBezTo>
                    <a:pt x="209" y="47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40"/>
            <p:cNvSpPr/>
            <p:nvPr/>
          </p:nvSpPr>
          <p:spPr>
            <a:xfrm>
              <a:off x="2217675" y="4905400"/>
              <a:ext cx="111575" cy="37350"/>
            </a:xfrm>
            <a:custGeom>
              <a:avLst/>
              <a:gdLst/>
              <a:ahLst/>
              <a:cxnLst/>
              <a:rect l="l" t="t" r="r" b="b"/>
              <a:pathLst>
                <a:path w="4463" h="1494" extrusionOk="0">
                  <a:moveTo>
                    <a:pt x="4339" y="1"/>
                  </a:moveTo>
                  <a:cubicBezTo>
                    <a:pt x="4321" y="1"/>
                    <a:pt x="4302" y="5"/>
                    <a:pt x="4286" y="14"/>
                  </a:cubicBezTo>
                  <a:cubicBezTo>
                    <a:pt x="2325" y="1170"/>
                    <a:pt x="127" y="1279"/>
                    <a:pt x="104" y="1279"/>
                  </a:cubicBezTo>
                  <a:cubicBezTo>
                    <a:pt x="49" y="1285"/>
                    <a:pt x="0" y="1335"/>
                    <a:pt x="6" y="1390"/>
                  </a:cubicBezTo>
                  <a:cubicBezTo>
                    <a:pt x="6" y="1449"/>
                    <a:pt x="56" y="1494"/>
                    <a:pt x="109" y="1494"/>
                  </a:cubicBezTo>
                  <a:lnTo>
                    <a:pt x="115" y="1494"/>
                  </a:lnTo>
                  <a:cubicBezTo>
                    <a:pt x="137" y="1494"/>
                    <a:pt x="2384" y="1378"/>
                    <a:pt x="4396" y="194"/>
                  </a:cubicBezTo>
                  <a:cubicBezTo>
                    <a:pt x="4445" y="167"/>
                    <a:pt x="4462" y="101"/>
                    <a:pt x="4435" y="52"/>
                  </a:cubicBezTo>
                  <a:cubicBezTo>
                    <a:pt x="4412" y="19"/>
                    <a:pt x="4376" y="1"/>
                    <a:pt x="4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40"/>
            <p:cNvSpPr/>
            <p:nvPr/>
          </p:nvSpPr>
          <p:spPr>
            <a:xfrm>
              <a:off x="2371675" y="5169900"/>
              <a:ext cx="118700" cy="100075"/>
            </a:xfrm>
            <a:custGeom>
              <a:avLst/>
              <a:gdLst/>
              <a:ahLst/>
              <a:cxnLst/>
              <a:rect l="l" t="t" r="r" b="b"/>
              <a:pathLst>
                <a:path w="4748" h="4003" extrusionOk="0">
                  <a:moveTo>
                    <a:pt x="117" y="0"/>
                  </a:moveTo>
                  <a:cubicBezTo>
                    <a:pt x="88" y="0"/>
                    <a:pt x="59" y="11"/>
                    <a:pt x="38" y="34"/>
                  </a:cubicBezTo>
                  <a:cubicBezTo>
                    <a:pt x="0" y="77"/>
                    <a:pt x="6" y="143"/>
                    <a:pt x="50" y="187"/>
                  </a:cubicBezTo>
                  <a:cubicBezTo>
                    <a:pt x="187" y="314"/>
                    <a:pt x="3519" y="3339"/>
                    <a:pt x="4571" y="3985"/>
                  </a:cubicBezTo>
                  <a:cubicBezTo>
                    <a:pt x="4588" y="3997"/>
                    <a:pt x="4610" y="4002"/>
                    <a:pt x="4627" y="4002"/>
                  </a:cubicBezTo>
                  <a:cubicBezTo>
                    <a:pt x="4665" y="4002"/>
                    <a:pt x="4698" y="3985"/>
                    <a:pt x="4715" y="3952"/>
                  </a:cubicBezTo>
                  <a:cubicBezTo>
                    <a:pt x="4748" y="3903"/>
                    <a:pt x="4731" y="3838"/>
                    <a:pt x="4682" y="3805"/>
                  </a:cubicBezTo>
                  <a:cubicBezTo>
                    <a:pt x="3645" y="3168"/>
                    <a:pt x="225" y="61"/>
                    <a:pt x="192" y="28"/>
                  </a:cubicBezTo>
                  <a:cubicBezTo>
                    <a:pt x="171" y="10"/>
                    <a:pt x="144" y="0"/>
                    <a:pt x="1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37" name="Google Shape;2637;p40"/>
          <p:cNvSpPr/>
          <p:nvPr/>
        </p:nvSpPr>
        <p:spPr>
          <a:xfrm flipH="1">
            <a:off x="6944874" y="4153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8" name="Google Shape;2638;p40"/>
          <p:cNvSpPr/>
          <p:nvPr/>
        </p:nvSpPr>
        <p:spPr>
          <a:xfrm flipH="1">
            <a:off x="4489261" y="677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639" name="Google Shape;2639;p40"/>
          <p:cNvGrpSpPr/>
          <p:nvPr/>
        </p:nvGrpSpPr>
        <p:grpSpPr>
          <a:xfrm>
            <a:off x="1140337" y="588160"/>
            <a:ext cx="7010543" cy="3564252"/>
            <a:chOff x="1140337" y="588160"/>
            <a:chExt cx="7010543" cy="3564252"/>
          </a:xfrm>
        </p:grpSpPr>
        <p:sp>
          <p:nvSpPr>
            <p:cNvPr id="2640" name="Google Shape;2640;p40"/>
            <p:cNvSpPr/>
            <p:nvPr/>
          </p:nvSpPr>
          <p:spPr>
            <a:xfrm>
              <a:off x="1334137" y="3840160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41" name="Google Shape;2641;p40"/>
            <p:cNvGrpSpPr/>
            <p:nvPr/>
          </p:nvGrpSpPr>
          <p:grpSpPr>
            <a:xfrm>
              <a:off x="1140337" y="588160"/>
              <a:ext cx="7010543" cy="3120252"/>
              <a:chOff x="1140337" y="588160"/>
              <a:chExt cx="7010543" cy="3120252"/>
            </a:xfrm>
          </p:grpSpPr>
          <p:sp>
            <p:nvSpPr>
              <p:cNvPr id="2642" name="Google Shape;2642;p40"/>
              <p:cNvSpPr/>
              <p:nvPr/>
            </p:nvSpPr>
            <p:spPr>
              <a:xfrm>
                <a:off x="6046837" y="588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3" name="Google Shape;2643;p40"/>
              <p:cNvSpPr/>
              <p:nvPr/>
            </p:nvSpPr>
            <p:spPr>
              <a:xfrm>
                <a:off x="5939437" y="1800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4" name="Google Shape;2644;p40"/>
              <p:cNvSpPr/>
              <p:nvPr/>
            </p:nvSpPr>
            <p:spPr>
              <a:xfrm>
                <a:off x="7221637" y="33961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5" name="Google Shape;2645;p40"/>
              <p:cNvSpPr/>
              <p:nvPr/>
            </p:nvSpPr>
            <p:spPr>
              <a:xfrm>
                <a:off x="1140337" y="1096760"/>
                <a:ext cx="929243" cy="31225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8187" extrusionOk="0">
                    <a:moveTo>
                      <a:pt x="10354" y="0"/>
                    </a:moveTo>
                    <a:cubicBezTo>
                      <a:pt x="10246" y="0"/>
                      <a:pt x="10134" y="4"/>
                      <a:pt x="10020" y="14"/>
                    </a:cubicBezTo>
                    <a:cubicBezTo>
                      <a:pt x="6112" y="327"/>
                      <a:pt x="6299" y="5588"/>
                      <a:pt x="6299" y="5588"/>
                    </a:cubicBezTo>
                    <a:cubicBezTo>
                      <a:pt x="5019" y="4453"/>
                      <a:pt x="3990" y="4023"/>
                      <a:pt x="3164" y="4023"/>
                    </a:cubicBezTo>
                    <a:cubicBezTo>
                      <a:pt x="594" y="4023"/>
                      <a:pt x="1" y="8186"/>
                      <a:pt x="1" y="8186"/>
                    </a:cubicBezTo>
                    <a:lnTo>
                      <a:pt x="24363" y="8186"/>
                    </a:lnTo>
                    <a:cubicBezTo>
                      <a:pt x="24363" y="8186"/>
                      <a:pt x="24046" y="6641"/>
                      <a:pt x="21803" y="5895"/>
                    </a:cubicBezTo>
                    <a:cubicBezTo>
                      <a:pt x="21531" y="5805"/>
                      <a:pt x="21290" y="5768"/>
                      <a:pt x="21077" y="5768"/>
                    </a:cubicBezTo>
                    <a:cubicBezTo>
                      <a:pt x="20194" y="5768"/>
                      <a:pt x="19820" y="6399"/>
                      <a:pt x="19820" y="6399"/>
                    </a:cubicBezTo>
                    <a:cubicBezTo>
                      <a:pt x="19820" y="6399"/>
                      <a:pt x="19870" y="3127"/>
                      <a:pt x="17589" y="2804"/>
                    </a:cubicBezTo>
                    <a:cubicBezTo>
                      <a:pt x="17444" y="2783"/>
                      <a:pt x="17304" y="2773"/>
                      <a:pt x="17170" y="2773"/>
                    </a:cubicBezTo>
                    <a:cubicBezTo>
                      <a:pt x="15187" y="2773"/>
                      <a:pt x="14312" y="4865"/>
                      <a:pt x="14312" y="4865"/>
                    </a:cubicBezTo>
                    <a:cubicBezTo>
                      <a:pt x="14312" y="4865"/>
                      <a:pt x="13945" y="0"/>
                      <a:pt x="103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46" name="Google Shape;2646;p40"/>
          <p:cNvSpPr/>
          <p:nvPr/>
        </p:nvSpPr>
        <p:spPr>
          <a:xfrm flipH="1">
            <a:off x="2309824" y="368057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9048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3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6"/>
          <p:cNvSpPr/>
          <p:nvPr/>
        </p:nvSpPr>
        <p:spPr>
          <a:xfrm>
            <a:off x="341975" y="273825"/>
            <a:ext cx="8528100" cy="4611600"/>
          </a:xfrm>
          <a:prstGeom prst="roundRect">
            <a:avLst>
              <a:gd name="adj" fmla="val 4554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53" name="Google Shape;553;p16"/>
          <p:cNvGrpSpPr/>
          <p:nvPr/>
        </p:nvGrpSpPr>
        <p:grpSpPr>
          <a:xfrm>
            <a:off x="435991" y="785819"/>
            <a:ext cx="155400" cy="3538775"/>
            <a:chOff x="435991" y="785819"/>
            <a:chExt cx="155400" cy="3538775"/>
          </a:xfrm>
        </p:grpSpPr>
        <p:sp>
          <p:nvSpPr>
            <p:cNvPr id="554" name="Google Shape;554;p16"/>
            <p:cNvSpPr/>
            <p:nvPr/>
          </p:nvSpPr>
          <p:spPr>
            <a:xfrm>
              <a:off x="435991" y="78581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435991" y="126624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435991" y="174666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435991" y="224749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435991" y="270751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435991" y="318794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435991" y="366836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435991" y="416919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562" name="Google Shape;562;p16"/>
          <p:cNvCxnSpPr/>
          <p:nvPr/>
        </p:nvCxnSpPr>
        <p:spPr>
          <a:xfrm>
            <a:off x="843750" y="288625"/>
            <a:ext cx="0" cy="458850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63" name="Google Shape;563;p16"/>
          <p:cNvSpPr txBox="1">
            <a:spLocks noGrp="1"/>
          </p:cNvSpPr>
          <p:nvPr>
            <p:ph type="title"/>
          </p:nvPr>
        </p:nvSpPr>
        <p:spPr>
          <a:xfrm>
            <a:off x="974600" y="537000"/>
            <a:ext cx="7456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16"/>
          <p:cNvSpPr txBox="1">
            <a:spLocks noGrp="1"/>
          </p:cNvSpPr>
          <p:nvPr>
            <p:ph type="subTitle" idx="1"/>
          </p:nvPr>
        </p:nvSpPr>
        <p:spPr>
          <a:xfrm>
            <a:off x="986400" y="1345499"/>
            <a:ext cx="3643200" cy="31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5" name="Google Shape;565;p16"/>
          <p:cNvSpPr txBox="1">
            <a:spLocks noGrp="1"/>
          </p:cNvSpPr>
          <p:nvPr>
            <p:ph type="subTitle" idx="2"/>
          </p:nvPr>
        </p:nvSpPr>
        <p:spPr>
          <a:xfrm>
            <a:off x="4779475" y="1345499"/>
            <a:ext cx="3643200" cy="31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5048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87415"/>
      </p:ext>
    </p:extLst>
  </p:cSld>
  <p:clrMapOvr>
    <a:masterClrMapping/>
  </p:clrMapOvr>
  <p:transition spd="slow" advClick="0" advTm="2000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753274"/>
      </p:ext>
    </p:extLst>
  </p:cSld>
  <p:clrMapOvr>
    <a:masterClrMapping/>
  </p:clrMapOvr>
  <p:transition spd="slow" advClick="0" advTm="2000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fld id="{ADF8D8D1-271C-46BB-B9D3-013B96148659}" type="datetimeFigureOut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2024/5/20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fld id="{DF12BF3B-B18A-491F-9B1F-53B4ABD3F834}" type="slidenum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‹#›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273832"/>
      </p:ext>
    </p:extLst>
  </p:cSld>
  <p:clrMapOvr>
    <a:masterClrMapping/>
  </p:clrMapOvr>
  <p:transition spd="slow" advClick="0" advTm="2000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fld id="{ADF8D8D1-271C-46BB-B9D3-013B96148659}" type="datetimeFigureOut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2024/5/20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fld id="{DF12BF3B-B18A-491F-9B1F-53B4ABD3F834}" type="slidenum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‹#›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233317"/>
      </p:ext>
    </p:extLst>
  </p:cSld>
  <p:clrMapOvr>
    <a:masterClrMapping/>
  </p:clrMapOvr>
  <p:transition spd="slow" advClick="0" advTm="2000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fld id="{ADF8D8D1-271C-46BB-B9D3-013B96148659}" type="datetimeFigureOut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2024/5/20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fld id="{DF12BF3B-B18A-491F-9B1F-53B4ABD3F834}" type="slidenum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‹#›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400811"/>
      </p:ext>
    </p:extLst>
  </p:cSld>
  <p:clrMapOvr>
    <a:masterClrMapping/>
  </p:clrMapOvr>
  <p:transition spd="slow" advClick="0" advTm="2000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fld id="{ADF8D8D1-271C-46BB-B9D3-013B96148659}" type="datetimeFigureOut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2024/5/20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fld id="{DF12BF3B-B18A-491F-9B1F-53B4ABD3F834}" type="slidenum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‹#›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787042"/>
      </p:ext>
    </p:extLst>
  </p:cSld>
  <p:clrMapOvr>
    <a:masterClrMapping/>
  </p:clrMapOvr>
  <p:transition spd="slow" advClick="0" advTm="2000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fld id="{ADF8D8D1-271C-46BB-B9D3-013B96148659}" type="datetimeFigureOut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2024/5/20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fld id="{DF12BF3B-B18A-491F-9B1F-53B4ABD3F834}" type="slidenum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‹#›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871783"/>
      </p:ext>
    </p:extLst>
  </p:cSld>
  <p:clrMapOvr>
    <a:masterClrMapping/>
  </p:clrMapOvr>
  <p:transition spd="slow" advClick="0" advTm="2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>
            <a:spLocks noGrp="1"/>
          </p:cNvSpPr>
          <p:nvPr>
            <p:ph type="title"/>
          </p:nvPr>
        </p:nvSpPr>
        <p:spPr>
          <a:xfrm>
            <a:off x="1767750" y="320575"/>
            <a:ext cx="560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body" idx="1"/>
          </p:nvPr>
        </p:nvSpPr>
        <p:spPr>
          <a:xfrm>
            <a:off x="1267975" y="1825534"/>
            <a:ext cx="4897500" cy="23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■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13" name="Google Shape;113;p7"/>
          <p:cNvGrpSpPr/>
          <p:nvPr/>
        </p:nvGrpSpPr>
        <p:grpSpPr>
          <a:xfrm>
            <a:off x="-2829690" y="-532311"/>
            <a:ext cx="14937395" cy="7674702"/>
            <a:chOff x="-2829690" y="-532311"/>
            <a:chExt cx="14937395" cy="7674702"/>
          </a:xfrm>
        </p:grpSpPr>
        <p:grpSp>
          <p:nvGrpSpPr>
            <p:cNvPr id="114" name="Google Shape;114;p7"/>
            <p:cNvGrpSpPr/>
            <p:nvPr/>
          </p:nvGrpSpPr>
          <p:grpSpPr>
            <a:xfrm>
              <a:off x="-2829690" y="-532311"/>
              <a:ext cx="14937395" cy="7674702"/>
              <a:chOff x="-2829690" y="-532311"/>
              <a:chExt cx="14937395" cy="7674702"/>
            </a:xfrm>
          </p:grpSpPr>
          <p:grpSp>
            <p:nvGrpSpPr>
              <p:cNvPr id="115" name="Google Shape;115;p7"/>
              <p:cNvGrpSpPr/>
              <p:nvPr/>
            </p:nvGrpSpPr>
            <p:grpSpPr>
              <a:xfrm>
                <a:off x="-2829690" y="2718224"/>
                <a:ext cx="4018183" cy="4424167"/>
                <a:chOff x="-1890669" y="-592228"/>
                <a:chExt cx="3608930" cy="3973565"/>
              </a:xfrm>
            </p:grpSpPr>
            <p:grpSp>
              <p:nvGrpSpPr>
                <p:cNvPr id="116" name="Google Shape;116;p7"/>
                <p:cNvGrpSpPr/>
                <p:nvPr/>
              </p:nvGrpSpPr>
              <p:grpSpPr>
                <a:xfrm>
                  <a:off x="-1890669" y="-592228"/>
                  <a:ext cx="3608930" cy="3973565"/>
                  <a:chOff x="262575" y="279375"/>
                  <a:chExt cx="1205750" cy="1327575"/>
                </a:xfrm>
              </p:grpSpPr>
              <p:sp>
                <p:nvSpPr>
                  <p:cNvPr id="117" name="Google Shape;117;p7"/>
                  <p:cNvSpPr/>
                  <p:nvPr/>
                </p:nvSpPr>
                <p:spPr>
                  <a:xfrm>
                    <a:off x="321025" y="335700"/>
                    <a:ext cx="1088525" cy="121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541" h="48536" fill="none" extrusionOk="0">
                        <a:moveTo>
                          <a:pt x="12392" y="48535"/>
                        </a:moveTo>
                        <a:cubicBezTo>
                          <a:pt x="12061" y="48535"/>
                          <a:pt x="11730" y="48364"/>
                          <a:pt x="11437" y="48205"/>
                        </a:cubicBezTo>
                        <a:cubicBezTo>
                          <a:pt x="9404" y="47005"/>
                          <a:pt x="7506" y="45609"/>
                          <a:pt x="7335" y="43527"/>
                        </a:cubicBezTo>
                        <a:cubicBezTo>
                          <a:pt x="7286" y="42976"/>
                          <a:pt x="7384" y="42413"/>
                          <a:pt x="7470" y="41875"/>
                        </a:cubicBezTo>
                        <a:cubicBezTo>
                          <a:pt x="7531" y="41507"/>
                          <a:pt x="7592" y="41128"/>
                          <a:pt x="7616" y="40748"/>
                        </a:cubicBezTo>
                        <a:cubicBezTo>
                          <a:pt x="7690" y="38936"/>
                          <a:pt x="6772" y="37271"/>
                          <a:pt x="5878" y="35667"/>
                        </a:cubicBezTo>
                        <a:cubicBezTo>
                          <a:pt x="5743" y="35422"/>
                          <a:pt x="5608" y="35177"/>
                          <a:pt x="5474" y="34920"/>
                        </a:cubicBezTo>
                        <a:cubicBezTo>
                          <a:pt x="3490" y="31222"/>
                          <a:pt x="2327" y="27121"/>
                          <a:pt x="1213" y="23178"/>
                        </a:cubicBezTo>
                        <a:cubicBezTo>
                          <a:pt x="650" y="21170"/>
                          <a:pt x="1" y="18893"/>
                          <a:pt x="331" y="16676"/>
                        </a:cubicBezTo>
                        <a:cubicBezTo>
                          <a:pt x="576" y="14999"/>
                          <a:pt x="1348" y="13309"/>
                          <a:pt x="2719" y="11473"/>
                        </a:cubicBezTo>
                        <a:cubicBezTo>
                          <a:pt x="6698" y="6122"/>
                          <a:pt x="12465" y="3453"/>
                          <a:pt x="16591" y="2131"/>
                        </a:cubicBezTo>
                        <a:cubicBezTo>
                          <a:pt x="21219" y="674"/>
                          <a:pt x="26558" y="0"/>
                          <a:pt x="33366" y="25"/>
                        </a:cubicBezTo>
                        <a:cubicBezTo>
                          <a:pt x="33929" y="25"/>
                          <a:pt x="34639" y="25"/>
                          <a:pt x="35276" y="208"/>
                        </a:cubicBezTo>
                        <a:cubicBezTo>
                          <a:pt x="35973" y="392"/>
                          <a:pt x="36586" y="772"/>
                          <a:pt x="37173" y="1127"/>
                        </a:cubicBezTo>
                        <a:cubicBezTo>
                          <a:pt x="39243" y="2376"/>
                          <a:pt x="41606" y="3820"/>
                          <a:pt x="42916" y="6085"/>
                        </a:cubicBezTo>
                        <a:cubicBezTo>
                          <a:pt x="43381" y="6857"/>
                          <a:pt x="43540" y="7530"/>
                          <a:pt x="43467" y="8167"/>
                        </a:cubicBezTo>
                        <a:cubicBezTo>
                          <a:pt x="43283" y="9416"/>
                          <a:pt x="42169" y="9710"/>
                          <a:pt x="41177" y="9955"/>
                        </a:cubicBezTo>
                        <a:lnTo>
                          <a:pt x="41006" y="10004"/>
                        </a:lnTo>
                        <a:cubicBezTo>
                          <a:pt x="39316" y="10432"/>
                          <a:pt x="38006" y="10922"/>
                          <a:pt x="36892" y="11534"/>
                        </a:cubicBezTo>
                        <a:lnTo>
                          <a:pt x="36892" y="11534"/>
                        </a:lnTo>
                        <a:cubicBezTo>
                          <a:pt x="35178" y="12465"/>
                          <a:pt x="33929" y="13775"/>
                          <a:pt x="33366" y="15232"/>
                        </a:cubicBezTo>
                        <a:cubicBezTo>
                          <a:pt x="33219" y="15611"/>
                          <a:pt x="33108" y="16028"/>
                          <a:pt x="33010" y="16432"/>
                        </a:cubicBezTo>
                        <a:cubicBezTo>
                          <a:pt x="32876" y="16983"/>
                          <a:pt x="32729" y="17558"/>
                          <a:pt x="32459" y="18085"/>
                        </a:cubicBezTo>
                        <a:cubicBezTo>
                          <a:pt x="32153" y="18672"/>
                          <a:pt x="31725" y="19186"/>
                          <a:pt x="31296" y="19688"/>
                        </a:cubicBezTo>
                        <a:cubicBezTo>
                          <a:pt x="31039" y="19995"/>
                          <a:pt x="30770" y="20313"/>
                          <a:pt x="30525" y="20656"/>
                        </a:cubicBezTo>
                        <a:cubicBezTo>
                          <a:pt x="29362" y="22284"/>
                          <a:pt x="29031" y="24513"/>
                          <a:pt x="29680" y="26410"/>
                        </a:cubicBezTo>
                        <a:cubicBezTo>
                          <a:pt x="29766" y="26692"/>
                          <a:pt x="29913" y="26998"/>
                          <a:pt x="30011" y="27280"/>
                        </a:cubicBezTo>
                        <a:cubicBezTo>
                          <a:pt x="30402" y="28223"/>
                          <a:pt x="30807" y="29190"/>
                          <a:pt x="30500" y="30157"/>
                        </a:cubicBezTo>
                        <a:cubicBezTo>
                          <a:pt x="30231" y="31039"/>
                          <a:pt x="29423" y="31614"/>
                          <a:pt x="28786" y="31932"/>
                        </a:cubicBezTo>
                        <a:cubicBezTo>
                          <a:pt x="26080" y="33304"/>
                          <a:pt x="22419" y="32422"/>
                          <a:pt x="20644" y="29961"/>
                        </a:cubicBezTo>
                        <a:cubicBezTo>
                          <a:pt x="20583" y="29863"/>
                          <a:pt x="20509" y="29753"/>
                          <a:pt x="20448" y="29667"/>
                        </a:cubicBezTo>
                        <a:cubicBezTo>
                          <a:pt x="20179" y="29263"/>
                          <a:pt x="19897" y="28859"/>
                          <a:pt x="19481" y="28627"/>
                        </a:cubicBezTo>
                        <a:cubicBezTo>
                          <a:pt x="18379" y="28002"/>
                          <a:pt x="17020" y="28933"/>
                          <a:pt x="16224" y="30047"/>
                        </a:cubicBezTo>
                        <a:cubicBezTo>
                          <a:pt x="14253" y="32814"/>
                          <a:pt x="13787" y="36646"/>
                          <a:pt x="15061" y="39793"/>
                        </a:cubicBezTo>
                        <a:lnTo>
                          <a:pt x="15195" y="40124"/>
                        </a:lnTo>
                        <a:cubicBezTo>
                          <a:pt x="15428" y="40675"/>
                          <a:pt x="15661" y="41226"/>
                          <a:pt x="15661" y="41838"/>
                        </a:cubicBezTo>
                        <a:cubicBezTo>
                          <a:pt x="15661" y="42291"/>
                          <a:pt x="15502" y="42719"/>
                          <a:pt x="15355" y="43160"/>
                        </a:cubicBezTo>
                        <a:cubicBezTo>
                          <a:pt x="14791" y="44752"/>
                          <a:pt x="14093" y="46331"/>
                          <a:pt x="13334" y="47837"/>
                        </a:cubicBezTo>
                        <a:cubicBezTo>
                          <a:pt x="13200" y="48094"/>
                          <a:pt x="13053" y="48339"/>
                          <a:pt x="12832" y="48462"/>
                        </a:cubicBezTo>
                        <a:cubicBezTo>
                          <a:pt x="12649" y="48511"/>
                          <a:pt x="12526" y="48535"/>
                          <a:pt x="12392" y="48535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" name="Google Shape;118;p7"/>
                  <p:cNvSpPr/>
                  <p:nvPr/>
                </p:nvSpPr>
                <p:spPr>
                  <a:xfrm>
                    <a:off x="408275" y="421100"/>
                    <a:ext cx="903000" cy="1014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20" h="40589" fill="none" extrusionOk="0">
                        <a:moveTo>
                          <a:pt x="7824" y="40589"/>
                        </a:moveTo>
                        <a:lnTo>
                          <a:pt x="7800" y="40552"/>
                        </a:lnTo>
                        <a:cubicBezTo>
                          <a:pt x="7322" y="40148"/>
                          <a:pt x="7224" y="39916"/>
                          <a:pt x="7224" y="39830"/>
                        </a:cubicBezTo>
                        <a:cubicBezTo>
                          <a:pt x="7212" y="39683"/>
                          <a:pt x="7273" y="39291"/>
                          <a:pt x="7334" y="38997"/>
                        </a:cubicBezTo>
                        <a:cubicBezTo>
                          <a:pt x="7408" y="38556"/>
                          <a:pt x="7494" y="38054"/>
                          <a:pt x="7518" y="37479"/>
                        </a:cubicBezTo>
                        <a:cubicBezTo>
                          <a:pt x="7640" y="34712"/>
                          <a:pt x="6392" y="32435"/>
                          <a:pt x="5375" y="30610"/>
                        </a:cubicBezTo>
                        <a:lnTo>
                          <a:pt x="5363" y="30586"/>
                        </a:lnTo>
                        <a:cubicBezTo>
                          <a:pt x="5241" y="30353"/>
                          <a:pt x="5118" y="30120"/>
                          <a:pt x="4996" y="29912"/>
                        </a:cubicBezTo>
                        <a:cubicBezTo>
                          <a:pt x="3184" y="26545"/>
                          <a:pt x="2082" y="22627"/>
                          <a:pt x="1016" y="18844"/>
                        </a:cubicBezTo>
                        <a:cubicBezTo>
                          <a:pt x="502" y="17081"/>
                          <a:pt x="0" y="15256"/>
                          <a:pt x="221" y="13750"/>
                        </a:cubicBezTo>
                        <a:cubicBezTo>
                          <a:pt x="368" y="12661"/>
                          <a:pt x="955" y="11448"/>
                          <a:pt x="1959" y="10089"/>
                        </a:cubicBezTo>
                        <a:cubicBezTo>
                          <a:pt x="5412" y="5461"/>
                          <a:pt x="10493" y="3122"/>
                          <a:pt x="14130" y="1959"/>
                        </a:cubicBezTo>
                        <a:cubicBezTo>
                          <a:pt x="18354" y="625"/>
                          <a:pt x="23239" y="0"/>
                          <a:pt x="29508" y="0"/>
                        </a:cubicBezTo>
                        <a:lnTo>
                          <a:pt x="29594" y="0"/>
                        </a:lnTo>
                        <a:lnTo>
                          <a:pt x="29876" y="0"/>
                        </a:lnTo>
                        <a:cubicBezTo>
                          <a:pt x="30182" y="0"/>
                          <a:pt x="30696" y="0"/>
                          <a:pt x="30904" y="61"/>
                        </a:cubicBezTo>
                        <a:cubicBezTo>
                          <a:pt x="31137" y="123"/>
                          <a:pt x="31577" y="404"/>
                          <a:pt x="31933" y="612"/>
                        </a:cubicBezTo>
                        <a:cubicBezTo>
                          <a:pt x="32312" y="845"/>
                          <a:pt x="32826" y="1053"/>
                          <a:pt x="33365" y="1286"/>
                        </a:cubicBezTo>
                        <a:cubicBezTo>
                          <a:pt x="34712" y="1849"/>
                          <a:pt x="36120" y="2437"/>
                          <a:pt x="35814" y="3490"/>
                        </a:cubicBezTo>
                        <a:cubicBezTo>
                          <a:pt x="35520" y="4506"/>
                          <a:pt x="34443" y="4616"/>
                          <a:pt x="33377" y="4739"/>
                        </a:cubicBezTo>
                        <a:cubicBezTo>
                          <a:pt x="32765" y="4800"/>
                          <a:pt x="32190" y="4886"/>
                          <a:pt x="31761" y="5106"/>
                        </a:cubicBezTo>
                        <a:cubicBezTo>
                          <a:pt x="29337" y="6428"/>
                          <a:pt x="27537" y="8375"/>
                          <a:pt x="26692" y="10604"/>
                        </a:cubicBezTo>
                        <a:cubicBezTo>
                          <a:pt x="26484" y="11167"/>
                          <a:pt x="26337" y="11705"/>
                          <a:pt x="26215" y="12171"/>
                        </a:cubicBezTo>
                        <a:cubicBezTo>
                          <a:pt x="26129" y="12550"/>
                          <a:pt x="26019" y="12942"/>
                          <a:pt x="25933" y="13126"/>
                        </a:cubicBezTo>
                        <a:cubicBezTo>
                          <a:pt x="25823" y="13346"/>
                          <a:pt x="25517" y="13701"/>
                          <a:pt x="25223" y="14032"/>
                        </a:cubicBezTo>
                        <a:cubicBezTo>
                          <a:pt x="24917" y="14387"/>
                          <a:pt x="24586" y="14779"/>
                          <a:pt x="24243" y="15244"/>
                        </a:cubicBezTo>
                        <a:cubicBezTo>
                          <a:pt x="22456" y="17766"/>
                          <a:pt x="21966" y="21133"/>
                          <a:pt x="22958" y="24060"/>
                        </a:cubicBezTo>
                        <a:cubicBezTo>
                          <a:pt x="23092" y="24451"/>
                          <a:pt x="23239" y="24807"/>
                          <a:pt x="23374" y="25125"/>
                        </a:cubicBezTo>
                        <a:cubicBezTo>
                          <a:pt x="23386" y="25162"/>
                          <a:pt x="23423" y="25211"/>
                          <a:pt x="23447" y="25235"/>
                        </a:cubicBezTo>
                        <a:cubicBezTo>
                          <a:pt x="23509" y="25333"/>
                          <a:pt x="23582" y="25431"/>
                          <a:pt x="23545" y="25541"/>
                        </a:cubicBezTo>
                        <a:cubicBezTo>
                          <a:pt x="23435" y="25798"/>
                          <a:pt x="23068" y="25774"/>
                          <a:pt x="22750" y="25762"/>
                        </a:cubicBezTo>
                        <a:cubicBezTo>
                          <a:pt x="22652" y="25762"/>
                          <a:pt x="22578" y="25737"/>
                          <a:pt x="22480" y="25737"/>
                        </a:cubicBezTo>
                        <a:cubicBezTo>
                          <a:pt x="21439" y="25737"/>
                          <a:pt x="20435" y="25272"/>
                          <a:pt x="19897" y="24537"/>
                        </a:cubicBezTo>
                        <a:lnTo>
                          <a:pt x="19762" y="24353"/>
                        </a:lnTo>
                        <a:lnTo>
                          <a:pt x="19750" y="24317"/>
                        </a:lnTo>
                        <a:cubicBezTo>
                          <a:pt x="19382" y="23766"/>
                          <a:pt x="18746" y="22847"/>
                          <a:pt x="17644" y="22235"/>
                        </a:cubicBezTo>
                        <a:cubicBezTo>
                          <a:pt x="16909" y="21819"/>
                          <a:pt x="16077" y="21599"/>
                          <a:pt x="15219" y="21599"/>
                        </a:cubicBezTo>
                        <a:cubicBezTo>
                          <a:pt x="13273" y="21599"/>
                          <a:pt x="11301" y="22737"/>
                          <a:pt x="9955" y="24635"/>
                        </a:cubicBezTo>
                        <a:cubicBezTo>
                          <a:pt x="7285" y="28370"/>
                          <a:pt x="6685" y="33353"/>
                          <a:pt x="8387" y="37614"/>
                        </a:cubicBezTo>
                        <a:cubicBezTo>
                          <a:pt x="8436" y="37736"/>
                          <a:pt x="8498" y="37859"/>
                          <a:pt x="8547" y="38006"/>
                        </a:cubicBezTo>
                        <a:cubicBezTo>
                          <a:pt x="8559" y="38030"/>
                          <a:pt x="8571" y="38079"/>
                          <a:pt x="8608" y="38103"/>
                        </a:cubicBezTo>
                        <a:cubicBezTo>
                          <a:pt x="8657" y="38201"/>
                          <a:pt x="8693" y="38287"/>
                          <a:pt x="8693" y="38385"/>
                        </a:cubicBezTo>
                        <a:cubicBezTo>
                          <a:pt x="8693" y="38446"/>
                          <a:pt x="8669" y="38508"/>
                          <a:pt x="8644" y="38556"/>
                        </a:cubicBezTo>
                        <a:cubicBezTo>
                          <a:pt x="8644" y="38569"/>
                          <a:pt x="8632" y="38581"/>
                          <a:pt x="8632" y="38581"/>
                        </a:cubicBezTo>
                        <a:cubicBezTo>
                          <a:pt x="8400" y="39242"/>
                          <a:pt x="8142" y="39903"/>
                          <a:pt x="7873" y="4054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" name="Google Shape;119;p7"/>
                  <p:cNvSpPr/>
                  <p:nvPr/>
                </p:nvSpPr>
                <p:spPr>
                  <a:xfrm>
                    <a:off x="493675" y="440375"/>
                    <a:ext cx="630900" cy="586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36" h="23461" fill="none" extrusionOk="0">
                        <a:moveTo>
                          <a:pt x="2816" y="23460"/>
                        </a:moveTo>
                        <a:lnTo>
                          <a:pt x="2767" y="23460"/>
                        </a:lnTo>
                        <a:cubicBezTo>
                          <a:pt x="1286" y="23338"/>
                          <a:pt x="1200" y="21428"/>
                          <a:pt x="1102" y="19591"/>
                        </a:cubicBezTo>
                        <a:cubicBezTo>
                          <a:pt x="1053" y="18734"/>
                          <a:pt x="1017" y="17828"/>
                          <a:pt x="833" y="17154"/>
                        </a:cubicBezTo>
                        <a:cubicBezTo>
                          <a:pt x="453" y="15869"/>
                          <a:pt x="0" y="14240"/>
                          <a:pt x="123" y="13445"/>
                        </a:cubicBezTo>
                        <a:cubicBezTo>
                          <a:pt x="172" y="13163"/>
                          <a:pt x="368" y="12502"/>
                          <a:pt x="1237" y="11326"/>
                        </a:cubicBezTo>
                        <a:cubicBezTo>
                          <a:pt x="4151" y="7420"/>
                          <a:pt x="8547" y="5400"/>
                          <a:pt x="11730" y="4408"/>
                        </a:cubicBezTo>
                        <a:cubicBezTo>
                          <a:pt x="12599" y="4127"/>
                          <a:pt x="13726" y="3576"/>
                          <a:pt x="14938" y="3000"/>
                        </a:cubicBezTo>
                        <a:cubicBezTo>
                          <a:pt x="17828" y="1592"/>
                          <a:pt x="21109" y="1"/>
                          <a:pt x="23178" y="833"/>
                        </a:cubicBezTo>
                        <a:cubicBezTo>
                          <a:pt x="23913" y="1139"/>
                          <a:pt x="24427" y="1739"/>
                          <a:pt x="24733" y="2645"/>
                        </a:cubicBezTo>
                        <a:cubicBezTo>
                          <a:pt x="25235" y="4127"/>
                          <a:pt x="23913" y="5119"/>
                          <a:pt x="22492" y="6184"/>
                        </a:cubicBezTo>
                        <a:cubicBezTo>
                          <a:pt x="21501" y="6918"/>
                          <a:pt x="20484" y="7678"/>
                          <a:pt x="20129" y="8645"/>
                        </a:cubicBezTo>
                        <a:cubicBezTo>
                          <a:pt x="19836" y="9392"/>
                          <a:pt x="19689" y="10041"/>
                          <a:pt x="19542" y="10567"/>
                        </a:cubicBezTo>
                        <a:cubicBezTo>
                          <a:pt x="19542" y="10592"/>
                          <a:pt x="19529" y="10616"/>
                          <a:pt x="19529" y="10653"/>
                        </a:cubicBezTo>
                        <a:cubicBezTo>
                          <a:pt x="19517" y="10714"/>
                          <a:pt x="19517" y="10775"/>
                          <a:pt x="19480" y="10837"/>
                        </a:cubicBezTo>
                        <a:cubicBezTo>
                          <a:pt x="19431" y="10910"/>
                          <a:pt x="19370" y="10971"/>
                          <a:pt x="19334" y="11032"/>
                        </a:cubicBezTo>
                        <a:lnTo>
                          <a:pt x="19272" y="11094"/>
                        </a:lnTo>
                        <a:cubicBezTo>
                          <a:pt x="18929" y="11473"/>
                          <a:pt x="18513" y="11963"/>
                          <a:pt x="18085" y="12563"/>
                        </a:cubicBezTo>
                        <a:cubicBezTo>
                          <a:pt x="17570" y="13298"/>
                          <a:pt x="17423" y="14302"/>
                          <a:pt x="17277" y="15281"/>
                        </a:cubicBezTo>
                        <a:cubicBezTo>
                          <a:pt x="17081" y="16628"/>
                          <a:pt x="16897" y="17901"/>
                          <a:pt x="15795" y="18465"/>
                        </a:cubicBezTo>
                        <a:cubicBezTo>
                          <a:pt x="15073" y="18832"/>
                          <a:pt x="14338" y="18452"/>
                          <a:pt x="13554" y="18060"/>
                        </a:cubicBezTo>
                        <a:cubicBezTo>
                          <a:pt x="12991" y="17767"/>
                          <a:pt x="12416" y="17473"/>
                          <a:pt x="11828" y="17473"/>
                        </a:cubicBezTo>
                        <a:cubicBezTo>
                          <a:pt x="8804" y="17473"/>
                          <a:pt x="5804" y="19138"/>
                          <a:pt x="3808" y="21942"/>
                        </a:cubicBezTo>
                        <a:cubicBezTo>
                          <a:pt x="3686" y="22113"/>
                          <a:pt x="3612" y="22370"/>
                          <a:pt x="3514" y="22603"/>
                        </a:cubicBezTo>
                        <a:cubicBezTo>
                          <a:pt x="3343" y="23019"/>
                          <a:pt x="3184" y="23460"/>
                          <a:pt x="2816" y="2346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" name="Google Shape;120;p7"/>
                  <p:cNvSpPr/>
                  <p:nvPr/>
                </p:nvSpPr>
                <p:spPr>
                  <a:xfrm>
                    <a:off x="579075" y="560075"/>
                    <a:ext cx="386025" cy="301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41" h="12073" fill="none" extrusionOk="0">
                        <a:moveTo>
                          <a:pt x="1715" y="12073"/>
                        </a:moveTo>
                        <a:cubicBezTo>
                          <a:pt x="1408" y="12073"/>
                          <a:pt x="1090" y="12024"/>
                          <a:pt x="759" y="11901"/>
                        </a:cubicBezTo>
                        <a:lnTo>
                          <a:pt x="759" y="11901"/>
                        </a:lnTo>
                        <a:cubicBezTo>
                          <a:pt x="662" y="11864"/>
                          <a:pt x="662" y="11730"/>
                          <a:pt x="662" y="11620"/>
                        </a:cubicBezTo>
                        <a:cubicBezTo>
                          <a:pt x="662" y="11558"/>
                          <a:pt x="662" y="11497"/>
                          <a:pt x="637" y="11448"/>
                        </a:cubicBezTo>
                        <a:cubicBezTo>
                          <a:pt x="600" y="11289"/>
                          <a:pt x="539" y="11093"/>
                          <a:pt x="453" y="10897"/>
                        </a:cubicBezTo>
                        <a:cubicBezTo>
                          <a:pt x="257" y="10334"/>
                          <a:pt x="0" y="9636"/>
                          <a:pt x="74" y="9195"/>
                        </a:cubicBezTo>
                        <a:cubicBezTo>
                          <a:pt x="86" y="9073"/>
                          <a:pt x="196" y="8938"/>
                          <a:pt x="355" y="8754"/>
                        </a:cubicBezTo>
                        <a:cubicBezTo>
                          <a:pt x="392" y="8693"/>
                          <a:pt x="453" y="8620"/>
                          <a:pt x="502" y="8534"/>
                        </a:cubicBezTo>
                        <a:cubicBezTo>
                          <a:pt x="2865" y="5351"/>
                          <a:pt x="6600" y="3673"/>
                          <a:pt x="9306" y="2816"/>
                        </a:cubicBezTo>
                        <a:cubicBezTo>
                          <a:pt x="10408" y="2461"/>
                          <a:pt x="11657" y="1861"/>
                          <a:pt x="12979" y="1224"/>
                        </a:cubicBezTo>
                        <a:cubicBezTo>
                          <a:pt x="13175" y="1126"/>
                          <a:pt x="13408" y="931"/>
                          <a:pt x="13652" y="722"/>
                        </a:cubicBezTo>
                        <a:cubicBezTo>
                          <a:pt x="14069" y="367"/>
                          <a:pt x="14497" y="0"/>
                          <a:pt x="14828" y="49"/>
                        </a:cubicBezTo>
                        <a:cubicBezTo>
                          <a:pt x="14950" y="61"/>
                          <a:pt x="15048" y="122"/>
                          <a:pt x="15122" y="245"/>
                        </a:cubicBezTo>
                        <a:cubicBezTo>
                          <a:pt x="15440" y="698"/>
                          <a:pt x="14950" y="1126"/>
                          <a:pt x="14448" y="1579"/>
                        </a:cubicBezTo>
                        <a:cubicBezTo>
                          <a:pt x="14081" y="1910"/>
                          <a:pt x="13677" y="2253"/>
                          <a:pt x="13542" y="2645"/>
                        </a:cubicBezTo>
                        <a:cubicBezTo>
                          <a:pt x="13432" y="2951"/>
                          <a:pt x="13359" y="3245"/>
                          <a:pt x="13285" y="3514"/>
                        </a:cubicBezTo>
                        <a:cubicBezTo>
                          <a:pt x="13187" y="3857"/>
                          <a:pt x="13114" y="4175"/>
                          <a:pt x="12979" y="4420"/>
                        </a:cubicBezTo>
                        <a:cubicBezTo>
                          <a:pt x="12857" y="4665"/>
                          <a:pt x="12636" y="4910"/>
                          <a:pt x="12428" y="5155"/>
                        </a:cubicBezTo>
                        <a:cubicBezTo>
                          <a:pt x="12257" y="5351"/>
                          <a:pt x="12073" y="5571"/>
                          <a:pt x="11901" y="5804"/>
                        </a:cubicBezTo>
                        <a:cubicBezTo>
                          <a:pt x="11473" y="6391"/>
                          <a:pt x="11387" y="7175"/>
                          <a:pt x="11289" y="7861"/>
                        </a:cubicBezTo>
                        <a:cubicBezTo>
                          <a:pt x="11204" y="8644"/>
                          <a:pt x="11093" y="9391"/>
                          <a:pt x="10530" y="9722"/>
                        </a:cubicBezTo>
                        <a:cubicBezTo>
                          <a:pt x="10187" y="9918"/>
                          <a:pt x="9808" y="9746"/>
                          <a:pt x="9379" y="9563"/>
                        </a:cubicBezTo>
                        <a:cubicBezTo>
                          <a:pt x="9061" y="9428"/>
                          <a:pt x="8718" y="9293"/>
                          <a:pt x="8375" y="9293"/>
                        </a:cubicBezTo>
                        <a:cubicBezTo>
                          <a:pt x="7175" y="9293"/>
                          <a:pt x="6061" y="10003"/>
                          <a:pt x="4971" y="10701"/>
                        </a:cubicBezTo>
                        <a:cubicBezTo>
                          <a:pt x="3869" y="11411"/>
                          <a:pt x="2816" y="12073"/>
                          <a:pt x="1715" y="12073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1" name="Google Shape;121;p7"/>
                  <p:cNvSpPr/>
                  <p:nvPr/>
                </p:nvSpPr>
                <p:spPr>
                  <a:xfrm>
                    <a:off x="262575" y="279375"/>
                    <a:ext cx="1205750" cy="13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230" h="53103" fill="none" extrusionOk="0">
                        <a:moveTo>
                          <a:pt x="19027" y="37087"/>
                        </a:moveTo>
                        <a:cubicBezTo>
                          <a:pt x="18831" y="38471"/>
                          <a:pt x="18966" y="39903"/>
                          <a:pt x="19480" y="41189"/>
                        </a:cubicBezTo>
                        <a:cubicBezTo>
                          <a:pt x="19529" y="41287"/>
                          <a:pt x="19566" y="41385"/>
                          <a:pt x="19603" y="41483"/>
                        </a:cubicBezTo>
                        <a:cubicBezTo>
                          <a:pt x="19884" y="42144"/>
                          <a:pt x="20252" y="43026"/>
                          <a:pt x="20239" y="44103"/>
                        </a:cubicBezTo>
                        <a:cubicBezTo>
                          <a:pt x="20215" y="44911"/>
                          <a:pt x="20007" y="45597"/>
                          <a:pt x="19786" y="46185"/>
                        </a:cubicBezTo>
                        <a:cubicBezTo>
                          <a:pt x="19199" y="47862"/>
                          <a:pt x="18476" y="49539"/>
                          <a:pt x="17644" y="51119"/>
                        </a:cubicBezTo>
                        <a:cubicBezTo>
                          <a:pt x="17484" y="51462"/>
                          <a:pt x="17080" y="52245"/>
                          <a:pt x="16199" y="52735"/>
                        </a:cubicBezTo>
                        <a:cubicBezTo>
                          <a:pt x="15734" y="52980"/>
                          <a:pt x="15244" y="53102"/>
                          <a:pt x="14730" y="53102"/>
                        </a:cubicBezTo>
                        <a:cubicBezTo>
                          <a:pt x="13836" y="53102"/>
                          <a:pt x="13089" y="52711"/>
                          <a:pt x="12611" y="52441"/>
                        </a:cubicBezTo>
                        <a:cubicBezTo>
                          <a:pt x="11007" y="51486"/>
                          <a:pt x="7677" y="49539"/>
                          <a:pt x="7371" y="45976"/>
                        </a:cubicBezTo>
                        <a:cubicBezTo>
                          <a:pt x="7297" y="45144"/>
                          <a:pt x="7420" y="44372"/>
                          <a:pt x="7530" y="43760"/>
                        </a:cubicBezTo>
                        <a:cubicBezTo>
                          <a:pt x="7579" y="43442"/>
                          <a:pt x="7640" y="43148"/>
                          <a:pt x="7640" y="42903"/>
                        </a:cubicBezTo>
                        <a:cubicBezTo>
                          <a:pt x="7677" y="41740"/>
                          <a:pt x="6967" y="40430"/>
                          <a:pt x="6196" y="39034"/>
                        </a:cubicBezTo>
                        <a:cubicBezTo>
                          <a:pt x="6061" y="38777"/>
                          <a:pt x="5926" y="38532"/>
                          <a:pt x="5779" y="38263"/>
                        </a:cubicBezTo>
                        <a:cubicBezTo>
                          <a:pt x="3686" y="34345"/>
                          <a:pt x="2498" y="30145"/>
                          <a:pt x="1347" y="26068"/>
                        </a:cubicBezTo>
                        <a:cubicBezTo>
                          <a:pt x="747" y="23962"/>
                          <a:pt x="0" y="21329"/>
                          <a:pt x="392" y="18623"/>
                        </a:cubicBezTo>
                        <a:cubicBezTo>
                          <a:pt x="686" y="16566"/>
                          <a:pt x="1604" y="14522"/>
                          <a:pt x="3208" y="12379"/>
                        </a:cubicBezTo>
                        <a:cubicBezTo>
                          <a:pt x="7555" y="6526"/>
                          <a:pt x="13787" y="3637"/>
                          <a:pt x="18244" y="2229"/>
                        </a:cubicBezTo>
                        <a:cubicBezTo>
                          <a:pt x="23031" y="710"/>
                          <a:pt x="28504" y="0"/>
                          <a:pt x="35422" y="0"/>
                        </a:cubicBezTo>
                        <a:lnTo>
                          <a:pt x="35728" y="0"/>
                        </a:lnTo>
                        <a:cubicBezTo>
                          <a:pt x="36377" y="0"/>
                          <a:pt x="37283" y="0"/>
                          <a:pt x="38226" y="270"/>
                        </a:cubicBezTo>
                        <a:cubicBezTo>
                          <a:pt x="39230" y="539"/>
                          <a:pt x="40050" y="1029"/>
                          <a:pt x="40711" y="1445"/>
                        </a:cubicBezTo>
                        <a:cubicBezTo>
                          <a:pt x="42903" y="2780"/>
                          <a:pt x="45621" y="4433"/>
                          <a:pt x="47237" y="7200"/>
                        </a:cubicBezTo>
                        <a:cubicBezTo>
                          <a:pt x="47948" y="8424"/>
                          <a:pt x="48229" y="9624"/>
                          <a:pt x="48058" y="10751"/>
                        </a:cubicBezTo>
                        <a:cubicBezTo>
                          <a:pt x="47654" y="13530"/>
                          <a:pt x="45119" y="14167"/>
                          <a:pt x="44029" y="14436"/>
                        </a:cubicBezTo>
                        <a:lnTo>
                          <a:pt x="43858" y="14485"/>
                        </a:lnTo>
                        <a:cubicBezTo>
                          <a:pt x="42376" y="14864"/>
                          <a:pt x="41226" y="15281"/>
                          <a:pt x="40283" y="15807"/>
                        </a:cubicBezTo>
                        <a:cubicBezTo>
                          <a:pt x="39071" y="16456"/>
                          <a:pt x="38165" y="17374"/>
                          <a:pt x="37822" y="18317"/>
                        </a:cubicBezTo>
                        <a:cubicBezTo>
                          <a:pt x="37712" y="18587"/>
                          <a:pt x="37638" y="18905"/>
                          <a:pt x="37540" y="19260"/>
                        </a:cubicBezTo>
                        <a:cubicBezTo>
                          <a:pt x="37393" y="19872"/>
                          <a:pt x="37185" y="20644"/>
                          <a:pt x="36818" y="21378"/>
                        </a:cubicBezTo>
                        <a:cubicBezTo>
                          <a:pt x="36389" y="22211"/>
                          <a:pt x="35814" y="22909"/>
                          <a:pt x="35336" y="23435"/>
                        </a:cubicBezTo>
                        <a:cubicBezTo>
                          <a:pt x="35091" y="23717"/>
                          <a:pt x="34859" y="23974"/>
                          <a:pt x="34700" y="24219"/>
                        </a:cubicBezTo>
                        <a:cubicBezTo>
                          <a:pt x="33965" y="25260"/>
                          <a:pt x="33744" y="26704"/>
                          <a:pt x="34161" y="27904"/>
                        </a:cubicBezTo>
                        <a:cubicBezTo>
                          <a:pt x="34234" y="28137"/>
                          <a:pt x="34344" y="28382"/>
                          <a:pt x="34455" y="28663"/>
                        </a:cubicBezTo>
                        <a:cubicBezTo>
                          <a:pt x="34920" y="29790"/>
                          <a:pt x="35557" y="31357"/>
                          <a:pt x="35006" y="33108"/>
                        </a:cubicBezTo>
                        <a:cubicBezTo>
                          <a:pt x="34589" y="34418"/>
                          <a:pt x="33598" y="35496"/>
                          <a:pt x="32141" y="36230"/>
                        </a:cubicBezTo>
                        <a:cubicBezTo>
                          <a:pt x="30977" y="36818"/>
                          <a:pt x="29655" y="37136"/>
                          <a:pt x="28296" y="37136"/>
                        </a:cubicBezTo>
                        <a:cubicBezTo>
                          <a:pt x="25602" y="37136"/>
                          <a:pt x="22982" y="35912"/>
                          <a:pt x="21366" y="33904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dashDot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22" name="Google Shape;122;p7"/>
                <p:cNvSpPr/>
                <p:nvPr/>
              </p:nvSpPr>
              <p:spPr>
                <a:xfrm>
                  <a:off x="-462625" y="1940000"/>
                  <a:ext cx="180502" cy="215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3" h="10336" extrusionOk="0">
                      <a:moveTo>
                        <a:pt x="0" y="10336"/>
                      </a:moveTo>
                      <a:cubicBezTo>
                        <a:pt x="283" y="6392"/>
                        <a:pt x="3463" y="-2023"/>
                        <a:pt x="6553" y="44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123" name="Google Shape;123;p7"/>
              <p:cNvSpPr/>
              <p:nvPr/>
            </p:nvSpPr>
            <p:spPr>
              <a:xfrm rot="503819">
                <a:off x="6748693" y="-156408"/>
                <a:ext cx="5268076" cy="1632161"/>
              </a:xfrm>
              <a:custGeom>
                <a:avLst/>
                <a:gdLst/>
                <a:ahLst/>
                <a:cxnLst/>
                <a:rect l="l" t="t" r="r" b="b"/>
                <a:pathLst>
                  <a:path w="86976" h="26947" extrusionOk="0">
                    <a:moveTo>
                      <a:pt x="71061" y="0"/>
                    </a:moveTo>
                    <a:cubicBezTo>
                      <a:pt x="70664" y="0"/>
                      <a:pt x="70269" y="10"/>
                      <a:pt x="69878" y="33"/>
                    </a:cubicBezTo>
                    <a:cubicBezTo>
                      <a:pt x="68009" y="128"/>
                      <a:pt x="66116" y="474"/>
                      <a:pt x="64259" y="652"/>
                    </a:cubicBezTo>
                    <a:cubicBezTo>
                      <a:pt x="61425" y="926"/>
                      <a:pt x="58556" y="902"/>
                      <a:pt x="55734" y="1212"/>
                    </a:cubicBezTo>
                    <a:cubicBezTo>
                      <a:pt x="54365" y="1367"/>
                      <a:pt x="52995" y="1545"/>
                      <a:pt x="51626" y="1688"/>
                    </a:cubicBezTo>
                    <a:cubicBezTo>
                      <a:pt x="50638" y="1783"/>
                      <a:pt x="49864" y="2117"/>
                      <a:pt x="48923" y="2271"/>
                    </a:cubicBezTo>
                    <a:cubicBezTo>
                      <a:pt x="48447" y="2355"/>
                      <a:pt x="48019" y="2331"/>
                      <a:pt x="47542" y="2438"/>
                    </a:cubicBezTo>
                    <a:cubicBezTo>
                      <a:pt x="47136" y="2540"/>
                      <a:pt x="46522" y="2892"/>
                      <a:pt x="46491" y="2950"/>
                    </a:cubicBezTo>
                    <a:lnTo>
                      <a:pt x="46491" y="2950"/>
                    </a:lnTo>
                    <a:cubicBezTo>
                      <a:pt x="46451" y="2949"/>
                      <a:pt x="46411" y="2949"/>
                      <a:pt x="46372" y="2949"/>
                    </a:cubicBezTo>
                    <a:cubicBezTo>
                      <a:pt x="45578" y="2949"/>
                      <a:pt x="44776" y="3033"/>
                      <a:pt x="44006" y="3200"/>
                    </a:cubicBezTo>
                    <a:cubicBezTo>
                      <a:pt x="42339" y="3533"/>
                      <a:pt x="40637" y="3664"/>
                      <a:pt x="38946" y="3843"/>
                    </a:cubicBezTo>
                    <a:cubicBezTo>
                      <a:pt x="37863" y="3962"/>
                      <a:pt x="36874" y="4200"/>
                      <a:pt x="35815" y="4379"/>
                    </a:cubicBezTo>
                    <a:cubicBezTo>
                      <a:pt x="35243" y="4474"/>
                      <a:pt x="34862" y="4665"/>
                      <a:pt x="34303" y="4795"/>
                    </a:cubicBezTo>
                    <a:cubicBezTo>
                      <a:pt x="33731" y="4926"/>
                      <a:pt x="32481" y="4986"/>
                      <a:pt x="32207" y="5474"/>
                    </a:cubicBezTo>
                    <a:cubicBezTo>
                      <a:pt x="32017" y="5808"/>
                      <a:pt x="32338" y="5986"/>
                      <a:pt x="31909" y="6272"/>
                    </a:cubicBezTo>
                    <a:cubicBezTo>
                      <a:pt x="31564" y="6498"/>
                      <a:pt x="30814" y="6593"/>
                      <a:pt x="30409" y="6724"/>
                    </a:cubicBezTo>
                    <a:cubicBezTo>
                      <a:pt x="29814" y="6915"/>
                      <a:pt x="29278" y="7212"/>
                      <a:pt x="28671" y="7379"/>
                    </a:cubicBezTo>
                    <a:cubicBezTo>
                      <a:pt x="28876" y="7365"/>
                      <a:pt x="29098" y="7344"/>
                      <a:pt x="29316" y="7344"/>
                    </a:cubicBezTo>
                    <a:cubicBezTo>
                      <a:pt x="29478" y="7344"/>
                      <a:pt x="29638" y="7356"/>
                      <a:pt x="29790" y="7391"/>
                    </a:cubicBezTo>
                    <a:cubicBezTo>
                      <a:pt x="29802" y="7867"/>
                      <a:pt x="28778" y="7867"/>
                      <a:pt x="28326" y="7986"/>
                    </a:cubicBezTo>
                    <a:cubicBezTo>
                      <a:pt x="26456" y="8534"/>
                      <a:pt x="24718" y="9367"/>
                      <a:pt x="22861" y="9963"/>
                    </a:cubicBezTo>
                    <a:cubicBezTo>
                      <a:pt x="20765" y="10630"/>
                      <a:pt x="18574" y="11189"/>
                      <a:pt x="16538" y="11939"/>
                    </a:cubicBezTo>
                    <a:cubicBezTo>
                      <a:pt x="15824" y="12213"/>
                      <a:pt x="14467" y="12642"/>
                      <a:pt x="14038" y="13213"/>
                    </a:cubicBezTo>
                    <a:cubicBezTo>
                      <a:pt x="14111" y="13235"/>
                      <a:pt x="14198" y="13244"/>
                      <a:pt x="14296" y="13244"/>
                    </a:cubicBezTo>
                    <a:cubicBezTo>
                      <a:pt x="14958" y="13244"/>
                      <a:pt x="16126" y="12813"/>
                      <a:pt x="16799" y="12813"/>
                    </a:cubicBezTo>
                    <a:cubicBezTo>
                      <a:pt x="17008" y="12813"/>
                      <a:pt x="17169" y="12854"/>
                      <a:pt x="17253" y="12963"/>
                    </a:cubicBezTo>
                    <a:cubicBezTo>
                      <a:pt x="16181" y="13439"/>
                      <a:pt x="15098" y="13820"/>
                      <a:pt x="14169" y="14451"/>
                    </a:cubicBezTo>
                    <a:cubicBezTo>
                      <a:pt x="13205" y="15106"/>
                      <a:pt x="12252" y="15749"/>
                      <a:pt x="11276" y="16392"/>
                    </a:cubicBezTo>
                    <a:cubicBezTo>
                      <a:pt x="10502" y="16904"/>
                      <a:pt x="9788" y="17404"/>
                      <a:pt x="8918" y="17821"/>
                    </a:cubicBezTo>
                    <a:cubicBezTo>
                      <a:pt x="7811" y="18345"/>
                      <a:pt x="6490" y="18666"/>
                      <a:pt x="5323" y="19107"/>
                    </a:cubicBezTo>
                    <a:cubicBezTo>
                      <a:pt x="3989" y="19607"/>
                      <a:pt x="2644" y="20143"/>
                      <a:pt x="1322" y="20678"/>
                    </a:cubicBezTo>
                    <a:cubicBezTo>
                      <a:pt x="858" y="20857"/>
                      <a:pt x="239" y="21047"/>
                      <a:pt x="1" y="21405"/>
                    </a:cubicBezTo>
                    <a:cubicBezTo>
                      <a:pt x="214" y="21441"/>
                      <a:pt x="430" y="21457"/>
                      <a:pt x="647" y="21457"/>
                    </a:cubicBezTo>
                    <a:cubicBezTo>
                      <a:pt x="2086" y="21457"/>
                      <a:pt x="3578" y="20749"/>
                      <a:pt x="4882" y="20428"/>
                    </a:cubicBezTo>
                    <a:cubicBezTo>
                      <a:pt x="6573" y="20024"/>
                      <a:pt x="8347" y="19928"/>
                      <a:pt x="10026" y="19547"/>
                    </a:cubicBezTo>
                    <a:cubicBezTo>
                      <a:pt x="10907" y="19357"/>
                      <a:pt x="11740" y="19083"/>
                      <a:pt x="12621" y="18904"/>
                    </a:cubicBezTo>
                    <a:cubicBezTo>
                      <a:pt x="14372" y="18547"/>
                      <a:pt x="16098" y="18166"/>
                      <a:pt x="17848" y="17785"/>
                    </a:cubicBezTo>
                    <a:cubicBezTo>
                      <a:pt x="18622" y="17619"/>
                      <a:pt x="19408" y="17476"/>
                      <a:pt x="20170" y="17285"/>
                    </a:cubicBezTo>
                    <a:cubicBezTo>
                      <a:pt x="20608" y="17181"/>
                      <a:pt x="21460" y="16832"/>
                      <a:pt x="21913" y="16832"/>
                    </a:cubicBezTo>
                    <a:cubicBezTo>
                      <a:pt x="21928" y="16832"/>
                      <a:pt x="21942" y="16832"/>
                      <a:pt x="21956" y="16833"/>
                    </a:cubicBezTo>
                    <a:cubicBezTo>
                      <a:pt x="20706" y="17749"/>
                      <a:pt x="18658" y="18202"/>
                      <a:pt x="17622" y="19297"/>
                    </a:cubicBezTo>
                    <a:cubicBezTo>
                      <a:pt x="17757" y="19347"/>
                      <a:pt x="17897" y="19368"/>
                      <a:pt x="18039" y="19368"/>
                    </a:cubicBezTo>
                    <a:cubicBezTo>
                      <a:pt x="18702" y="19368"/>
                      <a:pt x="19426" y="18922"/>
                      <a:pt x="20094" y="18922"/>
                    </a:cubicBezTo>
                    <a:cubicBezTo>
                      <a:pt x="20139" y="18922"/>
                      <a:pt x="20184" y="18924"/>
                      <a:pt x="20229" y="18928"/>
                    </a:cubicBezTo>
                    <a:cubicBezTo>
                      <a:pt x="20575" y="19512"/>
                      <a:pt x="19027" y="20071"/>
                      <a:pt x="18777" y="20595"/>
                    </a:cubicBezTo>
                    <a:cubicBezTo>
                      <a:pt x="18646" y="20893"/>
                      <a:pt x="18848" y="21190"/>
                      <a:pt x="18717" y="21488"/>
                    </a:cubicBezTo>
                    <a:cubicBezTo>
                      <a:pt x="18503" y="21964"/>
                      <a:pt x="17943" y="22083"/>
                      <a:pt x="17372" y="22310"/>
                    </a:cubicBezTo>
                    <a:cubicBezTo>
                      <a:pt x="15681" y="22964"/>
                      <a:pt x="14038" y="23738"/>
                      <a:pt x="12467" y="24631"/>
                    </a:cubicBezTo>
                    <a:cubicBezTo>
                      <a:pt x="11871" y="24988"/>
                      <a:pt x="11276" y="25334"/>
                      <a:pt x="10621" y="25643"/>
                    </a:cubicBezTo>
                    <a:cubicBezTo>
                      <a:pt x="9978" y="25941"/>
                      <a:pt x="9061" y="26155"/>
                      <a:pt x="8645" y="26655"/>
                    </a:cubicBezTo>
                    <a:cubicBezTo>
                      <a:pt x="8817" y="26680"/>
                      <a:pt x="8984" y="26691"/>
                      <a:pt x="9146" y="26691"/>
                    </a:cubicBezTo>
                    <a:cubicBezTo>
                      <a:pt x="10076" y="26691"/>
                      <a:pt x="10849" y="26324"/>
                      <a:pt x="11752" y="26060"/>
                    </a:cubicBezTo>
                    <a:cubicBezTo>
                      <a:pt x="12871" y="25715"/>
                      <a:pt x="14002" y="25453"/>
                      <a:pt x="15157" y="25262"/>
                    </a:cubicBezTo>
                    <a:cubicBezTo>
                      <a:pt x="15606" y="25182"/>
                      <a:pt x="16132" y="25024"/>
                      <a:pt x="16597" y="25024"/>
                    </a:cubicBezTo>
                    <a:cubicBezTo>
                      <a:pt x="16613" y="25024"/>
                      <a:pt x="16629" y="25024"/>
                      <a:pt x="16646" y="25024"/>
                    </a:cubicBezTo>
                    <a:cubicBezTo>
                      <a:pt x="17015" y="25727"/>
                      <a:pt x="14872" y="26298"/>
                      <a:pt x="14562" y="26870"/>
                    </a:cubicBezTo>
                    <a:cubicBezTo>
                      <a:pt x="14699" y="26923"/>
                      <a:pt x="14859" y="26947"/>
                      <a:pt x="15036" y="26947"/>
                    </a:cubicBezTo>
                    <a:cubicBezTo>
                      <a:pt x="16075" y="26947"/>
                      <a:pt x="17678" y="26138"/>
                      <a:pt x="18360" y="25893"/>
                    </a:cubicBezTo>
                    <a:cubicBezTo>
                      <a:pt x="20337" y="25179"/>
                      <a:pt x="22730" y="24881"/>
                      <a:pt x="24801" y="24286"/>
                    </a:cubicBezTo>
                    <a:cubicBezTo>
                      <a:pt x="26099" y="23929"/>
                      <a:pt x="27290" y="23453"/>
                      <a:pt x="28599" y="23131"/>
                    </a:cubicBezTo>
                    <a:cubicBezTo>
                      <a:pt x="29314" y="22952"/>
                      <a:pt x="29766" y="22667"/>
                      <a:pt x="30409" y="22393"/>
                    </a:cubicBezTo>
                    <a:cubicBezTo>
                      <a:pt x="30802" y="22226"/>
                      <a:pt x="31528" y="22155"/>
                      <a:pt x="31802" y="21905"/>
                    </a:cubicBezTo>
                    <a:cubicBezTo>
                      <a:pt x="31386" y="21798"/>
                      <a:pt x="30338" y="22024"/>
                      <a:pt x="30409" y="21488"/>
                    </a:cubicBezTo>
                    <a:cubicBezTo>
                      <a:pt x="31183" y="21131"/>
                      <a:pt x="31981" y="20857"/>
                      <a:pt x="32802" y="20643"/>
                    </a:cubicBezTo>
                    <a:cubicBezTo>
                      <a:pt x="33092" y="20577"/>
                      <a:pt x="33860" y="20328"/>
                      <a:pt x="34372" y="20328"/>
                    </a:cubicBezTo>
                    <a:cubicBezTo>
                      <a:pt x="34512" y="20328"/>
                      <a:pt x="34632" y="20347"/>
                      <a:pt x="34719" y="20393"/>
                    </a:cubicBezTo>
                    <a:cubicBezTo>
                      <a:pt x="35136" y="20619"/>
                      <a:pt x="34612" y="21059"/>
                      <a:pt x="34886" y="21321"/>
                    </a:cubicBezTo>
                    <a:cubicBezTo>
                      <a:pt x="35004" y="21432"/>
                      <a:pt x="35208" y="21471"/>
                      <a:pt x="35446" y="21471"/>
                    </a:cubicBezTo>
                    <a:cubicBezTo>
                      <a:pt x="35952" y="21471"/>
                      <a:pt x="36610" y="21291"/>
                      <a:pt x="36910" y="21226"/>
                    </a:cubicBezTo>
                    <a:cubicBezTo>
                      <a:pt x="37767" y="21059"/>
                      <a:pt x="38636" y="21000"/>
                      <a:pt x="39506" y="20881"/>
                    </a:cubicBezTo>
                    <a:cubicBezTo>
                      <a:pt x="40195" y="20796"/>
                      <a:pt x="40988" y="20560"/>
                      <a:pt x="41709" y="20560"/>
                    </a:cubicBezTo>
                    <a:cubicBezTo>
                      <a:pt x="41797" y="20560"/>
                      <a:pt x="41884" y="20563"/>
                      <a:pt x="41970" y="20571"/>
                    </a:cubicBezTo>
                    <a:cubicBezTo>
                      <a:pt x="42510" y="20625"/>
                      <a:pt x="42834" y="20816"/>
                      <a:pt x="43368" y="20816"/>
                    </a:cubicBezTo>
                    <a:cubicBezTo>
                      <a:pt x="43424" y="20816"/>
                      <a:pt x="43481" y="20814"/>
                      <a:pt x="43542" y="20809"/>
                    </a:cubicBezTo>
                    <a:cubicBezTo>
                      <a:pt x="44685" y="20726"/>
                      <a:pt x="45709" y="19964"/>
                      <a:pt x="46745" y="19571"/>
                    </a:cubicBezTo>
                    <a:cubicBezTo>
                      <a:pt x="48697" y="18833"/>
                      <a:pt x="50709" y="18261"/>
                      <a:pt x="52757" y="17845"/>
                    </a:cubicBezTo>
                    <a:lnTo>
                      <a:pt x="52757" y="17845"/>
                    </a:lnTo>
                    <a:cubicBezTo>
                      <a:pt x="52637" y="17865"/>
                      <a:pt x="52463" y="17889"/>
                      <a:pt x="52296" y="17889"/>
                    </a:cubicBezTo>
                    <a:cubicBezTo>
                      <a:pt x="52167" y="17889"/>
                      <a:pt x="52041" y="17874"/>
                      <a:pt x="51948" y="17833"/>
                    </a:cubicBezTo>
                    <a:cubicBezTo>
                      <a:pt x="51293" y="17535"/>
                      <a:pt x="52257" y="17083"/>
                      <a:pt x="52591" y="16857"/>
                    </a:cubicBezTo>
                    <a:cubicBezTo>
                      <a:pt x="54400" y="15594"/>
                      <a:pt x="56913" y="14797"/>
                      <a:pt x="59210" y="14082"/>
                    </a:cubicBezTo>
                    <a:cubicBezTo>
                      <a:pt x="60770" y="13594"/>
                      <a:pt x="62366" y="13154"/>
                      <a:pt x="63925" y="12654"/>
                    </a:cubicBezTo>
                    <a:cubicBezTo>
                      <a:pt x="64616" y="12427"/>
                      <a:pt x="65426" y="12249"/>
                      <a:pt x="65926" y="11820"/>
                    </a:cubicBezTo>
                    <a:cubicBezTo>
                      <a:pt x="66664" y="11189"/>
                      <a:pt x="65842" y="11344"/>
                      <a:pt x="65687" y="10891"/>
                    </a:cubicBezTo>
                    <a:cubicBezTo>
                      <a:pt x="65533" y="10475"/>
                      <a:pt x="67712" y="10225"/>
                      <a:pt x="68116" y="10118"/>
                    </a:cubicBezTo>
                    <a:cubicBezTo>
                      <a:pt x="70474" y="9487"/>
                      <a:pt x="72772" y="8760"/>
                      <a:pt x="75153" y="8189"/>
                    </a:cubicBezTo>
                    <a:cubicBezTo>
                      <a:pt x="76867" y="7784"/>
                      <a:pt x="78070" y="7189"/>
                      <a:pt x="79606" y="6570"/>
                    </a:cubicBezTo>
                    <a:cubicBezTo>
                      <a:pt x="81130" y="5950"/>
                      <a:pt x="82678" y="5474"/>
                      <a:pt x="84142" y="4760"/>
                    </a:cubicBezTo>
                    <a:cubicBezTo>
                      <a:pt x="84928" y="4379"/>
                      <a:pt x="86250" y="3760"/>
                      <a:pt x="86547" y="3057"/>
                    </a:cubicBezTo>
                    <a:cubicBezTo>
                      <a:pt x="86976" y="2009"/>
                      <a:pt x="85845" y="1486"/>
                      <a:pt x="84452" y="1307"/>
                    </a:cubicBezTo>
                    <a:cubicBezTo>
                      <a:pt x="82952" y="1105"/>
                      <a:pt x="81404" y="1045"/>
                      <a:pt x="79892" y="855"/>
                    </a:cubicBezTo>
                    <a:cubicBezTo>
                      <a:pt x="78427" y="676"/>
                      <a:pt x="76975" y="390"/>
                      <a:pt x="75486" y="259"/>
                    </a:cubicBezTo>
                    <a:cubicBezTo>
                      <a:pt x="74041" y="137"/>
                      <a:pt x="72537" y="0"/>
                      <a:pt x="710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4" name="Google Shape;124;p7"/>
              <p:cNvGrpSpPr/>
              <p:nvPr/>
            </p:nvGrpSpPr>
            <p:grpSpPr>
              <a:xfrm>
                <a:off x="6744875" y="2031607"/>
                <a:ext cx="3661651" cy="3748974"/>
                <a:chOff x="6744875" y="2031607"/>
                <a:chExt cx="3661651" cy="3748974"/>
              </a:xfrm>
            </p:grpSpPr>
            <p:grpSp>
              <p:nvGrpSpPr>
                <p:cNvPr id="125" name="Google Shape;125;p7"/>
                <p:cNvGrpSpPr/>
                <p:nvPr/>
              </p:nvGrpSpPr>
              <p:grpSpPr>
                <a:xfrm>
                  <a:off x="7179211" y="4303269"/>
                  <a:ext cx="379812" cy="699459"/>
                  <a:chOff x="5887475" y="4238125"/>
                  <a:chExt cx="87275" cy="160725"/>
                </a:xfrm>
              </p:grpSpPr>
              <p:sp>
                <p:nvSpPr>
                  <p:cNvPr id="126" name="Google Shape;126;p7"/>
                  <p:cNvSpPr/>
                  <p:nvPr/>
                </p:nvSpPr>
                <p:spPr>
                  <a:xfrm>
                    <a:off x="5933700" y="4289550"/>
                    <a:ext cx="31250" cy="23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0" h="920" extrusionOk="0">
                        <a:moveTo>
                          <a:pt x="1" y="1"/>
                        </a:moveTo>
                        <a:lnTo>
                          <a:pt x="1" y="919"/>
                        </a:lnTo>
                        <a:lnTo>
                          <a:pt x="1250" y="919"/>
                        </a:lnTo>
                        <a:lnTo>
                          <a:pt x="125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7" name="Google Shape;127;p7"/>
                  <p:cNvSpPr/>
                  <p:nvPr/>
                </p:nvSpPr>
                <p:spPr>
                  <a:xfrm>
                    <a:off x="5887475" y="4316200"/>
                    <a:ext cx="29425" cy="21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7" h="870" extrusionOk="0">
                        <a:moveTo>
                          <a:pt x="1" y="0"/>
                        </a:moveTo>
                        <a:lnTo>
                          <a:pt x="1" y="869"/>
                        </a:lnTo>
                        <a:lnTo>
                          <a:pt x="1176" y="869"/>
                        </a:lnTo>
                        <a:lnTo>
                          <a:pt x="1176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8" name="Google Shape;128;p7"/>
                  <p:cNvSpPr/>
                  <p:nvPr/>
                </p:nvSpPr>
                <p:spPr>
                  <a:xfrm>
                    <a:off x="5960025" y="4261700"/>
                    <a:ext cx="14725" cy="10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" h="430" extrusionOk="0">
                        <a:moveTo>
                          <a:pt x="1" y="1"/>
                        </a:moveTo>
                        <a:lnTo>
                          <a:pt x="1" y="429"/>
                        </a:lnTo>
                        <a:lnTo>
                          <a:pt x="588" y="429"/>
                        </a:lnTo>
                        <a:lnTo>
                          <a:pt x="588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9" name="Google Shape;129;p7"/>
                  <p:cNvSpPr/>
                  <p:nvPr/>
                </p:nvSpPr>
                <p:spPr>
                  <a:xfrm>
                    <a:off x="5902175" y="4388125"/>
                    <a:ext cx="15025" cy="10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" h="429" extrusionOk="0">
                        <a:moveTo>
                          <a:pt x="1" y="0"/>
                        </a:moveTo>
                        <a:lnTo>
                          <a:pt x="1" y="429"/>
                        </a:lnTo>
                        <a:lnTo>
                          <a:pt x="601" y="429"/>
                        </a:lnTo>
                        <a:lnTo>
                          <a:pt x="601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" name="Google Shape;130;p7"/>
                  <p:cNvSpPr/>
                  <p:nvPr/>
                </p:nvSpPr>
                <p:spPr>
                  <a:xfrm>
                    <a:off x="5937075" y="4354150"/>
                    <a:ext cx="14725" cy="10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" h="429" extrusionOk="0">
                        <a:moveTo>
                          <a:pt x="0" y="0"/>
                        </a:moveTo>
                        <a:lnTo>
                          <a:pt x="0" y="429"/>
                        </a:lnTo>
                        <a:lnTo>
                          <a:pt x="588" y="429"/>
                        </a:lnTo>
                        <a:lnTo>
                          <a:pt x="58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" name="Google Shape;131;p7"/>
                  <p:cNvSpPr/>
                  <p:nvPr/>
                </p:nvSpPr>
                <p:spPr>
                  <a:xfrm>
                    <a:off x="5919325" y="4238125"/>
                    <a:ext cx="15025" cy="10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" h="430" extrusionOk="0">
                        <a:moveTo>
                          <a:pt x="0" y="1"/>
                        </a:moveTo>
                        <a:lnTo>
                          <a:pt x="0" y="429"/>
                        </a:lnTo>
                        <a:lnTo>
                          <a:pt x="600" y="429"/>
                        </a:lnTo>
                        <a:lnTo>
                          <a:pt x="60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32" name="Google Shape;132;p7"/>
                <p:cNvSpPr/>
                <p:nvPr/>
              </p:nvSpPr>
              <p:spPr>
                <a:xfrm>
                  <a:off x="7930887" y="4351948"/>
                  <a:ext cx="179130" cy="179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6" h="4176" extrusionOk="0">
                      <a:moveTo>
                        <a:pt x="1776" y="1"/>
                      </a:moveTo>
                      <a:lnTo>
                        <a:pt x="1776" y="1776"/>
                      </a:lnTo>
                      <a:lnTo>
                        <a:pt x="0" y="1776"/>
                      </a:lnTo>
                      <a:lnTo>
                        <a:pt x="0" y="2400"/>
                      </a:lnTo>
                      <a:lnTo>
                        <a:pt x="1776" y="2400"/>
                      </a:lnTo>
                      <a:lnTo>
                        <a:pt x="1776" y="4176"/>
                      </a:lnTo>
                      <a:lnTo>
                        <a:pt x="2400" y="4176"/>
                      </a:lnTo>
                      <a:lnTo>
                        <a:pt x="2400" y="2400"/>
                      </a:lnTo>
                      <a:lnTo>
                        <a:pt x="4175" y="2400"/>
                      </a:lnTo>
                      <a:lnTo>
                        <a:pt x="4175" y="1776"/>
                      </a:lnTo>
                      <a:lnTo>
                        <a:pt x="2400" y="1776"/>
                      </a:lnTo>
                      <a:lnTo>
                        <a:pt x="24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33" name="Google Shape;133;p7"/>
                <p:cNvGrpSpPr/>
                <p:nvPr/>
              </p:nvGrpSpPr>
              <p:grpSpPr>
                <a:xfrm>
                  <a:off x="7930865" y="2917093"/>
                  <a:ext cx="354625" cy="225150"/>
                  <a:chOff x="7551213" y="1538800"/>
                  <a:chExt cx="369825" cy="234800"/>
                </a:xfrm>
              </p:grpSpPr>
              <p:sp>
                <p:nvSpPr>
                  <p:cNvPr id="134" name="Google Shape;134;p7"/>
                  <p:cNvSpPr/>
                  <p:nvPr/>
                </p:nvSpPr>
                <p:spPr>
                  <a:xfrm>
                    <a:off x="7702799" y="1604296"/>
                    <a:ext cx="71570" cy="531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7" h="919" extrusionOk="0">
                        <a:moveTo>
                          <a:pt x="0" y="0"/>
                        </a:moveTo>
                        <a:lnTo>
                          <a:pt x="0" y="919"/>
                        </a:lnTo>
                        <a:lnTo>
                          <a:pt x="1237" y="919"/>
                        </a:lnTo>
                        <a:lnTo>
                          <a:pt x="1237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" name="Google Shape;135;p7"/>
                  <p:cNvSpPr/>
                  <p:nvPr/>
                </p:nvSpPr>
                <p:spPr>
                  <a:xfrm>
                    <a:off x="7852997" y="1702078"/>
                    <a:ext cx="68040" cy="50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6" h="870" extrusionOk="0">
                        <a:moveTo>
                          <a:pt x="0" y="0"/>
                        </a:moveTo>
                        <a:lnTo>
                          <a:pt x="0" y="869"/>
                        </a:lnTo>
                        <a:lnTo>
                          <a:pt x="1175" y="869"/>
                        </a:lnTo>
                        <a:lnTo>
                          <a:pt x="1175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" name="Google Shape;136;p7"/>
                  <p:cNvSpPr/>
                  <p:nvPr/>
                </p:nvSpPr>
                <p:spPr>
                  <a:xfrm>
                    <a:off x="7551213" y="1592907"/>
                    <a:ext cx="34772" cy="248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" h="429" extrusionOk="0">
                        <a:moveTo>
                          <a:pt x="0" y="0"/>
                        </a:moveTo>
                        <a:lnTo>
                          <a:pt x="0" y="429"/>
                        </a:lnTo>
                        <a:lnTo>
                          <a:pt x="600" y="429"/>
                        </a:lnTo>
                        <a:lnTo>
                          <a:pt x="600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7" name="Google Shape;137;p7"/>
                  <p:cNvSpPr/>
                  <p:nvPr/>
                </p:nvSpPr>
                <p:spPr>
                  <a:xfrm>
                    <a:off x="7774311" y="1748779"/>
                    <a:ext cx="34772" cy="248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" h="429" extrusionOk="0">
                        <a:moveTo>
                          <a:pt x="1" y="0"/>
                        </a:moveTo>
                        <a:lnTo>
                          <a:pt x="1" y="429"/>
                        </a:lnTo>
                        <a:lnTo>
                          <a:pt x="601" y="429"/>
                        </a:lnTo>
                        <a:lnTo>
                          <a:pt x="601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8" name="Google Shape;138;p7"/>
                  <p:cNvSpPr/>
                  <p:nvPr/>
                </p:nvSpPr>
                <p:spPr>
                  <a:xfrm>
                    <a:off x="7585927" y="1704806"/>
                    <a:ext cx="34772" cy="24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" h="430" extrusionOk="0">
                        <a:moveTo>
                          <a:pt x="0" y="1"/>
                        </a:moveTo>
                        <a:lnTo>
                          <a:pt x="0" y="429"/>
                        </a:lnTo>
                        <a:lnTo>
                          <a:pt x="600" y="429"/>
                        </a:lnTo>
                        <a:lnTo>
                          <a:pt x="600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" name="Google Shape;139;p7"/>
                  <p:cNvSpPr/>
                  <p:nvPr/>
                </p:nvSpPr>
                <p:spPr>
                  <a:xfrm>
                    <a:off x="7853346" y="1538800"/>
                    <a:ext cx="34078" cy="24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" h="430" extrusionOk="0">
                        <a:moveTo>
                          <a:pt x="1" y="1"/>
                        </a:moveTo>
                        <a:lnTo>
                          <a:pt x="1" y="429"/>
                        </a:lnTo>
                        <a:lnTo>
                          <a:pt x="589" y="429"/>
                        </a:lnTo>
                        <a:lnTo>
                          <a:pt x="589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40" name="Google Shape;140;p7"/>
                <p:cNvSpPr/>
                <p:nvPr/>
              </p:nvSpPr>
              <p:spPr>
                <a:xfrm>
                  <a:off x="7513195" y="2994801"/>
                  <a:ext cx="179130" cy="179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6" h="4176" extrusionOk="0">
                      <a:moveTo>
                        <a:pt x="1776" y="1"/>
                      </a:moveTo>
                      <a:lnTo>
                        <a:pt x="1776" y="1776"/>
                      </a:lnTo>
                      <a:lnTo>
                        <a:pt x="0" y="1776"/>
                      </a:lnTo>
                      <a:lnTo>
                        <a:pt x="0" y="2400"/>
                      </a:lnTo>
                      <a:lnTo>
                        <a:pt x="1776" y="2400"/>
                      </a:lnTo>
                      <a:lnTo>
                        <a:pt x="1776" y="4176"/>
                      </a:lnTo>
                      <a:lnTo>
                        <a:pt x="2400" y="4176"/>
                      </a:lnTo>
                      <a:lnTo>
                        <a:pt x="2400" y="2400"/>
                      </a:lnTo>
                      <a:lnTo>
                        <a:pt x="4175" y="2400"/>
                      </a:lnTo>
                      <a:lnTo>
                        <a:pt x="4175" y="1776"/>
                      </a:lnTo>
                      <a:lnTo>
                        <a:pt x="2400" y="1776"/>
                      </a:lnTo>
                      <a:lnTo>
                        <a:pt x="24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1" name="Google Shape;141;p7"/>
                <p:cNvGrpSpPr/>
                <p:nvPr/>
              </p:nvGrpSpPr>
              <p:grpSpPr>
                <a:xfrm>
                  <a:off x="6744875" y="2574912"/>
                  <a:ext cx="3661651" cy="3205669"/>
                  <a:chOff x="1057550" y="3474725"/>
                  <a:chExt cx="1831100" cy="1603075"/>
                </a:xfrm>
              </p:grpSpPr>
              <p:sp>
                <p:nvSpPr>
                  <p:cNvPr id="142" name="Google Shape;142;p7"/>
                  <p:cNvSpPr/>
                  <p:nvPr/>
                </p:nvSpPr>
                <p:spPr>
                  <a:xfrm>
                    <a:off x="1057550" y="3474725"/>
                    <a:ext cx="1831100" cy="1603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244" h="64123" fill="none" extrusionOk="0">
                        <a:moveTo>
                          <a:pt x="38152" y="64122"/>
                        </a:moveTo>
                        <a:cubicBezTo>
                          <a:pt x="36940" y="64122"/>
                          <a:pt x="35655" y="63987"/>
                          <a:pt x="34320" y="63816"/>
                        </a:cubicBezTo>
                        <a:lnTo>
                          <a:pt x="16285" y="61526"/>
                        </a:lnTo>
                        <a:cubicBezTo>
                          <a:pt x="13371" y="61159"/>
                          <a:pt x="10040" y="60730"/>
                          <a:pt x="7322" y="59114"/>
                        </a:cubicBezTo>
                        <a:cubicBezTo>
                          <a:pt x="1065" y="55368"/>
                          <a:pt x="208" y="46944"/>
                          <a:pt x="123" y="43479"/>
                        </a:cubicBezTo>
                        <a:cubicBezTo>
                          <a:pt x="0" y="38336"/>
                          <a:pt x="906" y="33071"/>
                          <a:pt x="2731" y="28260"/>
                        </a:cubicBezTo>
                        <a:cubicBezTo>
                          <a:pt x="3233" y="26937"/>
                          <a:pt x="3722" y="25884"/>
                          <a:pt x="4518" y="25039"/>
                        </a:cubicBezTo>
                        <a:cubicBezTo>
                          <a:pt x="5694" y="23803"/>
                          <a:pt x="7371" y="23215"/>
                          <a:pt x="9097" y="22701"/>
                        </a:cubicBezTo>
                        <a:lnTo>
                          <a:pt x="9244" y="22652"/>
                        </a:lnTo>
                        <a:cubicBezTo>
                          <a:pt x="10836" y="22174"/>
                          <a:pt x="12513" y="21672"/>
                          <a:pt x="13750" y="20570"/>
                        </a:cubicBezTo>
                        <a:cubicBezTo>
                          <a:pt x="14975" y="19481"/>
                          <a:pt x="15721" y="17485"/>
                          <a:pt x="14852" y="16016"/>
                        </a:cubicBezTo>
                        <a:cubicBezTo>
                          <a:pt x="14619" y="15624"/>
                          <a:pt x="14301" y="15305"/>
                          <a:pt x="13995" y="14999"/>
                        </a:cubicBezTo>
                        <a:cubicBezTo>
                          <a:pt x="13836" y="14852"/>
                          <a:pt x="13677" y="14681"/>
                          <a:pt x="13517" y="14510"/>
                        </a:cubicBezTo>
                        <a:cubicBezTo>
                          <a:pt x="11252" y="11938"/>
                          <a:pt x="11742" y="8094"/>
                          <a:pt x="12599" y="4323"/>
                        </a:cubicBezTo>
                        <a:cubicBezTo>
                          <a:pt x="12771" y="3588"/>
                          <a:pt x="13003" y="2559"/>
                          <a:pt x="13701" y="1959"/>
                        </a:cubicBezTo>
                        <a:cubicBezTo>
                          <a:pt x="14840" y="992"/>
                          <a:pt x="16578" y="1470"/>
                          <a:pt x="17815" y="2253"/>
                        </a:cubicBezTo>
                        <a:cubicBezTo>
                          <a:pt x="18097" y="2425"/>
                          <a:pt x="18366" y="2608"/>
                          <a:pt x="18648" y="2792"/>
                        </a:cubicBezTo>
                        <a:cubicBezTo>
                          <a:pt x="19578" y="3417"/>
                          <a:pt x="20533" y="4078"/>
                          <a:pt x="21647" y="4163"/>
                        </a:cubicBezTo>
                        <a:cubicBezTo>
                          <a:pt x="21954" y="4200"/>
                          <a:pt x="22284" y="4163"/>
                          <a:pt x="22590" y="4151"/>
                        </a:cubicBezTo>
                        <a:cubicBezTo>
                          <a:pt x="23080" y="4114"/>
                          <a:pt x="23607" y="4090"/>
                          <a:pt x="24084" y="4225"/>
                        </a:cubicBezTo>
                        <a:cubicBezTo>
                          <a:pt x="24598" y="4384"/>
                          <a:pt x="25027" y="4727"/>
                          <a:pt x="25443" y="5069"/>
                        </a:cubicBezTo>
                        <a:cubicBezTo>
                          <a:pt x="25676" y="5253"/>
                          <a:pt x="25896" y="5437"/>
                          <a:pt x="26141" y="5584"/>
                        </a:cubicBezTo>
                        <a:cubicBezTo>
                          <a:pt x="28039" y="6796"/>
                          <a:pt x="30549" y="6061"/>
                          <a:pt x="32263" y="5400"/>
                        </a:cubicBezTo>
                        <a:cubicBezTo>
                          <a:pt x="34491" y="4543"/>
                          <a:pt x="36659" y="3490"/>
                          <a:pt x="38691" y="2253"/>
                        </a:cubicBezTo>
                        <a:lnTo>
                          <a:pt x="38973" y="2082"/>
                        </a:lnTo>
                        <a:cubicBezTo>
                          <a:pt x="40038" y="1421"/>
                          <a:pt x="41140" y="747"/>
                          <a:pt x="42401" y="649"/>
                        </a:cubicBezTo>
                        <a:cubicBezTo>
                          <a:pt x="43099" y="588"/>
                          <a:pt x="43797" y="711"/>
                          <a:pt x="44483" y="833"/>
                        </a:cubicBezTo>
                        <a:cubicBezTo>
                          <a:pt x="44923" y="907"/>
                          <a:pt x="45389" y="992"/>
                          <a:pt x="45829" y="1017"/>
                        </a:cubicBezTo>
                        <a:lnTo>
                          <a:pt x="45829" y="1017"/>
                        </a:lnTo>
                        <a:cubicBezTo>
                          <a:pt x="46307" y="1041"/>
                          <a:pt x="46870" y="809"/>
                          <a:pt x="47421" y="600"/>
                        </a:cubicBezTo>
                        <a:cubicBezTo>
                          <a:pt x="48156" y="307"/>
                          <a:pt x="48915" y="0"/>
                          <a:pt x="49503" y="319"/>
                        </a:cubicBezTo>
                        <a:cubicBezTo>
                          <a:pt x="51033" y="1139"/>
                          <a:pt x="50127" y="3404"/>
                          <a:pt x="49637" y="4629"/>
                        </a:cubicBezTo>
                        <a:lnTo>
                          <a:pt x="49552" y="4849"/>
                        </a:lnTo>
                        <a:cubicBezTo>
                          <a:pt x="48829" y="6686"/>
                          <a:pt x="48462" y="8694"/>
                          <a:pt x="48486" y="10665"/>
                        </a:cubicBezTo>
                        <a:cubicBezTo>
                          <a:pt x="48511" y="11179"/>
                          <a:pt x="48548" y="11693"/>
                          <a:pt x="48854" y="12061"/>
                        </a:cubicBezTo>
                        <a:cubicBezTo>
                          <a:pt x="49184" y="12428"/>
                          <a:pt x="49698" y="12551"/>
                          <a:pt x="50200" y="12624"/>
                        </a:cubicBezTo>
                        <a:cubicBezTo>
                          <a:pt x="50666" y="12710"/>
                          <a:pt x="51143" y="12746"/>
                          <a:pt x="51584" y="12795"/>
                        </a:cubicBezTo>
                        <a:cubicBezTo>
                          <a:pt x="53188" y="12979"/>
                          <a:pt x="54853" y="13163"/>
                          <a:pt x="56176" y="14093"/>
                        </a:cubicBezTo>
                        <a:cubicBezTo>
                          <a:pt x="57045" y="14705"/>
                          <a:pt x="57694" y="15611"/>
                          <a:pt x="58318" y="16469"/>
                        </a:cubicBezTo>
                        <a:cubicBezTo>
                          <a:pt x="59139" y="17620"/>
                          <a:pt x="59934" y="18709"/>
                          <a:pt x="61196" y="19199"/>
                        </a:cubicBezTo>
                        <a:cubicBezTo>
                          <a:pt x="61771" y="19419"/>
                          <a:pt x="62469" y="19530"/>
                          <a:pt x="63118" y="19628"/>
                        </a:cubicBezTo>
                        <a:cubicBezTo>
                          <a:pt x="64452" y="19823"/>
                          <a:pt x="65714" y="20007"/>
                          <a:pt x="66228" y="21158"/>
                        </a:cubicBezTo>
                        <a:cubicBezTo>
                          <a:pt x="66460" y="21660"/>
                          <a:pt x="66460" y="22235"/>
                          <a:pt x="66448" y="22750"/>
                        </a:cubicBezTo>
                        <a:cubicBezTo>
                          <a:pt x="66424" y="23558"/>
                          <a:pt x="66265" y="24427"/>
                          <a:pt x="66105" y="25272"/>
                        </a:cubicBezTo>
                        <a:cubicBezTo>
                          <a:pt x="65787" y="26937"/>
                          <a:pt x="65444" y="28664"/>
                          <a:pt x="66363" y="29937"/>
                        </a:cubicBezTo>
                        <a:cubicBezTo>
                          <a:pt x="66938" y="30721"/>
                          <a:pt x="67881" y="30990"/>
                          <a:pt x="68897" y="31296"/>
                        </a:cubicBezTo>
                        <a:cubicBezTo>
                          <a:pt x="69766" y="31565"/>
                          <a:pt x="70685" y="31822"/>
                          <a:pt x="71309" y="32459"/>
                        </a:cubicBezTo>
                        <a:cubicBezTo>
                          <a:pt x="72607" y="33782"/>
                          <a:pt x="73244" y="36071"/>
                          <a:pt x="72044" y="37626"/>
                        </a:cubicBezTo>
                        <a:cubicBezTo>
                          <a:pt x="71591" y="38214"/>
                          <a:pt x="70930" y="38606"/>
                          <a:pt x="70305" y="38985"/>
                        </a:cubicBezTo>
                        <a:lnTo>
                          <a:pt x="70256" y="39010"/>
                        </a:lnTo>
                        <a:cubicBezTo>
                          <a:pt x="67342" y="40761"/>
                          <a:pt x="64085" y="42964"/>
                          <a:pt x="61979" y="46136"/>
                        </a:cubicBezTo>
                        <a:cubicBezTo>
                          <a:pt x="61257" y="47213"/>
                          <a:pt x="60657" y="48425"/>
                          <a:pt x="60081" y="49601"/>
                        </a:cubicBezTo>
                        <a:cubicBezTo>
                          <a:pt x="59053" y="51682"/>
                          <a:pt x="58000" y="53825"/>
                          <a:pt x="56188" y="55331"/>
                        </a:cubicBezTo>
                        <a:cubicBezTo>
                          <a:pt x="54731" y="56543"/>
                          <a:pt x="52919" y="57192"/>
                          <a:pt x="51155" y="57841"/>
                        </a:cubicBezTo>
                        <a:cubicBezTo>
                          <a:pt x="49613" y="58404"/>
                          <a:pt x="48021" y="58992"/>
                          <a:pt x="46674" y="59922"/>
                        </a:cubicBezTo>
                        <a:cubicBezTo>
                          <a:pt x="46086" y="60339"/>
                          <a:pt x="45548" y="60804"/>
                          <a:pt x="45021" y="61269"/>
                        </a:cubicBezTo>
                        <a:cubicBezTo>
                          <a:pt x="44287" y="61906"/>
                          <a:pt x="43515" y="62579"/>
                          <a:pt x="42646" y="63069"/>
                        </a:cubicBezTo>
                        <a:cubicBezTo>
                          <a:pt x="41287" y="63865"/>
                          <a:pt x="39769" y="64122"/>
                          <a:pt x="38152" y="64122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dashDot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3" name="Google Shape;143;p7"/>
                  <p:cNvSpPr/>
                  <p:nvPr/>
                </p:nvSpPr>
                <p:spPr>
                  <a:xfrm>
                    <a:off x="1142950" y="3575725"/>
                    <a:ext cx="1648975" cy="1416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59" h="56679" fill="none" extrusionOk="0">
                        <a:moveTo>
                          <a:pt x="34700" y="56678"/>
                        </a:moveTo>
                        <a:lnTo>
                          <a:pt x="34700" y="56678"/>
                        </a:lnTo>
                        <a:cubicBezTo>
                          <a:pt x="33647" y="56678"/>
                          <a:pt x="32496" y="56531"/>
                          <a:pt x="31333" y="56397"/>
                        </a:cubicBezTo>
                        <a:lnTo>
                          <a:pt x="13297" y="54107"/>
                        </a:lnTo>
                        <a:cubicBezTo>
                          <a:pt x="10579" y="53752"/>
                          <a:pt x="7763" y="53397"/>
                          <a:pt x="5645" y="52148"/>
                        </a:cubicBezTo>
                        <a:cubicBezTo>
                          <a:pt x="845" y="49283"/>
                          <a:pt x="172" y="42255"/>
                          <a:pt x="110" y="39365"/>
                        </a:cubicBezTo>
                        <a:cubicBezTo>
                          <a:pt x="0" y="34651"/>
                          <a:pt x="833" y="29827"/>
                          <a:pt x="2486" y="25407"/>
                        </a:cubicBezTo>
                        <a:cubicBezTo>
                          <a:pt x="2792" y="24599"/>
                          <a:pt x="3122" y="23791"/>
                          <a:pt x="3551" y="23326"/>
                        </a:cubicBezTo>
                        <a:cubicBezTo>
                          <a:pt x="4163" y="22689"/>
                          <a:pt x="5424" y="22273"/>
                          <a:pt x="6649" y="21905"/>
                        </a:cubicBezTo>
                        <a:lnTo>
                          <a:pt x="6796" y="21856"/>
                        </a:lnTo>
                        <a:cubicBezTo>
                          <a:pt x="8571" y="21318"/>
                          <a:pt x="10763" y="20669"/>
                          <a:pt x="12563" y="19077"/>
                        </a:cubicBezTo>
                        <a:cubicBezTo>
                          <a:pt x="14864" y="17032"/>
                          <a:pt x="16199" y="13347"/>
                          <a:pt x="14326" y="10225"/>
                        </a:cubicBezTo>
                        <a:cubicBezTo>
                          <a:pt x="13885" y="9490"/>
                          <a:pt x="13346" y="8951"/>
                          <a:pt x="12967" y="8559"/>
                        </a:cubicBezTo>
                        <a:lnTo>
                          <a:pt x="12636" y="8217"/>
                        </a:lnTo>
                        <a:cubicBezTo>
                          <a:pt x="11754" y="7225"/>
                          <a:pt x="10750" y="4605"/>
                          <a:pt x="11142" y="2768"/>
                        </a:cubicBezTo>
                        <a:cubicBezTo>
                          <a:pt x="11326" y="1936"/>
                          <a:pt x="11791" y="1348"/>
                          <a:pt x="12489" y="1042"/>
                        </a:cubicBezTo>
                        <a:cubicBezTo>
                          <a:pt x="12526" y="1029"/>
                          <a:pt x="12550" y="1054"/>
                          <a:pt x="12587" y="1078"/>
                        </a:cubicBezTo>
                        <a:lnTo>
                          <a:pt x="12599" y="1091"/>
                        </a:lnTo>
                        <a:cubicBezTo>
                          <a:pt x="12820" y="1225"/>
                          <a:pt x="13065" y="1385"/>
                          <a:pt x="13309" y="1544"/>
                        </a:cubicBezTo>
                        <a:cubicBezTo>
                          <a:pt x="14424" y="2303"/>
                          <a:pt x="15942" y="3344"/>
                          <a:pt x="17925" y="3490"/>
                        </a:cubicBezTo>
                        <a:cubicBezTo>
                          <a:pt x="18121" y="3503"/>
                          <a:pt x="18305" y="3527"/>
                          <a:pt x="18525" y="3527"/>
                        </a:cubicBezTo>
                        <a:cubicBezTo>
                          <a:pt x="18844" y="3527"/>
                          <a:pt x="19125" y="3503"/>
                          <a:pt x="19370" y="3490"/>
                        </a:cubicBezTo>
                        <a:cubicBezTo>
                          <a:pt x="19395" y="3490"/>
                          <a:pt x="19431" y="3490"/>
                          <a:pt x="19456" y="3478"/>
                        </a:cubicBezTo>
                        <a:cubicBezTo>
                          <a:pt x="19517" y="3466"/>
                          <a:pt x="19578" y="3466"/>
                          <a:pt x="19640" y="3478"/>
                        </a:cubicBezTo>
                        <a:cubicBezTo>
                          <a:pt x="19713" y="3490"/>
                          <a:pt x="19762" y="3552"/>
                          <a:pt x="19811" y="3601"/>
                        </a:cubicBezTo>
                        <a:lnTo>
                          <a:pt x="19872" y="3662"/>
                        </a:lnTo>
                        <a:cubicBezTo>
                          <a:pt x="20142" y="3870"/>
                          <a:pt x="20484" y="4152"/>
                          <a:pt x="20901" y="4409"/>
                        </a:cubicBezTo>
                        <a:cubicBezTo>
                          <a:pt x="22125" y="5192"/>
                          <a:pt x="23545" y="5584"/>
                          <a:pt x="25125" y="5584"/>
                        </a:cubicBezTo>
                        <a:cubicBezTo>
                          <a:pt x="26606" y="5584"/>
                          <a:pt x="28186" y="5254"/>
                          <a:pt x="30059" y="4531"/>
                        </a:cubicBezTo>
                        <a:cubicBezTo>
                          <a:pt x="32496" y="3601"/>
                          <a:pt x="34834" y="2450"/>
                          <a:pt x="37038" y="1115"/>
                        </a:cubicBezTo>
                        <a:lnTo>
                          <a:pt x="37320" y="956"/>
                        </a:lnTo>
                        <a:cubicBezTo>
                          <a:pt x="38018" y="527"/>
                          <a:pt x="38814" y="38"/>
                          <a:pt x="39267" y="1"/>
                        </a:cubicBezTo>
                        <a:lnTo>
                          <a:pt x="39352" y="1"/>
                        </a:lnTo>
                        <a:cubicBezTo>
                          <a:pt x="39634" y="1"/>
                          <a:pt x="40026" y="74"/>
                          <a:pt x="40454" y="160"/>
                        </a:cubicBezTo>
                        <a:cubicBezTo>
                          <a:pt x="40956" y="246"/>
                          <a:pt x="41544" y="356"/>
                          <a:pt x="42181" y="381"/>
                        </a:cubicBezTo>
                        <a:cubicBezTo>
                          <a:pt x="42291" y="381"/>
                          <a:pt x="42401" y="405"/>
                          <a:pt x="42511" y="405"/>
                        </a:cubicBezTo>
                        <a:lnTo>
                          <a:pt x="42536" y="405"/>
                        </a:lnTo>
                        <a:cubicBezTo>
                          <a:pt x="42573" y="381"/>
                          <a:pt x="42609" y="381"/>
                          <a:pt x="42646" y="417"/>
                        </a:cubicBezTo>
                        <a:cubicBezTo>
                          <a:pt x="43405" y="1458"/>
                          <a:pt x="42903" y="2731"/>
                          <a:pt x="42352" y="4090"/>
                        </a:cubicBezTo>
                        <a:cubicBezTo>
                          <a:pt x="41997" y="4960"/>
                          <a:pt x="41630" y="5878"/>
                          <a:pt x="41654" y="6723"/>
                        </a:cubicBezTo>
                        <a:cubicBezTo>
                          <a:pt x="41666" y="7335"/>
                          <a:pt x="41679" y="8939"/>
                          <a:pt x="42842" y="10274"/>
                        </a:cubicBezTo>
                        <a:cubicBezTo>
                          <a:pt x="44017" y="11633"/>
                          <a:pt x="45646" y="11890"/>
                          <a:pt x="46258" y="11988"/>
                        </a:cubicBezTo>
                        <a:cubicBezTo>
                          <a:pt x="46772" y="12061"/>
                          <a:pt x="47286" y="12122"/>
                          <a:pt x="47776" y="12184"/>
                        </a:cubicBezTo>
                        <a:cubicBezTo>
                          <a:pt x="49013" y="12318"/>
                          <a:pt x="50176" y="12465"/>
                          <a:pt x="50788" y="12894"/>
                        </a:cubicBezTo>
                        <a:cubicBezTo>
                          <a:pt x="51205" y="13175"/>
                          <a:pt x="51658" y="13824"/>
                          <a:pt x="52147" y="14498"/>
                        </a:cubicBezTo>
                        <a:cubicBezTo>
                          <a:pt x="53127" y="15845"/>
                          <a:pt x="54351" y="17522"/>
                          <a:pt x="56531" y="18379"/>
                        </a:cubicBezTo>
                        <a:cubicBezTo>
                          <a:pt x="57461" y="18746"/>
                          <a:pt x="58428" y="18906"/>
                          <a:pt x="59188" y="19016"/>
                        </a:cubicBezTo>
                        <a:lnTo>
                          <a:pt x="59200" y="19016"/>
                        </a:lnTo>
                        <a:lnTo>
                          <a:pt x="59322" y="19016"/>
                        </a:lnTo>
                        <a:cubicBezTo>
                          <a:pt x="59432" y="19016"/>
                          <a:pt x="59543" y="18991"/>
                          <a:pt x="59616" y="19089"/>
                        </a:cubicBezTo>
                        <a:cubicBezTo>
                          <a:pt x="59812" y="19334"/>
                          <a:pt x="59677" y="19701"/>
                          <a:pt x="59543" y="20093"/>
                        </a:cubicBezTo>
                        <a:cubicBezTo>
                          <a:pt x="59481" y="20277"/>
                          <a:pt x="59408" y="20461"/>
                          <a:pt x="59371" y="20644"/>
                        </a:cubicBezTo>
                        <a:cubicBezTo>
                          <a:pt x="58979" y="22689"/>
                          <a:pt x="58428" y="25481"/>
                          <a:pt x="60216" y="27966"/>
                        </a:cubicBezTo>
                        <a:cubicBezTo>
                          <a:pt x="61465" y="29693"/>
                          <a:pt x="63326" y="30244"/>
                          <a:pt x="64550" y="30599"/>
                        </a:cubicBezTo>
                        <a:cubicBezTo>
                          <a:pt x="64624" y="30611"/>
                          <a:pt x="64710" y="30648"/>
                          <a:pt x="64808" y="30672"/>
                        </a:cubicBezTo>
                        <a:cubicBezTo>
                          <a:pt x="65101" y="30746"/>
                          <a:pt x="65420" y="30843"/>
                          <a:pt x="65554" y="30929"/>
                        </a:cubicBezTo>
                        <a:cubicBezTo>
                          <a:pt x="65799" y="31113"/>
                          <a:pt x="65959" y="31468"/>
                          <a:pt x="65897" y="31639"/>
                        </a:cubicBezTo>
                        <a:cubicBezTo>
                          <a:pt x="65836" y="31786"/>
                          <a:pt x="65616" y="31884"/>
                          <a:pt x="65408" y="31994"/>
                        </a:cubicBezTo>
                        <a:cubicBezTo>
                          <a:pt x="65310" y="32031"/>
                          <a:pt x="65236" y="32068"/>
                          <a:pt x="65175" y="32117"/>
                        </a:cubicBezTo>
                        <a:lnTo>
                          <a:pt x="65126" y="32141"/>
                        </a:lnTo>
                        <a:cubicBezTo>
                          <a:pt x="61894" y="34076"/>
                          <a:pt x="58245" y="36549"/>
                          <a:pt x="55759" y="40284"/>
                        </a:cubicBezTo>
                        <a:cubicBezTo>
                          <a:pt x="54914" y="41557"/>
                          <a:pt x="54266" y="42867"/>
                          <a:pt x="53653" y="44140"/>
                        </a:cubicBezTo>
                        <a:cubicBezTo>
                          <a:pt x="52698" y="46050"/>
                          <a:pt x="51890" y="47728"/>
                          <a:pt x="50654" y="48744"/>
                        </a:cubicBezTo>
                        <a:cubicBezTo>
                          <a:pt x="49637" y="49577"/>
                          <a:pt x="48168" y="50115"/>
                          <a:pt x="46625" y="50679"/>
                        </a:cubicBezTo>
                        <a:cubicBezTo>
                          <a:pt x="44960" y="51291"/>
                          <a:pt x="43075" y="51977"/>
                          <a:pt x="41360" y="53176"/>
                        </a:cubicBezTo>
                        <a:cubicBezTo>
                          <a:pt x="40626" y="53691"/>
                          <a:pt x="39977" y="54254"/>
                          <a:pt x="39414" y="54768"/>
                        </a:cubicBezTo>
                        <a:cubicBezTo>
                          <a:pt x="38789" y="55319"/>
                          <a:pt x="38201" y="55833"/>
                          <a:pt x="37650" y="56140"/>
                        </a:cubicBezTo>
                        <a:cubicBezTo>
                          <a:pt x="36879" y="56495"/>
                          <a:pt x="35961" y="56678"/>
                          <a:pt x="34700" y="56678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4" name="Google Shape;144;p7"/>
                  <p:cNvSpPr/>
                  <p:nvPr/>
                </p:nvSpPr>
                <p:spPr>
                  <a:xfrm>
                    <a:off x="1227425" y="3650125"/>
                    <a:ext cx="1399200" cy="125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968" h="50336" fill="none" extrusionOk="0">
                        <a:moveTo>
                          <a:pt x="31321" y="50335"/>
                        </a:moveTo>
                        <a:cubicBezTo>
                          <a:pt x="30451" y="50335"/>
                          <a:pt x="29435" y="50213"/>
                          <a:pt x="28382" y="50066"/>
                        </a:cubicBezTo>
                        <a:lnTo>
                          <a:pt x="10359" y="47776"/>
                        </a:lnTo>
                        <a:cubicBezTo>
                          <a:pt x="7959" y="47470"/>
                          <a:pt x="5510" y="47164"/>
                          <a:pt x="4004" y="46258"/>
                        </a:cubicBezTo>
                        <a:cubicBezTo>
                          <a:pt x="539" y="44189"/>
                          <a:pt x="147" y="38116"/>
                          <a:pt x="98" y="36291"/>
                        </a:cubicBezTo>
                        <a:cubicBezTo>
                          <a:pt x="1" y="32006"/>
                          <a:pt x="735" y="27623"/>
                          <a:pt x="2253" y="23607"/>
                        </a:cubicBezTo>
                        <a:cubicBezTo>
                          <a:pt x="2302" y="23472"/>
                          <a:pt x="2351" y="23349"/>
                          <a:pt x="2400" y="23239"/>
                        </a:cubicBezTo>
                        <a:cubicBezTo>
                          <a:pt x="2486" y="22970"/>
                          <a:pt x="2547" y="22798"/>
                          <a:pt x="2645" y="22701"/>
                        </a:cubicBezTo>
                        <a:cubicBezTo>
                          <a:pt x="2804" y="22541"/>
                          <a:pt x="3172" y="22443"/>
                          <a:pt x="3661" y="22309"/>
                        </a:cubicBezTo>
                        <a:cubicBezTo>
                          <a:pt x="3845" y="22260"/>
                          <a:pt x="4053" y="22199"/>
                          <a:pt x="4261" y="22137"/>
                        </a:cubicBezTo>
                        <a:lnTo>
                          <a:pt x="4408" y="22101"/>
                        </a:lnTo>
                        <a:cubicBezTo>
                          <a:pt x="6392" y="21501"/>
                          <a:pt x="9098" y="20680"/>
                          <a:pt x="11461" y="18611"/>
                        </a:cubicBezTo>
                        <a:cubicBezTo>
                          <a:pt x="14791" y="15648"/>
                          <a:pt x="16677" y="10199"/>
                          <a:pt x="13861" y="5510"/>
                        </a:cubicBezTo>
                        <a:cubicBezTo>
                          <a:pt x="13653" y="5167"/>
                          <a:pt x="13322" y="4873"/>
                          <a:pt x="13016" y="4616"/>
                        </a:cubicBezTo>
                        <a:cubicBezTo>
                          <a:pt x="12575" y="4237"/>
                          <a:pt x="12171" y="3894"/>
                          <a:pt x="12379" y="3563"/>
                        </a:cubicBezTo>
                        <a:cubicBezTo>
                          <a:pt x="12587" y="3208"/>
                          <a:pt x="13016" y="3404"/>
                          <a:pt x="13493" y="3624"/>
                        </a:cubicBezTo>
                        <a:cubicBezTo>
                          <a:pt x="13763" y="3747"/>
                          <a:pt x="14044" y="3869"/>
                          <a:pt x="14302" y="3894"/>
                        </a:cubicBezTo>
                        <a:cubicBezTo>
                          <a:pt x="14595" y="3931"/>
                          <a:pt x="14865" y="3931"/>
                          <a:pt x="15171" y="3931"/>
                        </a:cubicBezTo>
                        <a:lnTo>
                          <a:pt x="15195" y="3931"/>
                        </a:lnTo>
                        <a:cubicBezTo>
                          <a:pt x="15318" y="3980"/>
                          <a:pt x="15416" y="4053"/>
                          <a:pt x="15538" y="4139"/>
                        </a:cubicBezTo>
                        <a:cubicBezTo>
                          <a:pt x="15599" y="4188"/>
                          <a:pt x="15685" y="4249"/>
                          <a:pt x="15746" y="4298"/>
                        </a:cubicBezTo>
                        <a:cubicBezTo>
                          <a:pt x="17522" y="5424"/>
                          <a:pt x="19542" y="6000"/>
                          <a:pt x="21770" y="6000"/>
                        </a:cubicBezTo>
                        <a:cubicBezTo>
                          <a:pt x="23680" y="6000"/>
                          <a:pt x="25627" y="5596"/>
                          <a:pt x="27905" y="4726"/>
                        </a:cubicBezTo>
                        <a:cubicBezTo>
                          <a:pt x="28860" y="4359"/>
                          <a:pt x="29839" y="3526"/>
                          <a:pt x="30782" y="2731"/>
                        </a:cubicBezTo>
                        <a:cubicBezTo>
                          <a:pt x="32459" y="1323"/>
                          <a:pt x="34014" y="0"/>
                          <a:pt x="35398" y="1102"/>
                        </a:cubicBezTo>
                        <a:cubicBezTo>
                          <a:pt x="35802" y="1421"/>
                          <a:pt x="35557" y="1984"/>
                          <a:pt x="35300" y="2571"/>
                        </a:cubicBezTo>
                        <a:cubicBezTo>
                          <a:pt x="35116" y="2976"/>
                          <a:pt x="34933" y="3404"/>
                          <a:pt x="34933" y="3808"/>
                        </a:cubicBezTo>
                        <a:cubicBezTo>
                          <a:pt x="34945" y="4665"/>
                          <a:pt x="34982" y="7236"/>
                          <a:pt x="36941" y="9514"/>
                        </a:cubicBezTo>
                        <a:cubicBezTo>
                          <a:pt x="38924" y="11828"/>
                          <a:pt x="41532" y="12220"/>
                          <a:pt x="42389" y="12342"/>
                        </a:cubicBezTo>
                        <a:cubicBezTo>
                          <a:pt x="42989" y="12440"/>
                          <a:pt x="43552" y="12501"/>
                          <a:pt x="44042" y="12563"/>
                        </a:cubicBezTo>
                        <a:cubicBezTo>
                          <a:pt x="44177" y="12575"/>
                          <a:pt x="44336" y="12575"/>
                          <a:pt x="44483" y="12587"/>
                        </a:cubicBezTo>
                        <a:cubicBezTo>
                          <a:pt x="44862" y="12612"/>
                          <a:pt x="45279" y="12624"/>
                          <a:pt x="45511" y="12758"/>
                        </a:cubicBezTo>
                        <a:cubicBezTo>
                          <a:pt x="45683" y="12869"/>
                          <a:pt x="45805" y="13065"/>
                          <a:pt x="45903" y="13260"/>
                        </a:cubicBezTo>
                        <a:cubicBezTo>
                          <a:pt x="45952" y="13358"/>
                          <a:pt x="46001" y="13432"/>
                          <a:pt x="46062" y="13493"/>
                        </a:cubicBezTo>
                        <a:cubicBezTo>
                          <a:pt x="47164" y="15011"/>
                          <a:pt x="48830" y="17301"/>
                          <a:pt x="51927" y="18525"/>
                        </a:cubicBezTo>
                        <a:cubicBezTo>
                          <a:pt x="51964" y="18550"/>
                          <a:pt x="52025" y="18562"/>
                          <a:pt x="52086" y="18562"/>
                        </a:cubicBezTo>
                        <a:cubicBezTo>
                          <a:pt x="52197" y="18574"/>
                          <a:pt x="52319" y="18611"/>
                          <a:pt x="52380" y="18697"/>
                        </a:cubicBezTo>
                        <a:cubicBezTo>
                          <a:pt x="52919" y="19566"/>
                          <a:pt x="52919" y="20717"/>
                          <a:pt x="52919" y="21929"/>
                        </a:cubicBezTo>
                        <a:cubicBezTo>
                          <a:pt x="52919" y="23521"/>
                          <a:pt x="52919" y="25308"/>
                          <a:pt x="54094" y="26937"/>
                        </a:cubicBezTo>
                        <a:cubicBezTo>
                          <a:pt x="54327" y="27255"/>
                          <a:pt x="54682" y="27488"/>
                          <a:pt x="55013" y="27733"/>
                        </a:cubicBezTo>
                        <a:cubicBezTo>
                          <a:pt x="55503" y="28063"/>
                          <a:pt x="55968" y="28369"/>
                          <a:pt x="55968" y="28871"/>
                        </a:cubicBezTo>
                        <a:cubicBezTo>
                          <a:pt x="55943" y="30561"/>
                          <a:pt x="54401" y="31590"/>
                          <a:pt x="52748" y="32667"/>
                        </a:cubicBezTo>
                        <a:cubicBezTo>
                          <a:pt x="51560" y="33463"/>
                          <a:pt x="50299" y="34283"/>
                          <a:pt x="49552" y="35410"/>
                        </a:cubicBezTo>
                        <a:cubicBezTo>
                          <a:pt x="48585" y="36867"/>
                          <a:pt x="47850" y="38348"/>
                          <a:pt x="47213" y="39646"/>
                        </a:cubicBezTo>
                        <a:cubicBezTo>
                          <a:pt x="46479" y="41164"/>
                          <a:pt x="45769" y="42572"/>
                          <a:pt x="45083" y="43136"/>
                        </a:cubicBezTo>
                        <a:cubicBezTo>
                          <a:pt x="44532" y="43601"/>
                          <a:pt x="43271" y="44054"/>
                          <a:pt x="42046" y="44507"/>
                        </a:cubicBezTo>
                        <a:cubicBezTo>
                          <a:pt x="40271" y="45144"/>
                          <a:pt x="38067" y="45952"/>
                          <a:pt x="36010" y="47409"/>
                        </a:cubicBezTo>
                        <a:cubicBezTo>
                          <a:pt x="35116" y="48033"/>
                          <a:pt x="34369" y="48694"/>
                          <a:pt x="33757" y="49233"/>
                        </a:cubicBezTo>
                        <a:cubicBezTo>
                          <a:pt x="33390" y="49564"/>
                          <a:pt x="32827" y="50054"/>
                          <a:pt x="32606" y="50176"/>
                        </a:cubicBezTo>
                        <a:cubicBezTo>
                          <a:pt x="32557" y="50200"/>
                          <a:pt x="32276" y="50335"/>
                          <a:pt x="31321" y="50335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5" name="Google Shape;145;p7"/>
                  <p:cNvSpPr/>
                  <p:nvPr/>
                </p:nvSpPr>
                <p:spPr>
                  <a:xfrm>
                    <a:off x="1302725" y="3801025"/>
                    <a:ext cx="1217375" cy="1025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695" h="41006" fill="none" extrusionOk="0">
                        <a:moveTo>
                          <a:pt x="27696" y="41006"/>
                        </a:moveTo>
                        <a:cubicBezTo>
                          <a:pt x="27366" y="41006"/>
                          <a:pt x="26999" y="40932"/>
                          <a:pt x="26594" y="40859"/>
                        </a:cubicBezTo>
                        <a:cubicBezTo>
                          <a:pt x="26337" y="40785"/>
                          <a:pt x="26056" y="40748"/>
                          <a:pt x="25786" y="40712"/>
                        </a:cubicBezTo>
                        <a:lnTo>
                          <a:pt x="7751" y="38422"/>
                        </a:lnTo>
                        <a:cubicBezTo>
                          <a:pt x="5902" y="38189"/>
                          <a:pt x="3600" y="37896"/>
                          <a:pt x="2706" y="37345"/>
                        </a:cubicBezTo>
                        <a:cubicBezTo>
                          <a:pt x="1482" y="36610"/>
                          <a:pt x="515" y="33610"/>
                          <a:pt x="441" y="30194"/>
                        </a:cubicBezTo>
                        <a:cubicBezTo>
                          <a:pt x="417" y="29582"/>
                          <a:pt x="392" y="28957"/>
                          <a:pt x="356" y="28296"/>
                        </a:cubicBezTo>
                        <a:cubicBezTo>
                          <a:pt x="196" y="25113"/>
                          <a:pt x="1" y="21501"/>
                          <a:pt x="2180" y="19358"/>
                        </a:cubicBezTo>
                        <a:lnTo>
                          <a:pt x="2302" y="19321"/>
                        </a:lnTo>
                        <a:lnTo>
                          <a:pt x="2351" y="19297"/>
                        </a:lnTo>
                        <a:cubicBezTo>
                          <a:pt x="4494" y="18660"/>
                          <a:pt x="7739" y="17681"/>
                          <a:pt x="10641" y="15110"/>
                        </a:cubicBezTo>
                        <a:cubicBezTo>
                          <a:pt x="12196" y="13750"/>
                          <a:pt x="12538" y="11620"/>
                          <a:pt x="12918" y="9367"/>
                        </a:cubicBezTo>
                        <a:cubicBezTo>
                          <a:pt x="13298" y="7041"/>
                          <a:pt x="13689" y="4641"/>
                          <a:pt x="15501" y="3000"/>
                        </a:cubicBezTo>
                        <a:cubicBezTo>
                          <a:pt x="16003" y="2559"/>
                          <a:pt x="16689" y="2792"/>
                          <a:pt x="17424" y="3037"/>
                        </a:cubicBezTo>
                        <a:cubicBezTo>
                          <a:pt x="17865" y="3184"/>
                          <a:pt x="18318" y="3319"/>
                          <a:pt x="18746" y="3319"/>
                        </a:cubicBezTo>
                        <a:cubicBezTo>
                          <a:pt x="21072" y="3319"/>
                          <a:pt x="23411" y="2853"/>
                          <a:pt x="26092" y="1825"/>
                        </a:cubicBezTo>
                        <a:cubicBezTo>
                          <a:pt x="26472" y="1666"/>
                          <a:pt x="26827" y="1335"/>
                          <a:pt x="27182" y="992"/>
                        </a:cubicBezTo>
                        <a:cubicBezTo>
                          <a:pt x="27696" y="490"/>
                          <a:pt x="28186" y="1"/>
                          <a:pt x="28786" y="233"/>
                        </a:cubicBezTo>
                        <a:cubicBezTo>
                          <a:pt x="29913" y="662"/>
                          <a:pt x="30182" y="1849"/>
                          <a:pt x="30439" y="3123"/>
                        </a:cubicBezTo>
                        <a:cubicBezTo>
                          <a:pt x="30623" y="4041"/>
                          <a:pt x="30819" y="4996"/>
                          <a:pt x="31382" y="5645"/>
                        </a:cubicBezTo>
                        <a:cubicBezTo>
                          <a:pt x="33255" y="7812"/>
                          <a:pt x="35765" y="9135"/>
                          <a:pt x="38875" y="9612"/>
                        </a:cubicBezTo>
                        <a:cubicBezTo>
                          <a:pt x="39120" y="9649"/>
                          <a:pt x="39365" y="9661"/>
                          <a:pt x="39585" y="9661"/>
                        </a:cubicBezTo>
                        <a:cubicBezTo>
                          <a:pt x="39989" y="9673"/>
                          <a:pt x="40369" y="9673"/>
                          <a:pt x="40651" y="9845"/>
                        </a:cubicBezTo>
                        <a:cubicBezTo>
                          <a:pt x="42059" y="10653"/>
                          <a:pt x="44667" y="12171"/>
                          <a:pt x="46528" y="15097"/>
                        </a:cubicBezTo>
                        <a:cubicBezTo>
                          <a:pt x="46626" y="15256"/>
                          <a:pt x="46601" y="15465"/>
                          <a:pt x="46564" y="15648"/>
                        </a:cubicBezTo>
                        <a:cubicBezTo>
                          <a:pt x="46552" y="15734"/>
                          <a:pt x="46540" y="15807"/>
                          <a:pt x="46540" y="15869"/>
                        </a:cubicBezTo>
                        <a:cubicBezTo>
                          <a:pt x="46540" y="17644"/>
                          <a:pt x="46552" y="20338"/>
                          <a:pt x="48352" y="22848"/>
                        </a:cubicBezTo>
                        <a:cubicBezTo>
                          <a:pt x="48389" y="22897"/>
                          <a:pt x="48450" y="22946"/>
                          <a:pt x="48499" y="22995"/>
                        </a:cubicBezTo>
                        <a:cubicBezTo>
                          <a:pt x="48585" y="23068"/>
                          <a:pt x="48695" y="23154"/>
                          <a:pt x="48683" y="23264"/>
                        </a:cubicBezTo>
                        <a:cubicBezTo>
                          <a:pt x="48646" y="23497"/>
                          <a:pt x="48389" y="23607"/>
                          <a:pt x="48181" y="23680"/>
                        </a:cubicBezTo>
                        <a:cubicBezTo>
                          <a:pt x="48070" y="23729"/>
                          <a:pt x="47972" y="23754"/>
                          <a:pt x="47899" y="23803"/>
                        </a:cubicBezTo>
                        <a:cubicBezTo>
                          <a:pt x="46552" y="24684"/>
                          <a:pt x="44887" y="25786"/>
                          <a:pt x="43748" y="27488"/>
                        </a:cubicBezTo>
                        <a:cubicBezTo>
                          <a:pt x="42671" y="29129"/>
                          <a:pt x="41850" y="30782"/>
                          <a:pt x="41202" y="32092"/>
                        </a:cubicBezTo>
                        <a:cubicBezTo>
                          <a:pt x="41091" y="32300"/>
                          <a:pt x="40993" y="32545"/>
                          <a:pt x="40871" y="32765"/>
                        </a:cubicBezTo>
                        <a:cubicBezTo>
                          <a:pt x="40553" y="33475"/>
                          <a:pt x="40234" y="34210"/>
                          <a:pt x="39916" y="34467"/>
                        </a:cubicBezTo>
                        <a:cubicBezTo>
                          <a:pt x="39634" y="34700"/>
                          <a:pt x="39010" y="34896"/>
                          <a:pt x="38459" y="35079"/>
                        </a:cubicBezTo>
                        <a:cubicBezTo>
                          <a:pt x="38263" y="35141"/>
                          <a:pt x="38055" y="35202"/>
                          <a:pt x="37908" y="35263"/>
                        </a:cubicBezTo>
                        <a:cubicBezTo>
                          <a:pt x="36047" y="35937"/>
                          <a:pt x="33512" y="36867"/>
                          <a:pt x="31076" y="38569"/>
                        </a:cubicBezTo>
                        <a:cubicBezTo>
                          <a:pt x="30035" y="39304"/>
                          <a:pt x="29178" y="40075"/>
                          <a:pt x="28541" y="40626"/>
                        </a:cubicBezTo>
                        <a:lnTo>
                          <a:pt x="28517" y="40638"/>
                        </a:lnTo>
                        <a:cubicBezTo>
                          <a:pt x="28505" y="40650"/>
                          <a:pt x="28480" y="40687"/>
                          <a:pt x="28456" y="40712"/>
                        </a:cubicBezTo>
                        <a:cubicBezTo>
                          <a:pt x="28394" y="40773"/>
                          <a:pt x="28333" y="40871"/>
                          <a:pt x="28235" y="40895"/>
                        </a:cubicBezTo>
                        <a:lnTo>
                          <a:pt x="28235" y="40895"/>
                        </a:lnTo>
                        <a:cubicBezTo>
                          <a:pt x="28052" y="40993"/>
                          <a:pt x="27880" y="41006"/>
                          <a:pt x="27696" y="41006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6" name="Google Shape;146;p7"/>
                  <p:cNvSpPr/>
                  <p:nvPr/>
                </p:nvSpPr>
                <p:spPr>
                  <a:xfrm>
                    <a:off x="1384750" y="3924375"/>
                    <a:ext cx="1036500" cy="814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460" h="32570" fill="none" extrusionOk="0">
                        <a:moveTo>
                          <a:pt x="23730" y="32570"/>
                        </a:moveTo>
                        <a:lnTo>
                          <a:pt x="23730" y="32570"/>
                        </a:lnTo>
                        <a:cubicBezTo>
                          <a:pt x="23534" y="32521"/>
                          <a:pt x="23240" y="32472"/>
                          <a:pt x="22934" y="32435"/>
                        </a:cubicBezTo>
                        <a:lnTo>
                          <a:pt x="4899" y="30133"/>
                        </a:lnTo>
                        <a:cubicBezTo>
                          <a:pt x="4654" y="30109"/>
                          <a:pt x="4323" y="30084"/>
                          <a:pt x="3980" y="30072"/>
                        </a:cubicBezTo>
                        <a:cubicBezTo>
                          <a:pt x="3037" y="30023"/>
                          <a:pt x="1862" y="29962"/>
                          <a:pt x="1360" y="29570"/>
                        </a:cubicBezTo>
                        <a:cubicBezTo>
                          <a:pt x="870" y="29166"/>
                          <a:pt x="601" y="27684"/>
                          <a:pt x="540" y="25187"/>
                        </a:cubicBezTo>
                        <a:cubicBezTo>
                          <a:pt x="527" y="24538"/>
                          <a:pt x="491" y="23840"/>
                          <a:pt x="442" y="23191"/>
                        </a:cubicBezTo>
                        <a:cubicBezTo>
                          <a:pt x="417" y="22738"/>
                          <a:pt x="393" y="22273"/>
                          <a:pt x="344" y="21795"/>
                        </a:cubicBezTo>
                        <a:cubicBezTo>
                          <a:pt x="172" y="19971"/>
                          <a:pt x="1" y="18085"/>
                          <a:pt x="895" y="17338"/>
                        </a:cubicBezTo>
                        <a:cubicBezTo>
                          <a:pt x="1691" y="16677"/>
                          <a:pt x="2805" y="16236"/>
                          <a:pt x="4103" y="15734"/>
                        </a:cubicBezTo>
                        <a:cubicBezTo>
                          <a:pt x="5866" y="15049"/>
                          <a:pt x="7862" y="14265"/>
                          <a:pt x="9612" y="12686"/>
                        </a:cubicBezTo>
                        <a:cubicBezTo>
                          <a:pt x="12049" y="10531"/>
                          <a:pt x="12551" y="7457"/>
                          <a:pt x="12967" y="4984"/>
                        </a:cubicBezTo>
                        <a:cubicBezTo>
                          <a:pt x="13029" y="4592"/>
                          <a:pt x="13065" y="4176"/>
                          <a:pt x="13078" y="3760"/>
                        </a:cubicBezTo>
                        <a:cubicBezTo>
                          <a:pt x="13126" y="2768"/>
                          <a:pt x="13163" y="1837"/>
                          <a:pt x="13824" y="1531"/>
                        </a:cubicBezTo>
                        <a:cubicBezTo>
                          <a:pt x="14082" y="1409"/>
                          <a:pt x="14388" y="1495"/>
                          <a:pt x="14730" y="1605"/>
                        </a:cubicBezTo>
                        <a:cubicBezTo>
                          <a:pt x="14975" y="1678"/>
                          <a:pt x="15220" y="1764"/>
                          <a:pt x="15477" y="1764"/>
                        </a:cubicBezTo>
                        <a:cubicBezTo>
                          <a:pt x="18232" y="1764"/>
                          <a:pt x="20950" y="1213"/>
                          <a:pt x="24011" y="50"/>
                        </a:cubicBezTo>
                        <a:cubicBezTo>
                          <a:pt x="24011" y="50"/>
                          <a:pt x="24036" y="50"/>
                          <a:pt x="24036" y="25"/>
                        </a:cubicBezTo>
                        <a:cubicBezTo>
                          <a:pt x="24048" y="13"/>
                          <a:pt x="24073" y="1"/>
                          <a:pt x="24109" y="13"/>
                        </a:cubicBezTo>
                        <a:cubicBezTo>
                          <a:pt x="24587" y="258"/>
                          <a:pt x="24746" y="821"/>
                          <a:pt x="24905" y="1433"/>
                        </a:cubicBezTo>
                        <a:cubicBezTo>
                          <a:pt x="25040" y="1960"/>
                          <a:pt x="25199" y="2511"/>
                          <a:pt x="25542" y="2927"/>
                        </a:cubicBezTo>
                        <a:cubicBezTo>
                          <a:pt x="27954" y="5707"/>
                          <a:pt x="31150" y="7421"/>
                          <a:pt x="35068" y="8021"/>
                        </a:cubicBezTo>
                        <a:cubicBezTo>
                          <a:pt x="35251" y="8045"/>
                          <a:pt x="35435" y="8045"/>
                          <a:pt x="35606" y="8045"/>
                        </a:cubicBezTo>
                        <a:cubicBezTo>
                          <a:pt x="35802" y="8045"/>
                          <a:pt x="35986" y="8045"/>
                          <a:pt x="36121" y="8094"/>
                        </a:cubicBezTo>
                        <a:cubicBezTo>
                          <a:pt x="36806" y="8290"/>
                          <a:pt x="39145" y="9123"/>
                          <a:pt x="39867" y="11229"/>
                        </a:cubicBezTo>
                        <a:cubicBezTo>
                          <a:pt x="39953" y="11473"/>
                          <a:pt x="40063" y="11743"/>
                          <a:pt x="40173" y="12024"/>
                        </a:cubicBezTo>
                        <a:cubicBezTo>
                          <a:pt x="40724" y="13408"/>
                          <a:pt x="41459" y="15294"/>
                          <a:pt x="40896" y="17326"/>
                        </a:cubicBezTo>
                        <a:cubicBezTo>
                          <a:pt x="40688" y="18073"/>
                          <a:pt x="40014" y="18587"/>
                          <a:pt x="39280" y="19126"/>
                        </a:cubicBezTo>
                        <a:cubicBezTo>
                          <a:pt x="38680" y="19579"/>
                          <a:pt x="38067" y="20044"/>
                          <a:pt x="37639" y="20693"/>
                        </a:cubicBezTo>
                        <a:cubicBezTo>
                          <a:pt x="36427" y="22517"/>
                          <a:pt x="35557" y="24268"/>
                          <a:pt x="34872" y="25676"/>
                        </a:cubicBezTo>
                        <a:lnTo>
                          <a:pt x="34504" y="26460"/>
                        </a:lnTo>
                        <a:lnTo>
                          <a:pt x="34504" y="26460"/>
                        </a:lnTo>
                        <a:cubicBezTo>
                          <a:pt x="34480" y="26485"/>
                          <a:pt x="34468" y="26533"/>
                          <a:pt x="34456" y="26582"/>
                        </a:cubicBezTo>
                        <a:cubicBezTo>
                          <a:pt x="34419" y="26693"/>
                          <a:pt x="34394" y="26815"/>
                          <a:pt x="34296" y="26889"/>
                        </a:cubicBezTo>
                        <a:cubicBezTo>
                          <a:pt x="34272" y="26913"/>
                          <a:pt x="34223" y="26938"/>
                          <a:pt x="34186" y="26938"/>
                        </a:cubicBezTo>
                        <a:cubicBezTo>
                          <a:pt x="34162" y="26938"/>
                          <a:pt x="34149" y="26938"/>
                          <a:pt x="34137" y="26950"/>
                        </a:cubicBezTo>
                        <a:cubicBezTo>
                          <a:pt x="33917" y="27011"/>
                          <a:pt x="33672" y="27084"/>
                          <a:pt x="33452" y="27182"/>
                        </a:cubicBezTo>
                        <a:cubicBezTo>
                          <a:pt x="31529" y="27880"/>
                          <a:pt x="28640" y="28921"/>
                          <a:pt x="25824" y="30892"/>
                        </a:cubicBezTo>
                        <a:cubicBezTo>
                          <a:pt x="25162" y="31394"/>
                          <a:pt x="24477" y="31921"/>
                          <a:pt x="23730" y="32570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7" name="Google Shape;147;p7"/>
                  <p:cNvSpPr/>
                  <p:nvPr/>
                </p:nvSpPr>
                <p:spPr>
                  <a:xfrm>
                    <a:off x="1468325" y="4007950"/>
                    <a:ext cx="866300" cy="648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52" h="25946" fill="none" extrusionOk="0">
                        <a:moveTo>
                          <a:pt x="16922" y="25945"/>
                        </a:moveTo>
                        <a:cubicBezTo>
                          <a:pt x="13971" y="25945"/>
                          <a:pt x="10151" y="25125"/>
                          <a:pt x="6918" y="24415"/>
                        </a:cubicBezTo>
                        <a:cubicBezTo>
                          <a:pt x="5070" y="24023"/>
                          <a:pt x="3306" y="23644"/>
                          <a:pt x="1984" y="23472"/>
                        </a:cubicBezTo>
                        <a:lnTo>
                          <a:pt x="1984" y="23472"/>
                        </a:lnTo>
                        <a:cubicBezTo>
                          <a:pt x="1592" y="23423"/>
                          <a:pt x="1176" y="23399"/>
                          <a:pt x="796" y="23374"/>
                        </a:cubicBezTo>
                        <a:lnTo>
                          <a:pt x="760" y="23374"/>
                        </a:lnTo>
                        <a:cubicBezTo>
                          <a:pt x="735" y="23374"/>
                          <a:pt x="686" y="23399"/>
                          <a:pt x="637" y="23362"/>
                        </a:cubicBezTo>
                        <a:cubicBezTo>
                          <a:pt x="441" y="23178"/>
                          <a:pt x="478" y="22823"/>
                          <a:pt x="515" y="22419"/>
                        </a:cubicBezTo>
                        <a:cubicBezTo>
                          <a:pt x="539" y="22199"/>
                          <a:pt x="564" y="22003"/>
                          <a:pt x="552" y="21770"/>
                        </a:cubicBezTo>
                        <a:cubicBezTo>
                          <a:pt x="539" y="21048"/>
                          <a:pt x="490" y="20350"/>
                          <a:pt x="454" y="19664"/>
                        </a:cubicBezTo>
                        <a:cubicBezTo>
                          <a:pt x="429" y="19150"/>
                          <a:pt x="380" y="18636"/>
                          <a:pt x="331" y="18146"/>
                        </a:cubicBezTo>
                        <a:cubicBezTo>
                          <a:pt x="319" y="17987"/>
                          <a:pt x="270" y="17803"/>
                          <a:pt x="233" y="17607"/>
                        </a:cubicBezTo>
                        <a:cubicBezTo>
                          <a:pt x="123" y="17130"/>
                          <a:pt x="1" y="16615"/>
                          <a:pt x="209" y="16273"/>
                        </a:cubicBezTo>
                        <a:cubicBezTo>
                          <a:pt x="417" y="15954"/>
                          <a:pt x="882" y="15832"/>
                          <a:pt x="1347" y="15709"/>
                        </a:cubicBezTo>
                        <a:cubicBezTo>
                          <a:pt x="1556" y="15648"/>
                          <a:pt x="1776" y="15599"/>
                          <a:pt x="1972" y="15526"/>
                        </a:cubicBezTo>
                        <a:cubicBezTo>
                          <a:pt x="3882" y="14779"/>
                          <a:pt x="6269" y="13824"/>
                          <a:pt x="8473" y="11865"/>
                        </a:cubicBezTo>
                        <a:cubicBezTo>
                          <a:pt x="11804" y="8914"/>
                          <a:pt x="12477" y="4874"/>
                          <a:pt x="12918" y="2192"/>
                        </a:cubicBezTo>
                        <a:lnTo>
                          <a:pt x="12918" y="2057"/>
                        </a:lnTo>
                        <a:cubicBezTo>
                          <a:pt x="12918" y="1959"/>
                          <a:pt x="12893" y="1862"/>
                          <a:pt x="12979" y="1776"/>
                        </a:cubicBezTo>
                        <a:cubicBezTo>
                          <a:pt x="14461" y="417"/>
                          <a:pt x="17020" y="0"/>
                          <a:pt x="18942" y="821"/>
                        </a:cubicBezTo>
                        <a:cubicBezTo>
                          <a:pt x="19162" y="906"/>
                          <a:pt x="19248" y="1127"/>
                          <a:pt x="19371" y="1347"/>
                        </a:cubicBezTo>
                        <a:cubicBezTo>
                          <a:pt x="19456" y="1506"/>
                          <a:pt x="19505" y="1653"/>
                          <a:pt x="19615" y="1776"/>
                        </a:cubicBezTo>
                        <a:cubicBezTo>
                          <a:pt x="22554" y="5180"/>
                          <a:pt x="26448" y="7273"/>
                          <a:pt x="31174" y="8008"/>
                        </a:cubicBezTo>
                        <a:cubicBezTo>
                          <a:pt x="31357" y="8045"/>
                          <a:pt x="31529" y="8045"/>
                          <a:pt x="31676" y="8057"/>
                        </a:cubicBezTo>
                        <a:cubicBezTo>
                          <a:pt x="31823" y="8057"/>
                          <a:pt x="31945" y="8069"/>
                          <a:pt x="32043" y="8081"/>
                        </a:cubicBezTo>
                        <a:cubicBezTo>
                          <a:pt x="32741" y="8228"/>
                          <a:pt x="33206" y="8718"/>
                          <a:pt x="33304" y="9000"/>
                        </a:cubicBezTo>
                        <a:cubicBezTo>
                          <a:pt x="33414" y="9306"/>
                          <a:pt x="33537" y="9612"/>
                          <a:pt x="33659" y="9943"/>
                        </a:cubicBezTo>
                        <a:cubicBezTo>
                          <a:pt x="33733" y="10151"/>
                          <a:pt x="33843" y="10371"/>
                          <a:pt x="33929" y="10579"/>
                        </a:cubicBezTo>
                        <a:cubicBezTo>
                          <a:pt x="34284" y="11363"/>
                          <a:pt x="34651" y="12159"/>
                          <a:pt x="34320" y="12771"/>
                        </a:cubicBezTo>
                        <a:cubicBezTo>
                          <a:pt x="34271" y="12881"/>
                          <a:pt x="34137" y="12955"/>
                          <a:pt x="34014" y="13028"/>
                        </a:cubicBezTo>
                        <a:cubicBezTo>
                          <a:pt x="33965" y="13065"/>
                          <a:pt x="33916" y="13089"/>
                          <a:pt x="33867" y="13126"/>
                        </a:cubicBezTo>
                        <a:cubicBezTo>
                          <a:pt x="33157" y="13652"/>
                          <a:pt x="32178" y="14375"/>
                          <a:pt x="31455" y="15514"/>
                        </a:cubicBezTo>
                        <a:cubicBezTo>
                          <a:pt x="30868" y="16383"/>
                          <a:pt x="30476" y="17264"/>
                          <a:pt x="30084" y="18146"/>
                        </a:cubicBezTo>
                        <a:cubicBezTo>
                          <a:pt x="29594" y="19260"/>
                          <a:pt x="29166" y="20240"/>
                          <a:pt x="28456" y="20864"/>
                        </a:cubicBezTo>
                        <a:cubicBezTo>
                          <a:pt x="27635" y="21587"/>
                          <a:pt x="26448" y="22064"/>
                          <a:pt x="25052" y="22591"/>
                        </a:cubicBezTo>
                        <a:cubicBezTo>
                          <a:pt x="23631" y="23142"/>
                          <a:pt x="22003" y="23778"/>
                          <a:pt x="20497" y="24831"/>
                        </a:cubicBezTo>
                        <a:cubicBezTo>
                          <a:pt x="20350" y="24917"/>
                          <a:pt x="20252" y="25027"/>
                          <a:pt x="20130" y="25150"/>
                        </a:cubicBezTo>
                        <a:cubicBezTo>
                          <a:pt x="19897" y="25370"/>
                          <a:pt x="19664" y="25590"/>
                          <a:pt x="19346" y="25676"/>
                        </a:cubicBezTo>
                        <a:cubicBezTo>
                          <a:pt x="18697" y="25872"/>
                          <a:pt x="17865" y="25945"/>
                          <a:pt x="16922" y="25945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" name="Google Shape;148;p7"/>
                  <p:cNvSpPr/>
                  <p:nvPr/>
                </p:nvSpPr>
                <p:spPr>
                  <a:xfrm>
                    <a:off x="1559250" y="4101300"/>
                    <a:ext cx="676175" cy="471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47" h="18857" fill="none" extrusionOk="0">
                        <a:moveTo>
                          <a:pt x="13885" y="18857"/>
                        </a:moveTo>
                        <a:lnTo>
                          <a:pt x="13615" y="18857"/>
                        </a:lnTo>
                        <a:lnTo>
                          <a:pt x="13272" y="18857"/>
                        </a:lnTo>
                        <a:cubicBezTo>
                          <a:pt x="10714" y="18857"/>
                          <a:pt x="7138" y="18085"/>
                          <a:pt x="3979" y="17412"/>
                        </a:cubicBezTo>
                        <a:cubicBezTo>
                          <a:pt x="3526" y="17314"/>
                          <a:pt x="3037" y="17289"/>
                          <a:pt x="2547" y="17265"/>
                        </a:cubicBezTo>
                        <a:cubicBezTo>
                          <a:pt x="1616" y="17240"/>
                          <a:pt x="735" y="17204"/>
                          <a:pt x="233" y="16628"/>
                        </a:cubicBezTo>
                        <a:cubicBezTo>
                          <a:pt x="98" y="16469"/>
                          <a:pt x="122" y="16261"/>
                          <a:pt x="159" y="16040"/>
                        </a:cubicBezTo>
                        <a:cubicBezTo>
                          <a:pt x="171" y="15955"/>
                          <a:pt x="184" y="15845"/>
                          <a:pt x="184" y="15759"/>
                        </a:cubicBezTo>
                        <a:cubicBezTo>
                          <a:pt x="184" y="15636"/>
                          <a:pt x="159" y="15514"/>
                          <a:pt x="122" y="15391"/>
                        </a:cubicBezTo>
                        <a:cubicBezTo>
                          <a:pt x="61" y="15159"/>
                          <a:pt x="0" y="14914"/>
                          <a:pt x="122" y="14718"/>
                        </a:cubicBezTo>
                        <a:cubicBezTo>
                          <a:pt x="710" y="13763"/>
                          <a:pt x="1898" y="13286"/>
                          <a:pt x="3281" y="12735"/>
                        </a:cubicBezTo>
                        <a:cubicBezTo>
                          <a:pt x="4518" y="12245"/>
                          <a:pt x="5938" y="11682"/>
                          <a:pt x="7102" y="10641"/>
                        </a:cubicBezTo>
                        <a:cubicBezTo>
                          <a:pt x="9269" y="8731"/>
                          <a:pt x="10016" y="6233"/>
                          <a:pt x="10689" y="4041"/>
                        </a:cubicBezTo>
                        <a:cubicBezTo>
                          <a:pt x="11167" y="2450"/>
                          <a:pt x="11595" y="1078"/>
                          <a:pt x="12452" y="148"/>
                        </a:cubicBezTo>
                        <a:cubicBezTo>
                          <a:pt x="12575" y="1"/>
                          <a:pt x="12795" y="25"/>
                          <a:pt x="13015" y="38"/>
                        </a:cubicBezTo>
                        <a:cubicBezTo>
                          <a:pt x="13077" y="38"/>
                          <a:pt x="13138" y="50"/>
                          <a:pt x="13199" y="50"/>
                        </a:cubicBezTo>
                        <a:lnTo>
                          <a:pt x="13224" y="50"/>
                        </a:lnTo>
                        <a:lnTo>
                          <a:pt x="13309" y="50"/>
                        </a:lnTo>
                        <a:cubicBezTo>
                          <a:pt x="13370" y="87"/>
                          <a:pt x="13395" y="123"/>
                          <a:pt x="13432" y="184"/>
                        </a:cubicBezTo>
                        <a:cubicBezTo>
                          <a:pt x="13444" y="221"/>
                          <a:pt x="13456" y="233"/>
                          <a:pt x="13468" y="270"/>
                        </a:cubicBezTo>
                        <a:cubicBezTo>
                          <a:pt x="15366" y="2474"/>
                          <a:pt x="17925" y="3417"/>
                          <a:pt x="20619" y="4409"/>
                        </a:cubicBezTo>
                        <a:cubicBezTo>
                          <a:pt x="22798" y="5229"/>
                          <a:pt x="25027" y="6049"/>
                          <a:pt x="27010" y="7617"/>
                        </a:cubicBezTo>
                        <a:cubicBezTo>
                          <a:pt x="27035" y="7629"/>
                          <a:pt x="27047" y="7653"/>
                          <a:pt x="27047" y="7690"/>
                        </a:cubicBezTo>
                        <a:cubicBezTo>
                          <a:pt x="26937" y="8168"/>
                          <a:pt x="26508" y="8535"/>
                          <a:pt x="26067" y="8914"/>
                        </a:cubicBezTo>
                        <a:cubicBezTo>
                          <a:pt x="25712" y="9221"/>
                          <a:pt x="25345" y="9527"/>
                          <a:pt x="25088" y="9918"/>
                        </a:cubicBezTo>
                        <a:cubicBezTo>
                          <a:pt x="24353" y="11020"/>
                          <a:pt x="23851" y="12159"/>
                          <a:pt x="23447" y="13065"/>
                        </a:cubicBezTo>
                        <a:lnTo>
                          <a:pt x="23386" y="13200"/>
                        </a:lnTo>
                        <a:cubicBezTo>
                          <a:pt x="23141" y="13763"/>
                          <a:pt x="22835" y="14473"/>
                          <a:pt x="22639" y="14657"/>
                        </a:cubicBezTo>
                        <a:cubicBezTo>
                          <a:pt x="22345" y="14938"/>
                          <a:pt x="21366" y="15330"/>
                          <a:pt x="20509" y="15649"/>
                        </a:cubicBezTo>
                        <a:lnTo>
                          <a:pt x="20301" y="15722"/>
                        </a:lnTo>
                        <a:cubicBezTo>
                          <a:pt x="18770" y="16322"/>
                          <a:pt x="16872" y="17057"/>
                          <a:pt x="15036" y="18342"/>
                        </a:cubicBezTo>
                        <a:cubicBezTo>
                          <a:pt x="14938" y="18404"/>
                          <a:pt x="14864" y="18477"/>
                          <a:pt x="14779" y="18550"/>
                        </a:cubicBezTo>
                        <a:cubicBezTo>
                          <a:pt x="14668" y="18648"/>
                          <a:pt x="14570" y="18734"/>
                          <a:pt x="14472" y="18783"/>
                        </a:cubicBezTo>
                        <a:cubicBezTo>
                          <a:pt x="14289" y="18844"/>
                          <a:pt x="14105" y="18857"/>
                          <a:pt x="13885" y="1885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149;p7"/>
                  <p:cNvSpPr/>
                  <p:nvPr/>
                </p:nvSpPr>
                <p:spPr>
                  <a:xfrm>
                    <a:off x="1739825" y="4215475"/>
                    <a:ext cx="374400" cy="287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76" h="11498" fill="none" extrusionOk="0">
                        <a:moveTo>
                          <a:pt x="2548" y="11498"/>
                        </a:moveTo>
                        <a:cubicBezTo>
                          <a:pt x="1862" y="11498"/>
                          <a:pt x="1213" y="11388"/>
                          <a:pt x="760" y="11094"/>
                        </a:cubicBezTo>
                        <a:cubicBezTo>
                          <a:pt x="368" y="10849"/>
                          <a:pt x="148" y="10518"/>
                          <a:pt x="87" y="10078"/>
                        </a:cubicBezTo>
                        <a:cubicBezTo>
                          <a:pt x="1" y="9563"/>
                          <a:pt x="552" y="9355"/>
                          <a:pt x="1140" y="9123"/>
                        </a:cubicBezTo>
                        <a:cubicBezTo>
                          <a:pt x="1507" y="8988"/>
                          <a:pt x="1874" y="8829"/>
                          <a:pt x="2119" y="8596"/>
                        </a:cubicBezTo>
                        <a:cubicBezTo>
                          <a:pt x="3552" y="7335"/>
                          <a:pt x="4103" y="5511"/>
                          <a:pt x="4617" y="3907"/>
                        </a:cubicBezTo>
                        <a:cubicBezTo>
                          <a:pt x="5107" y="2290"/>
                          <a:pt x="5535" y="907"/>
                          <a:pt x="6698" y="478"/>
                        </a:cubicBezTo>
                        <a:cubicBezTo>
                          <a:pt x="7996" y="1"/>
                          <a:pt x="9172" y="907"/>
                          <a:pt x="10323" y="1788"/>
                        </a:cubicBezTo>
                        <a:cubicBezTo>
                          <a:pt x="10959" y="2290"/>
                          <a:pt x="11572" y="2768"/>
                          <a:pt x="12220" y="3001"/>
                        </a:cubicBezTo>
                        <a:cubicBezTo>
                          <a:pt x="12490" y="3111"/>
                          <a:pt x="12833" y="3148"/>
                          <a:pt x="13151" y="3197"/>
                        </a:cubicBezTo>
                        <a:cubicBezTo>
                          <a:pt x="13824" y="3307"/>
                          <a:pt x="14510" y="3417"/>
                          <a:pt x="14694" y="3980"/>
                        </a:cubicBezTo>
                        <a:cubicBezTo>
                          <a:pt x="14975" y="4862"/>
                          <a:pt x="14326" y="5596"/>
                          <a:pt x="13763" y="6245"/>
                        </a:cubicBezTo>
                        <a:cubicBezTo>
                          <a:pt x="13494" y="6551"/>
                          <a:pt x="13249" y="6845"/>
                          <a:pt x="13127" y="7115"/>
                        </a:cubicBezTo>
                        <a:cubicBezTo>
                          <a:pt x="13102" y="7151"/>
                          <a:pt x="13090" y="7188"/>
                          <a:pt x="13078" y="7249"/>
                        </a:cubicBezTo>
                        <a:cubicBezTo>
                          <a:pt x="13029" y="7372"/>
                          <a:pt x="12980" y="7531"/>
                          <a:pt x="12906" y="7592"/>
                        </a:cubicBezTo>
                        <a:cubicBezTo>
                          <a:pt x="12735" y="7739"/>
                          <a:pt x="12490" y="7800"/>
                          <a:pt x="12282" y="7861"/>
                        </a:cubicBezTo>
                        <a:cubicBezTo>
                          <a:pt x="12184" y="7886"/>
                          <a:pt x="12110" y="7910"/>
                          <a:pt x="12037" y="7947"/>
                        </a:cubicBezTo>
                        <a:lnTo>
                          <a:pt x="11816" y="8021"/>
                        </a:lnTo>
                        <a:cubicBezTo>
                          <a:pt x="11192" y="8266"/>
                          <a:pt x="10506" y="8657"/>
                          <a:pt x="9784" y="9086"/>
                        </a:cubicBezTo>
                        <a:cubicBezTo>
                          <a:pt x="8682" y="9735"/>
                          <a:pt x="7445" y="10469"/>
                          <a:pt x="5976" y="10922"/>
                        </a:cubicBezTo>
                        <a:lnTo>
                          <a:pt x="5964" y="10898"/>
                        </a:lnTo>
                        <a:lnTo>
                          <a:pt x="5976" y="10922"/>
                        </a:lnTo>
                        <a:cubicBezTo>
                          <a:pt x="5547" y="11033"/>
                          <a:pt x="3968" y="11498"/>
                          <a:pt x="2548" y="11498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0" name="Google Shape;150;p7"/>
                <p:cNvGrpSpPr/>
                <p:nvPr/>
              </p:nvGrpSpPr>
              <p:grpSpPr>
                <a:xfrm rot="6499934">
                  <a:off x="7821810" y="2338940"/>
                  <a:ext cx="267032" cy="465633"/>
                  <a:chOff x="526150" y="3997550"/>
                  <a:chExt cx="344075" cy="599975"/>
                </a:xfrm>
              </p:grpSpPr>
              <p:sp>
                <p:nvSpPr>
                  <p:cNvPr id="151" name="Google Shape;151;p7"/>
                  <p:cNvSpPr/>
                  <p:nvPr/>
                </p:nvSpPr>
                <p:spPr>
                  <a:xfrm>
                    <a:off x="526150" y="3997550"/>
                    <a:ext cx="344075" cy="599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3" h="23999" fill="none" extrusionOk="0">
                        <a:moveTo>
                          <a:pt x="7322" y="23998"/>
                        </a:moveTo>
                        <a:cubicBezTo>
                          <a:pt x="6980" y="23998"/>
                          <a:pt x="6710" y="23913"/>
                          <a:pt x="6490" y="23766"/>
                        </a:cubicBezTo>
                        <a:cubicBezTo>
                          <a:pt x="5645" y="23153"/>
                          <a:pt x="5927" y="21390"/>
                          <a:pt x="6221" y="19688"/>
                        </a:cubicBezTo>
                        <a:cubicBezTo>
                          <a:pt x="6257" y="19382"/>
                          <a:pt x="6331" y="19064"/>
                          <a:pt x="6367" y="18758"/>
                        </a:cubicBezTo>
                        <a:cubicBezTo>
                          <a:pt x="6906" y="15097"/>
                          <a:pt x="5376" y="10995"/>
                          <a:pt x="2315" y="7775"/>
                        </a:cubicBezTo>
                        <a:cubicBezTo>
                          <a:pt x="2205" y="7665"/>
                          <a:pt x="2094" y="7542"/>
                          <a:pt x="1996" y="7432"/>
                        </a:cubicBezTo>
                        <a:cubicBezTo>
                          <a:pt x="1409" y="6832"/>
                          <a:pt x="809" y="6245"/>
                          <a:pt x="466" y="5473"/>
                        </a:cubicBezTo>
                        <a:cubicBezTo>
                          <a:pt x="62" y="4628"/>
                          <a:pt x="1" y="3392"/>
                          <a:pt x="796" y="2669"/>
                        </a:cubicBezTo>
                        <a:cubicBezTo>
                          <a:pt x="1384" y="2155"/>
                          <a:pt x="2180" y="2094"/>
                          <a:pt x="2964" y="2045"/>
                        </a:cubicBezTo>
                        <a:cubicBezTo>
                          <a:pt x="3196" y="2033"/>
                          <a:pt x="3453" y="2020"/>
                          <a:pt x="3674" y="1984"/>
                        </a:cubicBezTo>
                        <a:cubicBezTo>
                          <a:pt x="4947" y="1812"/>
                          <a:pt x="5694" y="1286"/>
                          <a:pt x="6233" y="894"/>
                        </a:cubicBezTo>
                        <a:cubicBezTo>
                          <a:pt x="6416" y="759"/>
                          <a:pt x="6588" y="649"/>
                          <a:pt x="6735" y="576"/>
                        </a:cubicBezTo>
                        <a:cubicBezTo>
                          <a:pt x="7861" y="0"/>
                          <a:pt x="9918" y="465"/>
                          <a:pt x="10212" y="710"/>
                        </a:cubicBezTo>
                        <a:lnTo>
                          <a:pt x="10212" y="710"/>
                        </a:lnTo>
                        <a:cubicBezTo>
                          <a:pt x="13347" y="3184"/>
                          <a:pt x="12453" y="4934"/>
                          <a:pt x="11387" y="6979"/>
                        </a:cubicBezTo>
                        <a:cubicBezTo>
                          <a:pt x="10567" y="8571"/>
                          <a:pt x="9649" y="10383"/>
                          <a:pt x="10592" y="12856"/>
                        </a:cubicBezTo>
                        <a:cubicBezTo>
                          <a:pt x="10824" y="13432"/>
                          <a:pt x="11241" y="14093"/>
                          <a:pt x="11669" y="14791"/>
                        </a:cubicBezTo>
                        <a:cubicBezTo>
                          <a:pt x="12649" y="16370"/>
                          <a:pt x="13763" y="18158"/>
                          <a:pt x="13273" y="19921"/>
                        </a:cubicBezTo>
                        <a:cubicBezTo>
                          <a:pt x="12942" y="21145"/>
                          <a:pt x="11877" y="22186"/>
                          <a:pt x="10041" y="23117"/>
                        </a:cubicBezTo>
                        <a:cubicBezTo>
                          <a:pt x="8877" y="23704"/>
                          <a:pt x="7984" y="23998"/>
                          <a:pt x="7322" y="23998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" name="Google Shape;152;p7"/>
                  <p:cNvSpPr/>
                  <p:nvPr/>
                </p:nvSpPr>
                <p:spPr>
                  <a:xfrm>
                    <a:off x="599000" y="4068850"/>
                    <a:ext cx="190125" cy="449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05" h="17988" fill="none" extrusionOk="0">
                        <a:moveTo>
                          <a:pt x="5719" y="17987"/>
                        </a:moveTo>
                        <a:cubicBezTo>
                          <a:pt x="5694" y="17987"/>
                          <a:pt x="5657" y="17975"/>
                          <a:pt x="5645" y="17963"/>
                        </a:cubicBezTo>
                        <a:cubicBezTo>
                          <a:pt x="5535" y="17865"/>
                          <a:pt x="5645" y="17547"/>
                          <a:pt x="5817" y="17020"/>
                        </a:cubicBezTo>
                        <a:cubicBezTo>
                          <a:pt x="5902" y="16751"/>
                          <a:pt x="6012" y="16457"/>
                          <a:pt x="6037" y="16261"/>
                        </a:cubicBezTo>
                        <a:cubicBezTo>
                          <a:pt x="6123" y="15710"/>
                          <a:pt x="6074" y="15122"/>
                          <a:pt x="6025" y="14559"/>
                        </a:cubicBezTo>
                        <a:cubicBezTo>
                          <a:pt x="5963" y="13922"/>
                          <a:pt x="5927" y="13249"/>
                          <a:pt x="6061" y="12649"/>
                        </a:cubicBezTo>
                        <a:cubicBezTo>
                          <a:pt x="6061" y="12637"/>
                          <a:pt x="6074" y="12576"/>
                          <a:pt x="6123" y="12576"/>
                        </a:cubicBezTo>
                        <a:cubicBezTo>
                          <a:pt x="6184" y="12576"/>
                          <a:pt x="6245" y="12673"/>
                          <a:pt x="6368" y="12967"/>
                        </a:cubicBezTo>
                        <a:cubicBezTo>
                          <a:pt x="6404" y="13090"/>
                          <a:pt x="6465" y="13212"/>
                          <a:pt x="6514" y="13286"/>
                        </a:cubicBezTo>
                        <a:cubicBezTo>
                          <a:pt x="7323" y="14608"/>
                          <a:pt x="7604" y="15637"/>
                          <a:pt x="7359" y="16457"/>
                        </a:cubicBezTo>
                        <a:cubicBezTo>
                          <a:pt x="7163" y="17081"/>
                          <a:pt x="6674" y="17571"/>
                          <a:pt x="5829" y="17938"/>
                        </a:cubicBezTo>
                        <a:lnTo>
                          <a:pt x="5829" y="17938"/>
                        </a:lnTo>
                        <a:cubicBezTo>
                          <a:pt x="5792" y="17987"/>
                          <a:pt x="5755" y="17987"/>
                          <a:pt x="5719" y="17987"/>
                        </a:cubicBezTo>
                        <a:close/>
                        <a:moveTo>
                          <a:pt x="4617" y="7837"/>
                        </a:moveTo>
                        <a:cubicBezTo>
                          <a:pt x="3882" y="7837"/>
                          <a:pt x="1433" y="5009"/>
                          <a:pt x="503" y="3270"/>
                        </a:cubicBezTo>
                        <a:cubicBezTo>
                          <a:pt x="123" y="2548"/>
                          <a:pt x="1" y="2070"/>
                          <a:pt x="172" y="1825"/>
                        </a:cubicBezTo>
                        <a:cubicBezTo>
                          <a:pt x="1054" y="466"/>
                          <a:pt x="2927" y="283"/>
                          <a:pt x="4910" y="87"/>
                        </a:cubicBezTo>
                        <a:lnTo>
                          <a:pt x="5021" y="62"/>
                        </a:lnTo>
                        <a:cubicBezTo>
                          <a:pt x="5682" y="1"/>
                          <a:pt x="6172" y="172"/>
                          <a:pt x="6453" y="564"/>
                        </a:cubicBezTo>
                        <a:cubicBezTo>
                          <a:pt x="6821" y="1066"/>
                          <a:pt x="6759" y="1752"/>
                          <a:pt x="6661" y="1997"/>
                        </a:cubicBezTo>
                        <a:cubicBezTo>
                          <a:pt x="6257" y="2915"/>
                          <a:pt x="6074" y="4041"/>
                          <a:pt x="5902" y="5058"/>
                        </a:cubicBezTo>
                        <a:cubicBezTo>
                          <a:pt x="5645" y="6551"/>
                          <a:pt x="5437" y="7837"/>
                          <a:pt x="4617" y="7837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3" name="Google Shape;153;p7"/>
                  <p:cNvSpPr/>
                  <p:nvPr/>
                </p:nvSpPr>
                <p:spPr>
                  <a:xfrm>
                    <a:off x="669100" y="4120900"/>
                    <a:ext cx="38300" cy="56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2" h="2254" fill="none" extrusionOk="0">
                        <a:moveTo>
                          <a:pt x="882" y="2253"/>
                        </a:moveTo>
                        <a:cubicBezTo>
                          <a:pt x="870" y="2253"/>
                          <a:pt x="858" y="2253"/>
                          <a:pt x="833" y="2241"/>
                        </a:cubicBezTo>
                        <a:cubicBezTo>
                          <a:pt x="564" y="2119"/>
                          <a:pt x="1" y="845"/>
                          <a:pt x="86" y="551"/>
                        </a:cubicBezTo>
                        <a:cubicBezTo>
                          <a:pt x="147" y="392"/>
                          <a:pt x="466" y="209"/>
                          <a:pt x="760" y="111"/>
                        </a:cubicBezTo>
                        <a:cubicBezTo>
                          <a:pt x="870" y="86"/>
                          <a:pt x="1139" y="0"/>
                          <a:pt x="1262" y="86"/>
                        </a:cubicBezTo>
                        <a:cubicBezTo>
                          <a:pt x="1531" y="270"/>
                          <a:pt x="1311" y="1580"/>
                          <a:pt x="992" y="2192"/>
                        </a:cubicBezTo>
                        <a:lnTo>
                          <a:pt x="992" y="2192"/>
                        </a:lnTo>
                        <a:cubicBezTo>
                          <a:pt x="943" y="2241"/>
                          <a:pt x="919" y="2253"/>
                          <a:pt x="882" y="2253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4" name="Google Shape;154;p7"/>
                <p:cNvGrpSpPr/>
                <p:nvPr/>
              </p:nvGrpSpPr>
              <p:grpSpPr>
                <a:xfrm rot="3890659">
                  <a:off x="8703654" y="1971457"/>
                  <a:ext cx="464398" cy="940396"/>
                  <a:chOff x="715325" y="2926500"/>
                  <a:chExt cx="464375" cy="940350"/>
                </a:xfrm>
              </p:grpSpPr>
              <p:sp>
                <p:nvSpPr>
                  <p:cNvPr id="155" name="Google Shape;155;p7"/>
                  <p:cNvSpPr/>
                  <p:nvPr/>
                </p:nvSpPr>
                <p:spPr>
                  <a:xfrm>
                    <a:off x="715325" y="2926500"/>
                    <a:ext cx="464375" cy="940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75" h="37614" fill="none" extrusionOk="0">
                        <a:moveTo>
                          <a:pt x="6196" y="37614"/>
                        </a:moveTo>
                        <a:cubicBezTo>
                          <a:pt x="5461" y="37614"/>
                          <a:pt x="4714" y="37430"/>
                          <a:pt x="4065" y="37051"/>
                        </a:cubicBezTo>
                        <a:cubicBezTo>
                          <a:pt x="3074" y="36475"/>
                          <a:pt x="2363" y="35520"/>
                          <a:pt x="1678" y="34528"/>
                        </a:cubicBezTo>
                        <a:cubicBezTo>
                          <a:pt x="1127" y="33733"/>
                          <a:pt x="613" y="32937"/>
                          <a:pt x="368" y="32067"/>
                        </a:cubicBezTo>
                        <a:cubicBezTo>
                          <a:pt x="0" y="30794"/>
                          <a:pt x="209" y="29423"/>
                          <a:pt x="392" y="28223"/>
                        </a:cubicBezTo>
                        <a:cubicBezTo>
                          <a:pt x="686" y="26325"/>
                          <a:pt x="1004" y="24182"/>
                          <a:pt x="2192" y="22480"/>
                        </a:cubicBezTo>
                        <a:cubicBezTo>
                          <a:pt x="2927" y="21440"/>
                          <a:pt x="3943" y="20632"/>
                          <a:pt x="4947" y="19848"/>
                        </a:cubicBezTo>
                        <a:cubicBezTo>
                          <a:pt x="5314" y="19554"/>
                          <a:pt x="5694" y="19248"/>
                          <a:pt x="6061" y="18942"/>
                        </a:cubicBezTo>
                        <a:cubicBezTo>
                          <a:pt x="7212" y="17962"/>
                          <a:pt x="8228" y="16836"/>
                          <a:pt x="9085" y="15599"/>
                        </a:cubicBezTo>
                        <a:cubicBezTo>
                          <a:pt x="9906" y="14424"/>
                          <a:pt x="10371" y="13420"/>
                          <a:pt x="10591" y="12416"/>
                        </a:cubicBezTo>
                        <a:cubicBezTo>
                          <a:pt x="10898" y="11020"/>
                          <a:pt x="10702" y="9575"/>
                          <a:pt x="10493" y="8167"/>
                        </a:cubicBezTo>
                        <a:cubicBezTo>
                          <a:pt x="10359" y="7139"/>
                          <a:pt x="10212" y="6074"/>
                          <a:pt x="10273" y="5021"/>
                        </a:cubicBezTo>
                        <a:lnTo>
                          <a:pt x="10273" y="5021"/>
                        </a:lnTo>
                        <a:cubicBezTo>
                          <a:pt x="10334" y="3796"/>
                          <a:pt x="10665" y="2584"/>
                          <a:pt x="11228" y="1482"/>
                        </a:cubicBezTo>
                        <a:lnTo>
                          <a:pt x="11326" y="1298"/>
                        </a:lnTo>
                        <a:cubicBezTo>
                          <a:pt x="11522" y="882"/>
                          <a:pt x="11779" y="392"/>
                          <a:pt x="12171" y="221"/>
                        </a:cubicBezTo>
                        <a:cubicBezTo>
                          <a:pt x="12734" y="1"/>
                          <a:pt x="13469" y="466"/>
                          <a:pt x="13677" y="625"/>
                        </a:cubicBezTo>
                        <a:cubicBezTo>
                          <a:pt x="13836" y="735"/>
                          <a:pt x="13983" y="858"/>
                          <a:pt x="14142" y="980"/>
                        </a:cubicBezTo>
                        <a:cubicBezTo>
                          <a:pt x="14461" y="1249"/>
                          <a:pt x="14816" y="1531"/>
                          <a:pt x="15207" y="1666"/>
                        </a:cubicBezTo>
                        <a:cubicBezTo>
                          <a:pt x="15562" y="1788"/>
                          <a:pt x="15942" y="1813"/>
                          <a:pt x="16334" y="1849"/>
                        </a:cubicBezTo>
                        <a:cubicBezTo>
                          <a:pt x="16897" y="1898"/>
                          <a:pt x="17497" y="1923"/>
                          <a:pt x="17901" y="2327"/>
                        </a:cubicBezTo>
                        <a:cubicBezTo>
                          <a:pt x="18574" y="2951"/>
                          <a:pt x="18379" y="4078"/>
                          <a:pt x="17926" y="4886"/>
                        </a:cubicBezTo>
                        <a:cubicBezTo>
                          <a:pt x="17473" y="5645"/>
                          <a:pt x="16836" y="6306"/>
                          <a:pt x="16211" y="6931"/>
                        </a:cubicBezTo>
                        <a:cubicBezTo>
                          <a:pt x="16003" y="7127"/>
                          <a:pt x="15795" y="7347"/>
                          <a:pt x="15599" y="7555"/>
                        </a:cubicBezTo>
                        <a:cubicBezTo>
                          <a:pt x="14938" y="8253"/>
                          <a:pt x="14069" y="9318"/>
                          <a:pt x="13959" y="10604"/>
                        </a:cubicBezTo>
                        <a:cubicBezTo>
                          <a:pt x="13910" y="11167"/>
                          <a:pt x="14007" y="11730"/>
                          <a:pt x="14105" y="12281"/>
                        </a:cubicBezTo>
                        <a:cubicBezTo>
                          <a:pt x="14216" y="12893"/>
                          <a:pt x="14326" y="13530"/>
                          <a:pt x="14228" y="14142"/>
                        </a:cubicBezTo>
                        <a:cubicBezTo>
                          <a:pt x="14044" y="15379"/>
                          <a:pt x="13150" y="16297"/>
                          <a:pt x="12269" y="17203"/>
                        </a:cubicBezTo>
                        <a:cubicBezTo>
                          <a:pt x="11644" y="17840"/>
                          <a:pt x="10983" y="18513"/>
                          <a:pt x="10591" y="19309"/>
                        </a:cubicBezTo>
                        <a:cubicBezTo>
                          <a:pt x="9991" y="20509"/>
                          <a:pt x="10028" y="21868"/>
                          <a:pt x="10040" y="23203"/>
                        </a:cubicBezTo>
                        <a:cubicBezTo>
                          <a:pt x="10053" y="23888"/>
                          <a:pt x="10065" y="24611"/>
                          <a:pt x="9991" y="25297"/>
                        </a:cubicBezTo>
                        <a:cubicBezTo>
                          <a:pt x="9942" y="25737"/>
                          <a:pt x="9857" y="26178"/>
                          <a:pt x="9783" y="26631"/>
                        </a:cubicBezTo>
                        <a:cubicBezTo>
                          <a:pt x="9636" y="27354"/>
                          <a:pt x="9502" y="28100"/>
                          <a:pt x="9538" y="28835"/>
                        </a:cubicBezTo>
                        <a:cubicBezTo>
                          <a:pt x="9563" y="29582"/>
                          <a:pt x="9783" y="30317"/>
                          <a:pt x="9979" y="31014"/>
                        </a:cubicBezTo>
                        <a:cubicBezTo>
                          <a:pt x="10212" y="31835"/>
                          <a:pt x="10457" y="32692"/>
                          <a:pt x="10420" y="33549"/>
                        </a:cubicBezTo>
                        <a:cubicBezTo>
                          <a:pt x="10371" y="34994"/>
                          <a:pt x="9514" y="36414"/>
                          <a:pt x="8253" y="37112"/>
                        </a:cubicBezTo>
                        <a:cubicBezTo>
                          <a:pt x="7616" y="37430"/>
                          <a:pt x="6906" y="37614"/>
                          <a:pt x="6196" y="37614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" name="Google Shape;156;p7"/>
                  <p:cNvSpPr/>
                  <p:nvPr/>
                </p:nvSpPr>
                <p:spPr>
                  <a:xfrm>
                    <a:off x="775325" y="3007000"/>
                    <a:ext cx="327550" cy="79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2" h="31970" fill="none" extrusionOk="0">
                        <a:moveTo>
                          <a:pt x="3649" y="31970"/>
                        </a:moveTo>
                        <a:cubicBezTo>
                          <a:pt x="3318" y="31970"/>
                          <a:pt x="2559" y="31737"/>
                          <a:pt x="1286" y="29900"/>
                        </a:cubicBezTo>
                        <a:lnTo>
                          <a:pt x="1286" y="29900"/>
                        </a:lnTo>
                        <a:cubicBezTo>
                          <a:pt x="845" y="29251"/>
                          <a:pt x="453" y="28676"/>
                          <a:pt x="306" y="28150"/>
                        </a:cubicBezTo>
                        <a:cubicBezTo>
                          <a:pt x="0" y="27072"/>
                          <a:pt x="612" y="22309"/>
                          <a:pt x="1776" y="20656"/>
                        </a:cubicBezTo>
                        <a:cubicBezTo>
                          <a:pt x="1971" y="20375"/>
                          <a:pt x="2082" y="20105"/>
                          <a:pt x="2192" y="19824"/>
                        </a:cubicBezTo>
                        <a:cubicBezTo>
                          <a:pt x="2351" y="19383"/>
                          <a:pt x="2522" y="18967"/>
                          <a:pt x="3086" y="18526"/>
                        </a:cubicBezTo>
                        <a:cubicBezTo>
                          <a:pt x="3429" y="18269"/>
                          <a:pt x="4763" y="17350"/>
                          <a:pt x="5228" y="17595"/>
                        </a:cubicBezTo>
                        <a:cubicBezTo>
                          <a:pt x="5804" y="17901"/>
                          <a:pt x="5571" y="18660"/>
                          <a:pt x="5351" y="19358"/>
                        </a:cubicBezTo>
                        <a:cubicBezTo>
                          <a:pt x="5277" y="19579"/>
                          <a:pt x="5216" y="19811"/>
                          <a:pt x="5192" y="20007"/>
                        </a:cubicBezTo>
                        <a:cubicBezTo>
                          <a:pt x="5118" y="20473"/>
                          <a:pt x="5130" y="20681"/>
                          <a:pt x="5143" y="20926"/>
                        </a:cubicBezTo>
                        <a:cubicBezTo>
                          <a:pt x="5167" y="21281"/>
                          <a:pt x="5204" y="21685"/>
                          <a:pt x="4959" y="22934"/>
                        </a:cubicBezTo>
                        <a:cubicBezTo>
                          <a:pt x="4812" y="23766"/>
                          <a:pt x="4628" y="24685"/>
                          <a:pt x="4665" y="25701"/>
                        </a:cubicBezTo>
                        <a:cubicBezTo>
                          <a:pt x="4714" y="26729"/>
                          <a:pt x="4971" y="27660"/>
                          <a:pt x="5204" y="28480"/>
                        </a:cubicBezTo>
                        <a:cubicBezTo>
                          <a:pt x="5400" y="29166"/>
                          <a:pt x="5571" y="29766"/>
                          <a:pt x="5559" y="30231"/>
                        </a:cubicBezTo>
                        <a:cubicBezTo>
                          <a:pt x="5547" y="30941"/>
                          <a:pt x="4971" y="31933"/>
                          <a:pt x="3796" y="31933"/>
                        </a:cubicBezTo>
                        <a:cubicBezTo>
                          <a:pt x="3784" y="31945"/>
                          <a:pt x="3722" y="31970"/>
                          <a:pt x="3649" y="31970"/>
                        </a:cubicBezTo>
                        <a:close/>
                        <a:moveTo>
                          <a:pt x="10420" y="3809"/>
                        </a:moveTo>
                        <a:cubicBezTo>
                          <a:pt x="10383" y="3809"/>
                          <a:pt x="10346" y="3784"/>
                          <a:pt x="10297" y="3772"/>
                        </a:cubicBezTo>
                        <a:cubicBezTo>
                          <a:pt x="9979" y="3600"/>
                          <a:pt x="10138" y="2780"/>
                          <a:pt x="10236" y="2229"/>
                        </a:cubicBezTo>
                        <a:cubicBezTo>
                          <a:pt x="10273" y="2070"/>
                          <a:pt x="10285" y="1972"/>
                          <a:pt x="10285" y="1911"/>
                        </a:cubicBezTo>
                        <a:lnTo>
                          <a:pt x="10285" y="1911"/>
                        </a:lnTo>
                        <a:cubicBezTo>
                          <a:pt x="10285" y="1752"/>
                          <a:pt x="10285" y="1580"/>
                          <a:pt x="10273" y="1409"/>
                        </a:cubicBezTo>
                        <a:cubicBezTo>
                          <a:pt x="10236" y="846"/>
                          <a:pt x="10212" y="221"/>
                          <a:pt x="10689" y="86"/>
                        </a:cubicBezTo>
                        <a:cubicBezTo>
                          <a:pt x="10934" y="1"/>
                          <a:pt x="11154" y="184"/>
                          <a:pt x="11399" y="405"/>
                        </a:cubicBezTo>
                        <a:cubicBezTo>
                          <a:pt x="11571" y="539"/>
                          <a:pt x="11754" y="699"/>
                          <a:pt x="11950" y="772"/>
                        </a:cubicBezTo>
                        <a:cubicBezTo>
                          <a:pt x="12073" y="821"/>
                          <a:pt x="12232" y="821"/>
                          <a:pt x="12379" y="821"/>
                        </a:cubicBezTo>
                        <a:cubicBezTo>
                          <a:pt x="12624" y="821"/>
                          <a:pt x="12869" y="833"/>
                          <a:pt x="12930" y="1029"/>
                        </a:cubicBezTo>
                        <a:cubicBezTo>
                          <a:pt x="13101" y="1494"/>
                          <a:pt x="13040" y="1935"/>
                          <a:pt x="12746" y="2229"/>
                        </a:cubicBezTo>
                        <a:cubicBezTo>
                          <a:pt x="12648" y="2327"/>
                          <a:pt x="12428" y="2437"/>
                          <a:pt x="12220" y="2560"/>
                        </a:cubicBezTo>
                        <a:cubicBezTo>
                          <a:pt x="11987" y="2682"/>
                          <a:pt x="11742" y="2805"/>
                          <a:pt x="11632" y="2927"/>
                        </a:cubicBezTo>
                        <a:cubicBezTo>
                          <a:pt x="11081" y="3515"/>
                          <a:pt x="10665" y="3809"/>
                          <a:pt x="10420" y="3809"/>
                        </a:cubicBezTo>
                        <a:close/>
                      </a:path>
                    </a:pathLst>
                  </a:custGeom>
                  <a:noFill/>
                  <a:ln w="9525" cap="flat" cmpd="sng">
                    <a:solidFill>
                      <a:schemeClr val="accent4"/>
                    </a:solidFill>
                    <a:prstDash val="solid"/>
                    <a:miter lim="12244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157" name="Google Shape;157;p7"/>
            <p:cNvSpPr/>
            <p:nvPr/>
          </p:nvSpPr>
          <p:spPr>
            <a:xfrm>
              <a:off x="-728859" y="106549"/>
              <a:ext cx="1876289" cy="901896"/>
            </a:xfrm>
            <a:custGeom>
              <a:avLst/>
              <a:gdLst/>
              <a:ahLst/>
              <a:cxnLst/>
              <a:rect l="l" t="t" r="r" b="b"/>
              <a:pathLst>
                <a:path w="19501" h="9374" extrusionOk="0">
                  <a:moveTo>
                    <a:pt x="11182" y="0"/>
                  </a:moveTo>
                  <a:cubicBezTo>
                    <a:pt x="10744" y="0"/>
                    <a:pt x="10303" y="77"/>
                    <a:pt x="9880" y="234"/>
                  </a:cubicBezTo>
                  <a:cubicBezTo>
                    <a:pt x="8964" y="604"/>
                    <a:pt x="8249" y="1366"/>
                    <a:pt x="7749" y="2223"/>
                  </a:cubicBezTo>
                  <a:cubicBezTo>
                    <a:pt x="7249" y="3080"/>
                    <a:pt x="6963" y="4044"/>
                    <a:pt x="6725" y="4997"/>
                  </a:cubicBezTo>
                  <a:cubicBezTo>
                    <a:pt x="6534" y="4698"/>
                    <a:pt x="6180" y="4547"/>
                    <a:pt x="5822" y="4547"/>
                  </a:cubicBezTo>
                  <a:cubicBezTo>
                    <a:pt x="5623" y="4547"/>
                    <a:pt x="5423" y="4594"/>
                    <a:pt x="5249" y="4687"/>
                  </a:cubicBezTo>
                  <a:cubicBezTo>
                    <a:pt x="4761" y="4949"/>
                    <a:pt x="4475" y="5485"/>
                    <a:pt x="4380" y="6021"/>
                  </a:cubicBezTo>
                  <a:cubicBezTo>
                    <a:pt x="4285" y="6569"/>
                    <a:pt x="4356" y="7128"/>
                    <a:pt x="4427" y="7676"/>
                  </a:cubicBezTo>
                  <a:cubicBezTo>
                    <a:pt x="4292" y="7956"/>
                    <a:pt x="3964" y="8044"/>
                    <a:pt x="3642" y="8044"/>
                  </a:cubicBezTo>
                  <a:cubicBezTo>
                    <a:pt x="3540" y="8044"/>
                    <a:pt x="3438" y="8035"/>
                    <a:pt x="3344" y="8021"/>
                  </a:cubicBezTo>
                  <a:cubicBezTo>
                    <a:pt x="3181" y="7997"/>
                    <a:pt x="3005" y="7973"/>
                    <a:pt x="2835" y="7973"/>
                  </a:cubicBezTo>
                  <a:cubicBezTo>
                    <a:pt x="2582" y="7973"/>
                    <a:pt x="2341" y="8026"/>
                    <a:pt x="2177" y="8212"/>
                  </a:cubicBezTo>
                  <a:cubicBezTo>
                    <a:pt x="2070" y="8331"/>
                    <a:pt x="2022" y="8485"/>
                    <a:pt x="1915" y="8604"/>
                  </a:cubicBezTo>
                  <a:cubicBezTo>
                    <a:pt x="1475" y="9128"/>
                    <a:pt x="498" y="8747"/>
                    <a:pt x="10" y="9224"/>
                  </a:cubicBezTo>
                  <a:cubicBezTo>
                    <a:pt x="1" y="9330"/>
                    <a:pt x="124" y="9373"/>
                    <a:pt x="241" y="9373"/>
                  </a:cubicBezTo>
                  <a:cubicBezTo>
                    <a:pt x="268" y="9373"/>
                    <a:pt x="295" y="9371"/>
                    <a:pt x="320" y="9366"/>
                  </a:cubicBezTo>
                  <a:lnTo>
                    <a:pt x="1189" y="9355"/>
                  </a:lnTo>
                  <a:lnTo>
                    <a:pt x="10738" y="9009"/>
                  </a:lnTo>
                  <a:cubicBezTo>
                    <a:pt x="11244" y="8985"/>
                    <a:pt x="11750" y="8974"/>
                    <a:pt x="12256" y="8974"/>
                  </a:cubicBezTo>
                  <a:cubicBezTo>
                    <a:pt x="12762" y="8974"/>
                    <a:pt x="13268" y="8985"/>
                    <a:pt x="13774" y="9009"/>
                  </a:cubicBezTo>
                  <a:cubicBezTo>
                    <a:pt x="14655" y="9081"/>
                    <a:pt x="15524" y="9224"/>
                    <a:pt x="16393" y="9224"/>
                  </a:cubicBezTo>
                  <a:cubicBezTo>
                    <a:pt x="17274" y="9224"/>
                    <a:pt x="18179" y="9057"/>
                    <a:pt x="19060" y="8902"/>
                  </a:cubicBezTo>
                  <a:cubicBezTo>
                    <a:pt x="19191" y="8878"/>
                    <a:pt x="19334" y="8843"/>
                    <a:pt x="19382" y="8724"/>
                  </a:cubicBezTo>
                  <a:cubicBezTo>
                    <a:pt x="19501" y="8497"/>
                    <a:pt x="19132" y="8331"/>
                    <a:pt x="18858" y="8319"/>
                  </a:cubicBezTo>
                  <a:lnTo>
                    <a:pt x="17977" y="8295"/>
                  </a:lnTo>
                  <a:cubicBezTo>
                    <a:pt x="17846" y="8295"/>
                    <a:pt x="17691" y="8271"/>
                    <a:pt x="17631" y="8152"/>
                  </a:cubicBezTo>
                  <a:cubicBezTo>
                    <a:pt x="17596" y="8069"/>
                    <a:pt x="17584" y="7985"/>
                    <a:pt x="17620" y="7890"/>
                  </a:cubicBezTo>
                  <a:cubicBezTo>
                    <a:pt x="17739" y="7104"/>
                    <a:pt x="17667" y="6307"/>
                    <a:pt x="17429" y="5556"/>
                  </a:cubicBezTo>
                  <a:cubicBezTo>
                    <a:pt x="17348" y="5037"/>
                    <a:pt x="16897" y="4662"/>
                    <a:pt x="16381" y="4662"/>
                  </a:cubicBezTo>
                  <a:cubicBezTo>
                    <a:pt x="16365" y="4662"/>
                    <a:pt x="16350" y="4663"/>
                    <a:pt x="16334" y="4664"/>
                  </a:cubicBezTo>
                  <a:cubicBezTo>
                    <a:pt x="16167" y="4648"/>
                    <a:pt x="15999" y="4640"/>
                    <a:pt x="15831" y="4640"/>
                  </a:cubicBezTo>
                  <a:cubicBezTo>
                    <a:pt x="15495" y="4640"/>
                    <a:pt x="15159" y="4671"/>
                    <a:pt x="14833" y="4735"/>
                  </a:cubicBezTo>
                  <a:cubicBezTo>
                    <a:pt x="15131" y="3378"/>
                    <a:pt x="14703" y="1961"/>
                    <a:pt x="13702" y="985"/>
                  </a:cubicBezTo>
                  <a:cubicBezTo>
                    <a:pt x="13009" y="339"/>
                    <a:pt x="12102" y="0"/>
                    <a:pt x="11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fld id="{ADF8D8D1-271C-46BB-B9D3-013B96148659}" type="datetimeFigureOut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2024/5/20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fld id="{DF12BF3B-B18A-491F-9B1F-53B4ABD3F834}" type="slidenum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‹#›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024159"/>
      </p:ext>
    </p:extLst>
  </p:cSld>
  <p:clrMapOvr>
    <a:masterClrMapping/>
  </p:clrMapOvr>
  <p:transition spd="slow" advClick="0" advTm="2000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fld id="{ADF8D8D1-271C-46BB-B9D3-013B96148659}" type="datetimeFigureOut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2024/5/20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fld id="{DF12BF3B-B18A-491F-9B1F-53B4ABD3F834}" type="slidenum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‹#›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581164"/>
      </p:ext>
    </p:extLst>
  </p:cSld>
  <p:clrMapOvr>
    <a:masterClrMapping/>
  </p:clrMapOvr>
  <p:transition spd="slow" advClick="0" advTm="2000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fld id="{ADF8D8D1-271C-46BB-B9D3-013B96148659}" type="datetimeFigureOut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2024/5/20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fld id="{DF12BF3B-B18A-491F-9B1F-53B4ABD3F834}" type="slidenum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‹#›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764938"/>
      </p:ext>
    </p:extLst>
  </p:cSld>
  <p:clrMapOvr>
    <a:masterClrMapping/>
  </p:clrMapOvr>
  <p:transition spd="slow" advClick="0" advTm="2000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fld id="{ADF8D8D1-271C-46BB-B9D3-013B96148659}" type="datetimeFigureOut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2024/5/20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fld id="{DF12BF3B-B18A-491F-9B1F-53B4ABD3F834}" type="slidenum">
              <a:rPr lang="zh-CN" altLang="en-US" sz="1350" kern="1200" smtClean="0">
                <a:solidFill>
                  <a:prstClr val="black"/>
                </a:solidFill>
                <a:cs typeface="+mn-cs"/>
              </a:rPr>
              <a:pPr defTabSz="685800">
                <a:buClrTx/>
              </a:pPr>
              <a:t>‹#›</a:t>
            </a:fld>
            <a:endParaRPr lang="zh-CN" altLang="en-US" sz="1350" kern="120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917781"/>
      </p:ext>
    </p:extLst>
  </p:cSld>
  <p:clrMapOvr>
    <a:masterClrMapping/>
  </p:clrMapOvr>
  <p:transition spd="slow" advClick="0" advTm="2000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091163"/>
      </p:ext>
    </p:extLst>
  </p:cSld>
  <p:clrMapOvr>
    <a:masterClrMapping/>
  </p:clrMapOvr>
  <p:transition spd="slow" advClick="0" advTm="2000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048000" y="331471"/>
            <a:ext cx="3276600" cy="2312673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81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966029" y="2851089"/>
            <a:ext cx="3383973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15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966029" y="3288938"/>
            <a:ext cx="3383973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981376" y="3613369"/>
            <a:ext cx="3366029" cy="11526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08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958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13"/>
          <p:cNvGrpSpPr/>
          <p:nvPr/>
        </p:nvGrpSpPr>
        <p:grpSpPr>
          <a:xfrm>
            <a:off x="-1020550" y="-785874"/>
            <a:ext cx="14015605" cy="8884664"/>
            <a:chOff x="-1020550" y="-785874"/>
            <a:chExt cx="14015605" cy="8884664"/>
          </a:xfrm>
        </p:grpSpPr>
        <p:grpSp>
          <p:nvGrpSpPr>
            <p:cNvPr id="297" name="Google Shape;297;p13"/>
            <p:cNvGrpSpPr/>
            <p:nvPr/>
          </p:nvGrpSpPr>
          <p:grpSpPr>
            <a:xfrm rot="10800000">
              <a:off x="7785753" y="2425865"/>
              <a:ext cx="2282288" cy="2513280"/>
              <a:chOff x="-1890669" y="-592228"/>
              <a:chExt cx="3608930" cy="3973565"/>
            </a:xfrm>
          </p:grpSpPr>
          <p:grpSp>
            <p:nvGrpSpPr>
              <p:cNvPr id="298" name="Google Shape;298;p13"/>
              <p:cNvGrpSpPr/>
              <p:nvPr/>
            </p:nvGrpSpPr>
            <p:grpSpPr>
              <a:xfrm>
                <a:off x="-1890669" y="-592228"/>
                <a:ext cx="3608930" cy="3973565"/>
                <a:chOff x="262575" y="279375"/>
                <a:chExt cx="1205750" cy="1327575"/>
              </a:xfrm>
            </p:grpSpPr>
            <p:sp>
              <p:nvSpPr>
                <p:cNvPr id="299" name="Google Shape;299;p13"/>
                <p:cNvSpPr/>
                <p:nvPr/>
              </p:nvSpPr>
              <p:spPr>
                <a:xfrm>
                  <a:off x="321025" y="335700"/>
                  <a:ext cx="1088525" cy="121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41" h="48536" fill="none" extrusionOk="0">
                      <a:moveTo>
                        <a:pt x="12392" y="48535"/>
                      </a:moveTo>
                      <a:cubicBezTo>
                        <a:pt x="12061" y="48535"/>
                        <a:pt x="11730" y="48364"/>
                        <a:pt x="11437" y="48205"/>
                      </a:cubicBezTo>
                      <a:cubicBezTo>
                        <a:pt x="9404" y="47005"/>
                        <a:pt x="7506" y="45609"/>
                        <a:pt x="7335" y="43527"/>
                      </a:cubicBezTo>
                      <a:cubicBezTo>
                        <a:pt x="7286" y="42976"/>
                        <a:pt x="7384" y="42413"/>
                        <a:pt x="7470" y="41875"/>
                      </a:cubicBezTo>
                      <a:cubicBezTo>
                        <a:pt x="7531" y="41507"/>
                        <a:pt x="7592" y="41128"/>
                        <a:pt x="7616" y="40748"/>
                      </a:cubicBezTo>
                      <a:cubicBezTo>
                        <a:pt x="7690" y="38936"/>
                        <a:pt x="6772" y="37271"/>
                        <a:pt x="5878" y="35667"/>
                      </a:cubicBezTo>
                      <a:cubicBezTo>
                        <a:pt x="5743" y="35422"/>
                        <a:pt x="5608" y="35177"/>
                        <a:pt x="5474" y="34920"/>
                      </a:cubicBezTo>
                      <a:cubicBezTo>
                        <a:pt x="3490" y="31222"/>
                        <a:pt x="2327" y="27121"/>
                        <a:pt x="1213" y="23178"/>
                      </a:cubicBezTo>
                      <a:cubicBezTo>
                        <a:pt x="650" y="21170"/>
                        <a:pt x="1" y="18893"/>
                        <a:pt x="331" y="16676"/>
                      </a:cubicBezTo>
                      <a:cubicBezTo>
                        <a:pt x="576" y="14999"/>
                        <a:pt x="1348" y="13309"/>
                        <a:pt x="2719" y="11473"/>
                      </a:cubicBezTo>
                      <a:cubicBezTo>
                        <a:pt x="6698" y="6122"/>
                        <a:pt x="12465" y="3453"/>
                        <a:pt x="16591" y="2131"/>
                      </a:cubicBezTo>
                      <a:cubicBezTo>
                        <a:pt x="21219" y="674"/>
                        <a:pt x="26558" y="0"/>
                        <a:pt x="33366" y="25"/>
                      </a:cubicBezTo>
                      <a:cubicBezTo>
                        <a:pt x="33929" y="25"/>
                        <a:pt x="34639" y="25"/>
                        <a:pt x="35276" y="208"/>
                      </a:cubicBezTo>
                      <a:cubicBezTo>
                        <a:pt x="35973" y="392"/>
                        <a:pt x="36586" y="772"/>
                        <a:pt x="37173" y="1127"/>
                      </a:cubicBezTo>
                      <a:cubicBezTo>
                        <a:pt x="39243" y="2376"/>
                        <a:pt x="41606" y="3820"/>
                        <a:pt x="42916" y="6085"/>
                      </a:cubicBezTo>
                      <a:cubicBezTo>
                        <a:pt x="43381" y="6857"/>
                        <a:pt x="43540" y="7530"/>
                        <a:pt x="43467" y="8167"/>
                      </a:cubicBezTo>
                      <a:cubicBezTo>
                        <a:pt x="43283" y="9416"/>
                        <a:pt x="42169" y="9710"/>
                        <a:pt x="41177" y="9955"/>
                      </a:cubicBezTo>
                      <a:lnTo>
                        <a:pt x="41006" y="10004"/>
                      </a:lnTo>
                      <a:cubicBezTo>
                        <a:pt x="39316" y="10432"/>
                        <a:pt x="38006" y="10922"/>
                        <a:pt x="36892" y="11534"/>
                      </a:cubicBezTo>
                      <a:lnTo>
                        <a:pt x="36892" y="11534"/>
                      </a:lnTo>
                      <a:cubicBezTo>
                        <a:pt x="35178" y="12465"/>
                        <a:pt x="33929" y="13775"/>
                        <a:pt x="33366" y="15232"/>
                      </a:cubicBezTo>
                      <a:cubicBezTo>
                        <a:pt x="33219" y="15611"/>
                        <a:pt x="33108" y="16028"/>
                        <a:pt x="33010" y="16432"/>
                      </a:cubicBezTo>
                      <a:cubicBezTo>
                        <a:pt x="32876" y="16983"/>
                        <a:pt x="32729" y="17558"/>
                        <a:pt x="32459" y="18085"/>
                      </a:cubicBezTo>
                      <a:cubicBezTo>
                        <a:pt x="32153" y="18672"/>
                        <a:pt x="31725" y="19186"/>
                        <a:pt x="31296" y="19688"/>
                      </a:cubicBezTo>
                      <a:cubicBezTo>
                        <a:pt x="31039" y="19995"/>
                        <a:pt x="30770" y="20313"/>
                        <a:pt x="30525" y="20656"/>
                      </a:cubicBezTo>
                      <a:cubicBezTo>
                        <a:pt x="29362" y="22284"/>
                        <a:pt x="29031" y="24513"/>
                        <a:pt x="29680" y="26410"/>
                      </a:cubicBezTo>
                      <a:cubicBezTo>
                        <a:pt x="29766" y="26692"/>
                        <a:pt x="29913" y="26998"/>
                        <a:pt x="30011" y="27280"/>
                      </a:cubicBezTo>
                      <a:cubicBezTo>
                        <a:pt x="30402" y="28223"/>
                        <a:pt x="30807" y="29190"/>
                        <a:pt x="30500" y="30157"/>
                      </a:cubicBezTo>
                      <a:cubicBezTo>
                        <a:pt x="30231" y="31039"/>
                        <a:pt x="29423" y="31614"/>
                        <a:pt x="28786" y="31932"/>
                      </a:cubicBezTo>
                      <a:cubicBezTo>
                        <a:pt x="26080" y="33304"/>
                        <a:pt x="22419" y="32422"/>
                        <a:pt x="20644" y="29961"/>
                      </a:cubicBezTo>
                      <a:cubicBezTo>
                        <a:pt x="20583" y="29863"/>
                        <a:pt x="20509" y="29753"/>
                        <a:pt x="20448" y="29667"/>
                      </a:cubicBezTo>
                      <a:cubicBezTo>
                        <a:pt x="20179" y="29263"/>
                        <a:pt x="19897" y="28859"/>
                        <a:pt x="19481" y="28627"/>
                      </a:cubicBezTo>
                      <a:cubicBezTo>
                        <a:pt x="18379" y="28002"/>
                        <a:pt x="17020" y="28933"/>
                        <a:pt x="16224" y="30047"/>
                      </a:cubicBezTo>
                      <a:cubicBezTo>
                        <a:pt x="14253" y="32814"/>
                        <a:pt x="13787" y="36646"/>
                        <a:pt x="15061" y="39793"/>
                      </a:cubicBezTo>
                      <a:lnTo>
                        <a:pt x="15195" y="40124"/>
                      </a:lnTo>
                      <a:cubicBezTo>
                        <a:pt x="15428" y="40675"/>
                        <a:pt x="15661" y="41226"/>
                        <a:pt x="15661" y="41838"/>
                      </a:cubicBezTo>
                      <a:cubicBezTo>
                        <a:pt x="15661" y="42291"/>
                        <a:pt x="15502" y="42719"/>
                        <a:pt x="15355" y="43160"/>
                      </a:cubicBezTo>
                      <a:cubicBezTo>
                        <a:pt x="14791" y="44752"/>
                        <a:pt x="14093" y="46331"/>
                        <a:pt x="13334" y="47837"/>
                      </a:cubicBezTo>
                      <a:cubicBezTo>
                        <a:pt x="13200" y="48094"/>
                        <a:pt x="13053" y="48339"/>
                        <a:pt x="12832" y="48462"/>
                      </a:cubicBezTo>
                      <a:cubicBezTo>
                        <a:pt x="12649" y="48511"/>
                        <a:pt x="12526" y="48535"/>
                        <a:pt x="12392" y="4853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13"/>
                <p:cNvSpPr/>
                <p:nvPr/>
              </p:nvSpPr>
              <p:spPr>
                <a:xfrm>
                  <a:off x="408275" y="421100"/>
                  <a:ext cx="903000" cy="101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20" h="40589" fill="none" extrusionOk="0">
                      <a:moveTo>
                        <a:pt x="7824" y="40589"/>
                      </a:moveTo>
                      <a:lnTo>
                        <a:pt x="7800" y="40552"/>
                      </a:lnTo>
                      <a:cubicBezTo>
                        <a:pt x="7322" y="40148"/>
                        <a:pt x="7224" y="39916"/>
                        <a:pt x="7224" y="39830"/>
                      </a:cubicBezTo>
                      <a:cubicBezTo>
                        <a:pt x="7212" y="39683"/>
                        <a:pt x="7273" y="39291"/>
                        <a:pt x="7334" y="38997"/>
                      </a:cubicBezTo>
                      <a:cubicBezTo>
                        <a:pt x="7408" y="38556"/>
                        <a:pt x="7494" y="38054"/>
                        <a:pt x="7518" y="37479"/>
                      </a:cubicBezTo>
                      <a:cubicBezTo>
                        <a:pt x="7640" y="34712"/>
                        <a:pt x="6392" y="32435"/>
                        <a:pt x="5375" y="30610"/>
                      </a:cubicBezTo>
                      <a:lnTo>
                        <a:pt x="5363" y="30586"/>
                      </a:lnTo>
                      <a:cubicBezTo>
                        <a:pt x="5241" y="30353"/>
                        <a:pt x="5118" y="30120"/>
                        <a:pt x="4996" y="29912"/>
                      </a:cubicBezTo>
                      <a:cubicBezTo>
                        <a:pt x="3184" y="26545"/>
                        <a:pt x="2082" y="22627"/>
                        <a:pt x="1016" y="18844"/>
                      </a:cubicBezTo>
                      <a:cubicBezTo>
                        <a:pt x="502" y="17081"/>
                        <a:pt x="0" y="15256"/>
                        <a:pt x="221" y="13750"/>
                      </a:cubicBezTo>
                      <a:cubicBezTo>
                        <a:pt x="368" y="12661"/>
                        <a:pt x="955" y="11448"/>
                        <a:pt x="1959" y="10089"/>
                      </a:cubicBezTo>
                      <a:cubicBezTo>
                        <a:pt x="5412" y="5461"/>
                        <a:pt x="10493" y="3122"/>
                        <a:pt x="14130" y="1959"/>
                      </a:cubicBezTo>
                      <a:cubicBezTo>
                        <a:pt x="18354" y="625"/>
                        <a:pt x="23239" y="0"/>
                        <a:pt x="29508" y="0"/>
                      </a:cubicBezTo>
                      <a:lnTo>
                        <a:pt x="29594" y="0"/>
                      </a:lnTo>
                      <a:lnTo>
                        <a:pt x="29876" y="0"/>
                      </a:lnTo>
                      <a:cubicBezTo>
                        <a:pt x="30182" y="0"/>
                        <a:pt x="30696" y="0"/>
                        <a:pt x="30904" y="61"/>
                      </a:cubicBezTo>
                      <a:cubicBezTo>
                        <a:pt x="31137" y="123"/>
                        <a:pt x="31577" y="404"/>
                        <a:pt x="31933" y="612"/>
                      </a:cubicBezTo>
                      <a:cubicBezTo>
                        <a:pt x="32312" y="845"/>
                        <a:pt x="32826" y="1053"/>
                        <a:pt x="33365" y="1286"/>
                      </a:cubicBezTo>
                      <a:cubicBezTo>
                        <a:pt x="34712" y="1849"/>
                        <a:pt x="36120" y="2437"/>
                        <a:pt x="35814" y="3490"/>
                      </a:cubicBezTo>
                      <a:cubicBezTo>
                        <a:pt x="35520" y="4506"/>
                        <a:pt x="34443" y="4616"/>
                        <a:pt x="33377" y="4739"/>
                      </a:cubicBezTo>
                      <a:cubicBezTo>
                        <a:pt x="32765" y="4800"/>
                        <a:pt x="32190" y="4886"/>
                        <a:pt x="31761" y="5106"/>
                      </a:cubicBezTo>
                      <a:cubicBezTo>
                        <a:pt x="29337" y="6428"/>
                        <a:pt x="27537" y="8375"/>
                        <a:pt x="26692" y="10604"/>
                      </a:cubicBezTo>
                      <a:cubicBezTo>
                        <a:pt x="26484" y="11167"/>
                        <a:pt x="26337" y="11705"/>
                        <a:pt x="26215" y="12171"/>
                      </a:cubicBezTo>
                      <a:cubicBezTo>
                        <a:pt x="26129" y="12550"/>
                        <a:pt x="26019" y="12942"/>
                        <a:pt x="25933" y="13126"/>
                      </a:cubicBezTo>
                      <a:cubicBezTo>
                        <a:pt x="25823" y="13346"/>
                        <a:pt x="25517" y="13701"/>
                        <a:pt x="25223" y="14032"/>
                      </a:cubicBezTo>
                      <a:cubicBezTo>
                        <a:pt x="24917" y="14387"/>
                        <a:pt x="24586" y="14779"/>
                        <a:pt x="24243" y="15244"/>
                      </a:cubicBezTo>
                      <a:cubicBezTo>
                        <a:pt x="22456" y="17766"/>
                        <a:pt x="21966" y="21133"/>
                        <a:pt x="22958" y="24060"/>
                      </a:cubicBezTo>
                      <a:cubicBezTo>
                        <a:pt x="23092" y="24451"/>
                        <a:pt x="23239" y="24807"/>
                        <a:pt x="23374" y="25125"/>
                      </a:cubicBezTo>
                      <a:cubicBezTo>
                        <a:pt x="23386" y="25162"/>
                        <a:pt x="23423" y="25211"/>
                        <a:pt x="23447" y="25235"/>
                      </a:cubicBezTo>
                      <a:cubicBezTo>
                        <a:pt x="23509" y="25333"/>
                        <a:pt x="23582" y="25431"/>
                        <a:pt x="23545" y="25541"/>
                      </a:cubicBezTo>
                      <a:cubicBezTo>
                        <a:pt x="23435" y="25798"/>
                        <a:pt x="23068" y="25774"/>
                        <a:pt x="22750" y="25762"/>
                      </a:cubicBezTo>
                      <a:cubicBezTo>
                        <a:pt x="22652" y="25762"/>
                        <a:pt x="22578" y="25737"/>
                        <a:pt x="22480" y="25737"/>
                      </a:cubicBezTo>
                      <a:cubicBezTo>
                        <a:pt x="21439" y="25737"/>
                        <a:pt x="20435" y="25272"/>
                        <a:pt x="19897" y="24537"/>
                      </a:cubicBezTo>
                      <a:lnTo>
                        <a:pt x="19762" y="24353"/>
                      </a:lnTo>
                      <a:lnTo>
                        <a:pt x="19750" y="24317"/>
                      </a:lnTo>
                      <a:cubicBezTo>
                        <a:pt x="19382" y="23766"/>
                        <a:pt x="18746" y="22847"/>
                        <a:pt x="17644" y="22235"/>
                      </a:cubicBezTo>
                      <a:cubicBezTo>
                        <a:pt x="16909" y="21819"/>
                        <a:pt x="16077" y="21599"/>
                        <a:pt x="15219" y="21599"/>
                      </a:cubicBezTo>
                      <a:cubicBezTo>
                        <a:pt x="13273" y="21599"/>
                        <a:pt x="11301" y="22737"/>
                        <a:pt x="9955" y="24635"/>
                      </a:cubicBezTo>
                      <a:cubicBezTo>
                        <a:pt x="7285" y="28370"/>
                        <a:pt x="6685" y="33353"/>
                        <a:pt x="8387" y="37614"/>
                      </a:cubicBezTo>
                      <a:cubicBezTo>
                        <a:pt x="8436" y="37736"/>
                        <a:pt x="8498" y="37859"/>
                        <a:pt x="8547" y="38006"/>
                      </a:cubicBezTo>
                      <a:cubicBezTo>
                        <a:pt x="8559" y="38030"/>
                        <a:pt x="8571" y="38079"/>
                        <a:pt x="8608" y="38103"/>
                      </a:cubicBezTo>
                      <a:cubicBezTo>
                        <a:pt x="8657" y="38201"/>
                        <a:pt x="8693" y="38287"/>
                        <a:pt x="8693" y="38385"/>
                      </a:cubicBezTo>
                      <a:cubicBezTo>
                        <a:pt x="8693" y="38446"/>
                        <a:pt x="8669" y="38508"/>
                        <a:pt x="8644" y="38556"/>
                      </a:cubicBezTo>
                      <a:cubicBezTo>
                        <a:pt x="8644" y="38569"/>
                        <a:pt x="8632" y="38581"/>
                        <a:pt x="8632" y="38581"/>
                      </a:cubicBezTo>
                      <a:cubicBezTo>
                        <a:pt x="8400" y="39242"/>
                        <a:pt x="8142" y="39903"/>
                        <a:pt x="7873" y="4054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13"/>
                <p:cNvSpPr/>
                <p:nvPr/>
              </p:nvSpPr>
              <p:spPr>
                <a:xfrm>
                  <a:off x="493675" y="440375"/>
                  <a:ext cx="630900" cy="58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6" h="23461" fill="none" extrusionOk="0">
                      <a:moveTo>
                        <a:pt x="2816" y="23460"/>
                      </a:moveTo>
                      <a:lnTo>
                        <a:pt x="2767" y="23460"/>
                      </a:lnTo>
                      <a:cubicBezTo>
                        <a:pt x="1286" y="23338"/>
                        <a:pt x="1200" y="21428"/>
                        <a:pt x="1102" y="19591"/>
                      </a:cubicBezTo>
                      <a:cubicBezTo>
                        <a:pt x="1053" y="18734"/>
                        <a:pt x="1017" y="17828"/>
                        <a:pt x="833" y="17154"/>
                      </a:cubicBezTo>
                      <a:cubicBezTo>
                        <a:pt x="453" y="15869"/>
                        <a:pt x="0" y="14240"/>
                        <a:pt x="123" y="13445"/>
                      </a:cubicBezTo>
                      <a:cubicBezTo>
                        <a:pt x="172" y="13163"/>
                        <a:pt x="368" y="12502"/>
                        <a:pt x="1237" y="11326"/>
                      </a:cubicBezTo>
                      <a:cubicBezTo>
                        <a:pt x="4151" y="7420"/>
                        <a:pt x="8547" y="5400"/>
                        <a:pt x="11730" y="4408"/>
                      </a:cubicBezTo>
                      <a:cubicBezTo>
                        <a:pt x="12599" y="4127"/>
                        <a:pt x="13726" y="3576"/>
                        <a:pt x="14938" y="3000"/>
                      </a:cubicBezTo>
                      <a:cubicBezTo>
                        <a:pt x="17828" y="1592"/>
                        <a:pt x="21109" y="1"/>
                        <a:pt x="23178" y="833"/>
                      </a:cubicBezTo>
                      <a:cubicBezTo>
                        <a:pt x="23913" y="1139"/>
                        <a:pt x="24427" y="1739"/>
                        <a:pt x="24733" y="2645"/>
                      </a:cubicBezTo>
                      <a:cubicBezTo>
                        <a:pt x="25235" y="4127"/>
                        <a:pt x="23913" y="5119"/>
                        <a:pt x="22492" y="6184"/>
                      </a:cubicBezTo>
                      <a:cubicBezTo>
                        <a:pt x="21501" y="6918"/>
                        <a:pt x="20484" y="7678"/>
                        <a:pt x="20129" y="8645"/>
                      </a:cubicBezTo>
                      <a:cubicBezTo>
                        <a:pt x="19836" y="9392"/>
                        <a:pt x="19689" y="10041"/>
                        <a:pt x="19542" y="10567"/>
                      </a:cubicBezTo>
                      <a:cubicBezTo>
                        <a:pt x="19542" y="10592"/>
                        <a:pt x="19529" y="10616"/>
                        <a:pt x="19529" y="10653"/>
                      </a:cubicBezTo>
                      <a:cubicBezTo>
                        <a:pt x="19517" y="10714"/>
                        <a:pt x="19517" y="10775"/>
                        <a:pt x="19480" y="10837"/>
                      </a:cubicBezTo>
                      <a:cubicBezTo>
                        <a:pt x="19431" y="10910"/>
                        <a:pt x="19370" y="10971"/>
                        <a:pt x="19334" y="11032"/>
                      </a:cubicBezTo>
                      <a:lnTo>
                        <a:pt x="19272" y="11094"/>
                      </a:lnTo>
                      <a:cubicBezTo>
                        <a:pt x="18929" y="11473"/>
                        <a:pt x="18513" y="11963"/>
                        <a:pt x="18085" y="12563"/>
                      </a:cubicBezTo>
                      <a:cubicBezTo>
                        <a:pt x="17570" y="13298"/>
                        <a:pt x="17423" y="14302"/>
                        <a:pt x="17277" y="15281"/>
                      </a:cubicBezTo>
                      <a:cubicBezTo>
                        <a:pt x="17081" y="16628"/>
                        <a:pt x="16897" y="17901"/>
                        <a:pt x="15795" y="18465"/>
                      </a:cubicBezTo>
                      <a:cubicBezTo>
                        <a:pt x="15073" y="18832"/>
                        <a:pt x="14338" y="18452"/>
                        <a:pt x="13554" y="18060"/>
                      </a:cubicBezTo>
                      <a:cubicBezTo>
                        <a:pt x="12991" y="17767"/>
                        <a:pt x="12416" y="17473"/>
                        <a:pt x="11828" y="17473"/>
                      </a:cubicBezTo>
                      <a:cubicBezTo>
                        <a:pt x="8804" y="17473"/>
                        <a:pt x="5804" y="19138"/>
                        <a:pt x="3808" y="21942"/>
                      </a:cubicBezTo>
                      <a:cubicBezTo>
                        <a:pt x="3686" y="22113"/>
                        <a:pt x="3612" y="22370"/>
                        <a:pt x="3514" y="22603"/>
                      </a:cubicBezTo>
                      <a:cubicBezTo>
                        <a:pt x="3343" y="23019"/>
                        <a:pt x="3184" y="23460"/>
                        <a:pt x="2816" y="2346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13"/>
                <p:cNvSpPr/>
                <p:nvPr/>
              </p:nvSpPr>
              <p:spPr>
                <a:xfrm>
                  <a:off x="579075" y="560075"/>
                  <a:ext cx="386025" cy="30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41" h="12073" fill="none" extrusionOk="0">
                      <a:moveTo>
                        <a:pt x="1715" y="12073"/>
                      </a:moveTo>
                      <a:cubicBezTo>
                        <a:pt x="1408" y="12073"/>
                        <a:pt x="1090" y="12024"/>
                        <a:pt x="759" y="11901"/>
                      </a:cubicBezTo>
                      <a:lnTo>
                        <a:pt x="759" y="11901"/>
                      </a:lnTo>
                      <a:cubicBezTo>
                        <a:pt x="662" y="11864"/>
                        <a:pt x="662" y="11730"/>
                        <a:pt x="662" y="11620"/>
                      </a:cubicBezTo>
                      <a:cubicBezTo>
                        <a:pt x="662" y="11558"/>
                        <a:pt x="662" y="11497"/>
                        <a:pt x="637" y="11448"/>
                      </a:cubicBezTo>
                      <a:cubicBezTo>
                        <a:pt x="600" y="11289"/>
                        <a:pt x="539" y="11093"/>
                        <a:pt x="453" y="10897"/>
                      </a:cubicBezTo>
                      <a:cubicBezTo>
                        <a:pt x="257" y="10334"/>
                        <a:pt x="0" y="9636"/>
                        <a:pt x="74" y="9195"/>
                      </a:cubicBezTo>
                      <a:cubicBezTo>
                        <a:pt x="86" y="9073"/>
                        <a:pt x="196" y="8938"/>
                        <a:pt x="355" y="8754"/>
                      </a:cubicBezTo>
                      <a:cubicBezTo>
                        <a:pt x="392" y="8693"/>
                        <a:pt x="453" y="8620"/>
                        <a:pt x="502" y="8534"/>
                      </a:cubicBezTo>
                      <a:cubicBezTo>
                        <a:pt x="2865" y="5351"/>
                        <a:pt x="6600" y="3673"/>
                        <a:pt x="9306" y="2816"/>
                      </a:cubicBezTo>
                      <a:cubicBezTo>
                        <a:pt x="10408" y="2461"/>
                        <a:pt x="11657" y="1861"/>
                        <a:pt x="12979" y="1224"/>
                      </a:cubicBezTo>
                      <a:cubicBezTo>
                        <a:pt x="13175" y="1126"/>
                        <a:pt x="13408" y="931"/>
                        <a:pt x="13652" y="722"/>
                      </a:cubicBezTo>
                      <a:cubicBezTo>
                        <a:pt x="14069" y="367"/>
                        <a:pt x="14497" y="0"/>
                        <a:pt x="14828" y="49"/>
                      </a:cubicBezTo>
                      <a:cubicBezTo>
                        <a:pt x="14950" y="61"/>
                        <a:pt x="15048" y="122"/>
                        <a:pt x="15122" y="245"/>
                      </a:cubicBezTo>
                      <a:cubicBezTo>
                        <a:pt x="15440" y="698"/>
                        <a:pt x="14950" y="1126"/>
                        <a:pt x="14448" y="1579"/>
                      </a:cubicBezTo>
                      <a:cubicBezTo>
                        <a:pt x="14081" y="1910"/>
                        <a:pt x="13677" y="2253"/>
                        <a:pt x="13542" y="2645"/>
                      </a:cubicBezTo>
                      <a:cubicBezTo>
                        <a:pt x="13432" y="2951"/>
                        <a:pt x="13359" y="3245"/>
                        <a:pt x="13285" y="3514"/>
                      </a:cubicBezTo>
                      <a:cubicBezTo>
                        <a:pt x="13187" y="3857"/>
                        <a:pt x="13114" y="4175"/>
                        <a:pt x="12979" y="4420"/>
                      </a:cubicBezTo>
                      <a:cubicBezTo>
                        <a:pt x="12857" y="4665"/>
                        <a:pt x="12636" y="4910"/>
                        <a:pt x="12428" y="5155"/>
                      </a:cubicBezTo>
                      <a:cubicBezTo>
                        <a:pt x="12257" y="5351"/>
                        <a:pt x="12073" y="5571"/>
                        <a:pt x="11901" y="5804"/>
                      </a:cubicBezTo>
                      <a:cubicBezTo>
                        <a:pt x="11473" y="6391"/>
                        <a:pt x="11387" y="7175"/>
                        <a:pt x="11289" y="7861"/>
                      </a:cubicBezTo>
                      <a:cubicBezTo>
                        <a:pt x="11204" y="8644"/>
                        <a:pt x="11093" y="9391"/>
                        <a:pt x="10530" y="9722"/>
                      </a:cubicBezTo>
                      <a:cubicBezTo>
                        <a:pt x="10187" y="9918"/>
                        <a:pt x="9808" y="9746"/>
                        <a:pt x="9379" y="9563"/>
                      </a:cubicBezTo>
                      <a:cubicBezTo>
                        <a:pt x="9061" y="9428"/>
                        <a:pt x="8718" y="9293"/>
                        <a:pt x="8375" y="9293"/>
                      </a:cubicBezTo>
                      <a:cubicBezTo>
                        <a:pt x="7175" y="9293"/>
                        <a:pt x="6061" y="10003"/>
                        <a:pt x="4971" y="10701"/>
                      </a:cubicBezTo>
                      <a:cubicBezTo>
                        <a:pt x="3869" y="11411"/>
                        <a:pt x="2816" y="12073"/>
                        <a:pt x="1715" y="1207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13"/>
                <p:cNvSpPr/>
                <p:nvPr/>
              </p:nvSpPr>
              <p:spPr>
                <a:xfrm>
                  <a:off x="262575" y="279375"/>
                  <a:ext cx="1205750" cy="13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30" h="53103" fill="none" extrusionOk="0">
                      <a:moveTo>
                        <a:pt x="19027" y="37087"/>
                      </a:moveTo>
                      <a:cubicBezTo>
                        <a:pt x="18831" y="38471"/>
                        <a:pt x="18966" y="39903"/>
                        <a:pt x="19480" y="41189"/>
                      </a:cubicBezTo>
                      <a:cubicBezTo>
                        <a:pt x="19529" y="41287"/>
                        <a:pt x="19566" y="41385"/>
                        <a:pt x="19603" y="41483"/>
                      </a:cubicBezTo>
                      <a:cubicBezTo>
                        <a:pt x="19884" y="42144"/>
                        <a:pt x="20252" y="43026"/>
                        <a:pt x="20239" y="44103"/>
                      </a:cubicBezTo>
                      <a:cubicBezTo>
                        <a:pt x="20215" y="44911"/>
                        <a:pt x="20007" y="45597"/>
                        <a:pt x="19786" y="46185"/>
                      </a:cubicBezTo>
                      <a:cubicBezTo>
                        <a:pt x="19199" y="47862"/>
                        <a:pt x="18476" y="49539"/>
                        <a:pt x="17644" y="51119"/>
                      </a:cubicBezTo>
                      <a:cubicBezTo>
                        <a:pt x="17484" y="51462"/>
                        <a:pt x="17080" y="52245"/>
                        <a:pt x="16199" y="52735"/>
                      </a:cubicBezTo>
                      <a:cubicBezTo>
                        <a:pt x="15734" y="52980"/>
                        <a:pt x="15244" y="53102"/>
                        <a:pt x="14730" y="53102"/>
                      </a:cubicBezTo>
                      <a:cubicBezTo>
                        <a:pt x="13836" y="53102"/>
                        <a:pt x="13089" y="52711"/>
                        <a:pt x="12611" y="52441"/>
                      </a:cubicBezTo>
                      <a:cubicBezTo>
                        <a:pt x="11007" y="51486"/>
                        <a:pt x="7677" y="49539"/>
                        <a:pt x="7371" y="45976"/>
                      </a:cubicBezTo>
                      <a:cubicBezTo>
                        <a:pt x="7297" y="45144"/>
                        <a:pt x="7420" y="44372"/>
                        <a:pt x="7530" y="43760"/>
                      </a:cubicBezTo>
                      <a:cubicBezTo>
                        <a:pt x="7579" y="43442"/>
                        <a:pt x="7640" y="43148"/>
                        <a:pt x="7640" y="42903"/>
                      </a:cubicBezTo>
                      <a:cubicBezTo>
                        <a:pt x="7677" y="41740"/>
                        <a:pt x="6967" y="40430"/>
                        <a:pt x="6196" y="39034"/>
                      </a:cubicBezTo>
                      <a:cubicBezTo>
                        <a:pt x="6061" y="38777"/>
                        <a:pt x="5926" y="38532"/>
                        <a:pt x="5779" y="38263"/>
                      </a:cubicBezTo>
                      <a:cubicBezTo>
                        <a:pt x="3686" y="34345"/>
                        <a:pt x="2498" y="30145"/>
                        <a:pt x="1347" y="26068"/>
                      </a:cubicBezTo>
                      <a:cubicBezTo>
                        <a:pt x="747" y="23962"/>
                        <a:pt x="0" y="21329"/>
                        <a:pt x="392" y="18623"/>
                      </a:cubicBezTo>
                      <a:cubicBezTo>
                        <a:pt x="686" y="16566"/>
                        <a:pt x="1604" y="14522"/>
                        <a:pt x="3208" y="12379"/>
                      </a:cubicBezTo>
                      <a:cubicBezTo>
                        <a:pt x="7555" y="6526"/>
                        <a:pt x="13787" y="3637"/>
                        <a:pt x="18244" y="2229"/>
                      </a:cubicBezTo>
                      <a:cubicBezTo>
                        <a:pt x="23031" y="710"/>
                        <a:pt x="28504" y="0"/>
                        <a:pt x="35422" y="0"/>
                      </a:cubicBezTo>
                      <a:lnTo>
                        <a:pt x="35728" y="0"/>
                      </a:lnTo>
                      <a:cubicBezTo>
                        <a:pt x="36377" y="0"/>
                        <a:pt x="37283" y="0"/>
                        <a:pt x="38226" y="270"/>
                      </a:cubicBezTo>
                      <a:cubicBezTo>
                        <a:pt x="39230" y="539"/>
                        <a:pt x="40050" y="1029"/>
                        <a:pt x="40711" y="1445"/>
                      </a:cubicBezTo>
                      <a:cubicBezTo>
                        <a:pt x="42903" y="2780"/>
                        <a:pt x="45621" y="4433"/>
                        <a:pt x="47237" y="7200"/>
                      </a:cubicBezTo>
                      <a:cubicBezTo>
                        <a:pt x="47948" y="8424"/>
                        <a:pt x="48229" y="9624"/>
                        <a:pt x="48058" y="10751"/>
                      </a:cubicBezTo>
                      <a:cubicBezTo>
                        <a:pt x="47654" y="13530"/>
                        <a:pt x="45119" y="14167"/>
                        <a:pt x="44029" y="14436"/>
                      </a:cubicBezTo>
                      <a:lnTo>
                        <a:pt x="43858" y="14485"/>
                      </a:lnTo>
                      <a:cubicBezTo>
                        <a:pt x="42376" y="14864"/>
                        <a:pt x="41226" y="15281"/>
                        <a:pt x="40283" y="15807"/>
                      </a:cubicBezTo>
                      <a:cubicBezTo>
                        <a:pt x="39071" y="16456"/>
                        <a:pt x="38165" y="17374"/>
                        <a:pt x="37822" y="18317"/>
                      </a:cubicBezTo>
                      <a:cubicBezTo>
                        <a:pt x="37712" y="18587"/>
                        <a:pt x="37638" y="18905"/>
                        <a:pt x="37540" y="19260"/>
                      </a:cubicBezTo>
                      <a:cubicBezTo>
                        <a:pt x="37393" y="19872"/>
                        <a:pt x="37185" y="20644"/>
                        <a:pt x="36818" y="21378"/>
                      </a:cubicBezTo>
                      <a:cubicBezTo>
                        <a:pt x="36389" y="22211"/>
                        <a:pt x="35814" y="22909"/>
                        <a:pt x="35336" y="23435"/>
                      </a:cubicBezTo>
                      <a:cubicBezTo>
                        <a:pt x="35091" y="23717"/>
                        <a:pt x="34859" y="23974"/>
                        <a:pt x="34700" y="24219"/>
                      </a:cubicBezTo>
                      <a:cubicBezTo>
                        <a:pt x="33965" y="25260"/>
                        <a:pt x="33744" y="26704"/>
                        <a:pt x="34161" y="27904"/>
                      </a:cubicBezTo>
                      <a:cubicBezTo>
                        <a:pt x="34234" y="28137"/>
                        <a:pt x="34344" y="28382"/>
                        <a:pt x="34455" y="28663"/>
                      </a:cubicBezTo>
                      <a:cubicBezTo>
                        <a:pt x="34920" y="29790"/>
                        <a:pt x="35557" y="31357"/>
                        <a:pt x="35006" y="33108"/>
                      </a:cubicBezTo>
                      <a:cubicBezTo>
                        <a:pt x="34589" y="34418"/>
                        <a:pt x="33598" y="35496"/>
                        <a:pt x="32141" y="36230"/>
                      </a:cubicBezTo>
                      <a:cubicBezTo>
                        <a:pt x="30977" y="36818"/>
                        <a:pt x="29655" y="37136"/>
                        <a:pt x="28296" y="37136"/>
                      </a:cubicBezTo>
                      <a:cubicBezTo>
                        <a:pt x="25602" y="37136"/>
                        <a:pt x="22982" y="35912"/>
                        <a:pt x="21366" y="33904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4" name="Google Shape;304;p13"/>
              <p:cNvSpPr/>
              <p:nvPr/>
            </p:nvSpPr>
            <p:spPr>
              <a:xfrm>
                <a:off x="-462625" y="1940000"/>
                <a:ext cx="180502" cy="215402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10336" extrusionOk="0">
                    <a:moveTo>
                      <a:pt x="0" y="10336"/>
                    </a:moveTo>
                    <a:cubicBezTo>
                      <a:pt x="283" y="6392"/>
                      <a:pt x="3463" y="-2023"/>
                      <a:pt x="6553" y="446"/>
                    </a:cubicBezTo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05" name="Google Shape;305;p13"/>
            <p:cNvGrpSpPr/>
            <p:nvPr/>
          </p:nvGrpSpPr>
          <p:grpSpPr>
            <a:xfrm rot="90">
              <a:off x="8539503" y="4153338"/>
              <a:ext cx="484870" cy="326689"/>
              <a:chOff x="5850477" y="3901125"/>
              <a:chExt cx="127450" cy="85874"/>
            </a:xfrm>
          </p:grpSpPr>
          <p:sp>
            <p:nvSpPr>
              <p:cNvPr id="306" name="Google Shape;306;p13"/>
              <p:cNvSpPr/>
              <p:nvPr/>
            </p:nvSpPr>
            <p:spPr>
              <a:xfrm>
                <a:off x="5892700" y="3901125"/>
                <a:ext cx="340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005" extrusionOk="0">
                    <a:moveTo>
                      <a:pt x="0" y="0"/>
                    </a:moveTo>
                    <a:lnTo>
                      <a:pt x="0" y="1004"/>
                    </a:lnTo>
                    <a:lnTo>
                      <a:pt x="1359" y="1004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5935028" y="3936639"/>
                <a:ext cx="28800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845" extrusionOk="0">
                    <a:moveTo>
                      <a:pt x="0" y="0"/>
                    </a:moveTo>
                    <a:lnTo>
                      <a:pt x="0" y="845"/>
                    </a:lnTo>
                    <a:lnTo>
                      <a:pt x="1151" y="845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5850477" y="3936641"/>
                <a:ext cx="1440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05" extrusionOk="0">
                    <a:moveTo>
                      <a:pt x="1" y="1"/>
                    </a:moveTo>
                    <a:lnTo>
                      <a:pt x="1" y="405"/>
                    </a:lnTo>
                    <a:lnTo>
                      <a:pt x="576" y="405"/>
                    </a:lnTo>
                    <a:lnTo>
                      <a:pt x="5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5963827" y="3976574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5898840" y="3951591"/>
                <a:ext cx="14100" cy="1045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8" extrusionOk="0">
                    <a:moveTo>
                      <a:pt x="0" y="1"/>
                    </a:moveTo>
                    <a:lnTo>
                      <a:pt x="0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5958542" y="3908476"/>
                <a:ext cx="14100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17" extrusionOk="0">
                    <a:moveTo>
                      <a:pt x="1" y="1"/>
                    </a:moveTo>
                    <a:lnTo>
                      <a:pt x="1" y="417"/>
                    </a:lnTo>
                    <a:lnTo>
                      <a:pt x="564" y="417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2" name="Google Shape;312;p13"/>
            <p:cNvSpPr/>
            <p:nvPr/>
          </p:nvSpPr>
          <p:spPr>
            <a:xfrm rot="287892">
              <a:off x="5640136" y="-485624"/>
              <a:ext cx="7273417" cy="2253458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5229653" y="4652525"/>
              <a:ext cx="3947054" cy="490989"/>
            </a:xfrm>
            <a:custGeom>
              <a:avLst/>
              <a:gdLst/>
              <a:ahLst/>
              <a:cxnLst/>
              <a:rect l="l" t="t" r="r" b="b"/>
              <a:pathLst>
                <a:path w="86232" h="14301" extrusionOk="0">
                  <a:moveTo>
                    <a:pt x="56895" y="1"/>
                  </a:moveTo>
                  <a:cubicBezTo>
                    <a:pt x="56359" y="13"/>
                    <a:pt x="55823" y="72"/>
                    <a:pt x="55299" y="191"/>
                  </a:cubicBezTo>
                  <a:cubicBezTo>
                    <a:pt x="54978" y="227"/>
                    <a:pt x="54656" y="346"/>
                    <a:pt x="54394" y="561"/>
                  </a:cubicBezTo>
                  <a:cubicBezTo>
                    <a:pt x="54263" y="680"/>
                    <a:pt x="54097" y="763"/>
                    <a:pt x="53930" y="822"/>
                  </a:cubicBezTo>
                  <a:cubicBezTo>
                    <a:pt x="53609" y="906"/>
                    <a:pt x="53287" y="1025"/>
                    <a:pt x="52966" y="1108"/>
                  </a:cubicBezTo>
                  <a:cubicBezTo>
                    <a:pt x="52632" y="1192"/>
                    <a:pt x="51977" y="1168"/>
                    <a:pt x="51811" y="1418"/>
                  </a:cubicBezTo>
                  <a:cubicBezTo>
                    <a:pt x="51918" y="1477"/>
                    <a:pt x="52037" y="1549"/>
                    <a:pt x="52132" y="1632"/>
                  </a:cubicBezTo>
                  <a:cubicBezTo>
                    <a:pt x="51647" y="1632"/>
                    <a:pt x="51097" y="1528"/>
                    <a:pt x="50581" y="1528"/>
                  </a:cubicBezTo>
                  <a:cubicBezTo>
                    <a:pt x="50337" y="1528"/>
                    <a:pt x="50100" y="1551"/>
                    <a:pt x="49882" y="1620"/>
                  </a:cubicBezTo>
                  <a:cubicBezTo>
                    <a:pt x="49191" y="1834"/>
                    <a:pt x="48513" y="2025"/>
                    <a:pt x="47834" y="2227"/>
                  </a:cubicBezTo>
                  <a:cubicBezTo>
                    <a:pt x="46798" y="2549"/>
                    <a:pt x="45858" y="3037"/>
                    <a:pt x="44869" y="3454"/>
                  </a:cubicBezTo>
                  <a:cubicBezTo>
                    <a:pt x="42357" y="4513"/>
                    <a:pt x="39785" y="5418"/>
                    <a:pt x="37154" y="6168"/>
                  </a:cubicBezTo>
                  <a:cubicBezTo>
                    <a:pt x="36475" y="6371"/>
                    <a:pt x="35821" y="6811"/>
                    <a:pt x="35118" y="6823"/>
                  </a:cubicBezTo>
                  <a:cubicBezTo>
                    <a:pt x="34822" y="6830"/>
                    <a:pt x="34526" y="6833"/>
                    <a:pt x="34230" y="6833"/>
                  </a:cubicBezTo>
                  <a:cubicBezTo>
                    <a:pt x="32874" y="6833"/>
                    <a:pt x="31521" y="6770"/>
                    <a:pt x="30153" y="6692"/>
                  </a:cubicBezTo>
                  <a:cubicBezTo>
                    <a:pt x="29746" y="6668"/>
                    <a:pt x="29337" y="6656"/>
                    <a:pt x="28926" y="6656"/>
                  </a:cubicBezTo>
                  <a:cubicBezTo>
                    <a:pt x="26767" y="6656"/>
                    <a:pt x="24567" y="6962"/>
                    <a:pt x="22426" y="7192"/>
                  </a:cubicBezTo>
                  <a:cubicBezTo>
                    <a:pt x="21307" y="7311"/>
                    <a:pt x="20140" y="7204"/>
                    <a:pt x="19033" y="7466"/>
                  </a:cubicBezTo>
                  <a:cubicBezTo>
                    <a:pt x="18390" y="7621"/>
                    <a:pt x="17925" y="7800"/>
                    <a:pt x="17247" y="7800"/>
                  </a:cubicBezTo>
                  <a:cubicBezTo>
                    <a:pt x="16568" y="7800"/>
                    <a:pt x="15901" y="7633"/>
                    <a:pt x="15294" y="7311"/>
                  </a:cubicBezTo>
                  <a:cubicBezTo>
                    <a:pt x="15008" y="7168"/>
                    <a:pt x="14830" y="7002"/>
                    <a:pt x="14496" y="6966"/>
                  </a:cubicBezTo>
                  <a:cubicBezTo>
                    <a:pt x="14330" y="6960"/>
                    <a:pt x="14163" y="6957"/>
                    <a:pt x="13998" y="6957"/>
                  </a:cubicBezTo>
                  <a:cubicBezTo>
                    <a:pt x="13833" y="6957"/>
                    <a:pt x="13669" y="6960"/>
                    <a:pt x="13508" y="6966"/>
                  </a:cubicBezTo>
                  <a:cubicBezTo>
                    <a:pt x="12722" y="7002"/>
                    <a:pt x="12032" y="7299"/>
                    <a:pt x="11270" y="7430"/>
                  </a:cubicBezTo>
                  <a:cubicBezTo>
                    <a:pt x="10651" y="7526"/>
                    <a:pt x="10044" y="7680"/>
                    <a:pt x="9424" y="7823"/>
                  </a:cubicBezTo>
                  <a:cubicBezTo>
                    <a:pt x="9103" y="7895"/>
                    <a:pt x="8793" y="8026"/>
                    <a:pt x="8472" y="8085"/>
                  </a:cubicBezTo>
                  <a:cubicBezTo>
                    <a:pt x="8270" y="8109"/>
                    <a:pt x="8019" y="8073"/>
                    <a:pt x="7829" y="8133"/>
                  </a:cubicBezTo>
                  <a:cubicBezTo>
                    <a:pt x="7638" y="8204"/>
                    <a:pt x="7448" y="8371"/>
                    <a:pt x="7281" y="8454"/>
                  </a:cubicBezTo>
                  <a:cubicBezTo>
                    <a:pt x="7150" y="8514"/>
                    <a:pt x="7031" y="8573"/>
                    <a:pt x="6900" y="8633"/>
                  </a:cubicBezTo>
                  <a:cubicBezTo>
                    <a:pt x="6579" y="8788"/>
                    <a:pt x="6234" y="8895"/>
                    <a:pt x="5900" y="8966"/>
                  </a:cubicBezTo>
                  <a:cubicBezTo>
                    <a:pt x="5924" y="9097"/>
                    <a:pt x="1" y="14301"/>
                    <a:pt x="112" y="14301"/>
                  </a:cubicBezTo>
                  <a:cubicBezTo>
                    <a:pt x="112" y="14301"/>
                    <a:pt x="113" y="14301"/>
                    <a:pt x="114" y="14300"/>
                  </a:cubicBezTo>
                  <a:lnTo>
                    <a:pt x="5400" y="14300"/>
                  </a:lnTo>
                  <a:lnTo>
                    <a:pt x="81350" y="14134"/>
                  </a:lnTo>
                  <a:lnTo>
                    <a:pt x="86232" y="14038"/>
                  </a:lnTo>
                  <a:cubicBezTo>
                    <a:pt x="85362" y="14038"/>
                    <a:pt x="82076" y="5787"/>
                    <a:pt x="81207" y="5787"/>
                  </a:cubicBezTo>
                  <a:cubicBezTo>
                    <a:pt x="80474" y="5787"/>
                    <a:pt x="77898" y="2489"/>
                    <a:pt x="77128" y="2489"/>
                  </a:cubicBezTo>
                  <a:cubicBezTo>
                    <a:pt x="77122" y="2489"/>
                    <a:pt x="77117" y="2489"/>
                    <a:pt x="77111" y="2489"/>
                  </a:cubicBezTo>
                  <a:cubicBezTo>
                    <a:pt x="77105" y="2490"/>
                    <a:pt x="77099" y="2490"/>
                    <a:pt x="77093" y="2490"/>
                  </a:cubicBezTo>
                  <a:cubicBezTo>
                    <a:pt x="76513" y="2490"/>
                    <a:pt x="75236" y="846"/>
                    <a:pt x="74671" y="834"/>
                  </a:cubicBezTo>
                  <a:cubicBezTo>
                    <a:pt x="74650" y="834"/>
                    <a:pt x="74630" y="834"/>
                    <a:pt x="74611" y="834"/>
                  </a:cubicBezTo>
                  <a:cubicBezTo>
                    <a:pt x="74142" y="834"/>
                    <a:pt x="74070" y="972"/>
                    <a:pt x="73647" y="1132"/>
                  </a:cubicBezTo>
                  <a:cubicBezTo>
                    <a:pt x="73266" y="1275"/>
                    <a:pt x="72885" y="1323"/>
                    <a:pt x="72504" y="1454"/>
                  </a:cubicBezTo>
                  <a:cubicBezTo>
                    <a:pt x="72170" y="1573"/>
                    <a:pt x="71813" y="1632"/>
                    <a:pt x="71456" y="1632"/>
                  </a:cubicBezTo>
                  <a:cubicBezTo>
                    <a:pt x="71039" y="1644"/>
                    <a:pt x="70670" y="1799"/>
                    <a:pt x="70242" y="1799"/>
                  </a:cubicBezTo>
                  <a:cubicBezTo>
                    <a:pt x="70136" y="1797"/>
                    <a:pt x="70031" y="1797"/>
                    <a:pt x="69927" y="1797"/>
                  </a:cubicBezTo>
                  <a:cubicBezTo>
                    <a:pt x="69693" y="1797"/>
                    <a:pt x="69461" y="1799"/>
                    <a:pt x="69230" y="1799"/>
                  </a:cubicBezTo>
                  <a:cubicBezTo>
                    <a:pt x="68614" y="1799"/>
                    <a:pt x="68005" y="1783"/>
                    <a:pt x="67396" y="1668"/>
                  </a:cubicBezTo>
                  <a:cubicBezTo>
                    <a:pt x="67199" y="1632"/>
                    <a:pt x="66994" y="1623"/>
                    <a:pt x="66789" y="1623"/>
                  </a:cubicBezTo>
                  <a:cubicBezTo>
                    <a:pt x="66583" y="1623"/>
                    <a:pt x="66378" y="1632"/>
                    <a:pt x="66182" y="1632"/>
                  </a:cubicBezTo>
                  <a:cubicBezTo>
                    <a:pt x="66070" y="1632"/>
                    <a:pt x="65959" y="1637"/>
                    <a:pt x="65852" y="1637"/>
                  </a:cubicBezTo>
                  <a:cubicBezTo>
                    <a:pt x="65798" y="1637"/>
                    <a:pt x="65745" y="1636"/>
                    <a:pt x="65693" y="1632"/>
                  </a:cubicBezTo>
                  <a:cubicBezTo>
                    <a:pt x="65479" y="1620"/>
                    <a:pt x="65408" y="1549"/>
                    <a:pt x="65241" y="1501"/>
                  </a:cubicBezTo>
                  <a:cubicBezTo>
                    <a:pt x="65116" y="1477"/>
                    <a:pt x="64989" y="1465"/>
                    <a:pt x="64862" y="1465"/>
                  </a:cubicBezTo>
                  <a:cubicBezTo>
                    <a:pt x="64674" y="1465"/>
                    <a:pt x="64485" y="1492"/>
                    <a:pt x="64300" y="1549"/>
                  </a:cubicBezTo>
                  <a:cubicBezTo>
                    <a:pt x="64215" y="1573"/>
                    <a:pt x="64140" y="1584"/>
                    <a:pt x="64070" y="1584"/>
                  </a:cubicBezTo>
                  <a:cubicBezTo>
                    <a:pt x="63799" y="1584"/>
                    <a:pt x="63615" y="1427"/>
                    <a:pt x="63264" y="1323"/>
                  </a:cubicBezTo>
                  <a:cubicBezTo>
                    <a:pt x="62598" y="1132"/>
                    <a:pt x="61979" y="1084"/>
                    <a:pt x="61383" y="727"/>
                  </a:cubicBezTo>
                  <a:cubicBezTo>
                    <a:pt x="60586" y="275"/>
                    <a:pt x="59752" y="394"/>
                    <a:pt x="58823" y="334"/>
                  </a:cubicBezTo>
                  <a:cubicBezTo>
                    <a:pt x="58157" y="299"/>
                    <a:pt x="57561" y="13"/>
                    <a:pt x="568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 rot="858966">
              <a:off x="-702941" y="4003552"/>
              <a:ext cx="6334851" cy="3364268"/>
            </a:xfrm>
            <a:custGeom>
              <a:avLst/>
              <a:gdLst/>
              <a:ahLst/>
              <a:cxnLst/>
              <a:rect l="l" t="t" r="r" b="b"/>
              <a:pathLst>
                <a:path w="80237" h="47122" extrusionOk="0">
                  <a:moveTo>
                    <a:pt x="75580" y="0"/>
                  </a:moveTo>
                  <a:cubicBezTo>
                    <a:pt x="74446" y="0"/>
                    <a:pt x="73347" y="432"/>
                    <a:pt x="72272" y="651"/>
                  </a:cubicBezTo>
                  <a:cubicBezTo>
                    <a:pt x="71533" y="794"/>
                    <a:pt x="70783" y="866"/>
                    <a:pt x="70033" y="890"/>
                  </a:cubicBezTo>
                  <a:cubicBezTo>
                    <a:pt x="68402" y="961"/>
                    <a:pt x="66938" y="1461"/>
                    <a:pt x="65330" y="1544"/>
                  </a:cubicBezTo>
                  <a:cubicBezTo>
                    <a:pt x="65747" y="1449"/>
                    <a:pt x="65937" y="1068"/>
                    <a:pt x="66283" y="878"/>
                  </a:cubicBezTo>
                  <a:lnTo>
                    <a:pt x="66283" y="878"/>
                  </a:lnTo>
                  <a:cubicBezTo>
                    <a:pt x="65390" y="1116"/>
                    <a:pt x="64485" y="1402"/>
                    <a:pt x="63580" y="1628"/>
                  </a:cubicBezTo>
                  <a:cubicBezTo>
                    <a:pt x="62497" y="1866"/>
                    <a:pt x="61342" y="1818"/>
                    <a:pt x="60294" y="2164"/>
                  </a:cubicBezTo>
                  <a:cubicBezTo>
                    <a:pt x="59246" y="2497"/>
                    <a:pt x="58222" y="2926"/>
                    <a:pt x="57127" y="3211"/>
                  </a:cubicBezTo>
                  <a:cubicBezTo>
                    <a:pt x="56043" y="3509"/>
                    <a:pt x="54936" y="3640"/>
                    <a:pt x="53876" y="3961"/>
                  </a:cubicBezTo>
                  <a:cubicBezTo>
                    <a:pt x="52352" y="4414"/>
                    <a:pt x="50924" y="5021"/>
                    <a:pt x="49388" y="5473"/>
                  </a:cubicBezTo>
                  <a:cubicBezTo>
                    <a:pt x="47364" y="6045"/>
                    <a:pt x="45375" y="6747"/>
                    <a:pt x="43435" y="7569"/>
                  </a:cubicBezTo>
                  <a:cubicBezTo>
                    <a:pt x="42208" y="8105"/>
                    <a:pt x="40994" y="8486"/>
                    <a:pt x="39720" y="8938"/>
                  </a:cubicBezTo>
                  <a:cubicBezTo>
                    <a:pt x="39505" y="9013"/>
                    <a:pt x="38737" y="9352"/>
                    <a:pt x="38217" y="9352"/>
                  </a:cubicBezTo>
                  <a:cubicBezTo>
                    <a:pt x="37989" y="9352"/>
                    <a:pt x="37809" y="9286"/>
                    <a:pt x="37743" y="9105"/>
                  </a:cubicBezTo>
                  <a:cubicBezTo>
                    <a:pt x="37612" y="8712"/>
                    <a:pt x="38875" y="7998"/>
                    <a:pt x="39196" y="7700"/>
                  </a:cubicBezTo>
                  <a:lnTo>
                    <a:pt x="39196" y="7700"/>
                  </a:lnTo>
                  <a:cubicBezTo>
                    <a:pt x="37279" y="8069"/>
                    <a:pt x="35624" y="8902"/>
                    <a:pt x="33862" y="9569"/>
                  </a:cubicBezTo>
                  <a:cubicBezTo>
                    <a:pt x="31850" y="10331"/>
                    <a:pt x="29719" y="10927"/>
                    <a:pt x="27802" y="11843"/>
                  </a:cubicBezTo>
                  <a:cubicBezTo>
                    <a:pt x="25480" y="12951"/>
                    <a:pt x="23027" y="14201"/>
                    <a:pt x="20991" y="15594"/>
                  </a:cubicBezTo>
                  <a:cubicBezTo>
                    <a:pt x="20036" y="16249"/>
                    <a:pt x="18376" y="17495"/>
                    <a:pt x="16901" y="17495"/>
                  </a:cubicBezTo>
                  <a:cubicBezTo>
                    <a:pt x="16795" y="17495"/>
                    <a:pt x="16690" y="17489"/>
                    <a:pt x="16586" y="17475"/>
                  </a:cubicBezTo>
                  <a:cubicBezTo>
                    <a:pt x="17098" y="16987"/>
                    <a:pt x="19372" y="15201"/>
                    <a:pt x="17503" y="15165"/>
                  </a:cubicBezTo>
                  <a:cubicBezTo>
                    <a:pt x="17476" y="15165"/>
                    <a:pt x="17450" y="15164"/>
                    <a:pt x="17424" y="15164"/>
                  </a:cubicBezTo>
                  <a:cubicBezTo>
                    <a:pt x="16284" y="15164"/>
                    <a:pt x="15420" y="15662"/>
                    <a:pt x="14407" y="16034"/>
                  </a:cubicBezTo>
                  <a:cubicBezTo>
                    <a:pt x="13550" y="16344"/>
                    <a:pt x="12800" y="16773"/>
                    <a:pt x="11978" y="17130"/>
                  </a:cubicBezTo>
                  <a:cubicBezTo>
                    <a:pt x="10454" y="17785"/>
                    <a:pt x="8907" y="18285"/>
                    <a:pt x="7442" y="19035"/>
                  </a:cubicBezTo>
                  <a:cubicBezTo>
                    <a:pt x="4870" y="20344"/>
                    <a:pt x="2406" y="21702"/>
                    <a:pt x="1" y="23154"/>
                  </a:cubicBezTo>
                  <a:cubicBezTo>
                    <a:pt x="1" y="25345"/>
                    <a:pt x="751" y="28072"/>
                    <a:pt x="1120" y="30238"/>
                  </a:cubicBezTo>
                  <a:cubicBezTo>
                    <a:pt x="1739" y="33858"/>
                    <a:pt x="2072" y="37585"/>
                    <a:pt x="2263" y="41240"/>
                  </a:cubicBezTo>
                  <a:cubicBezTo>
                    <a:pt x="2358" y="42895"/>
                    <a:pt x="2608" y="44562"/>
                    <a:pt x="3573" y="46062"/>
                  </a:cubicBezTo>
                  <a:cubicBezTo>
                    <a:pt x="3875" y="46526"/>
                    <a:pt x="4216" y="47117"/>
                    <a:pt x="4969" y="47117"/>
                  </a:cubicBezTo>
                  <a:cubicBezTo>
                    <a:pt x="5047" y="47117"/>
                    <a:pt x="5129" y="47111"/>
                    <a:pt x="5216" y="47098"/>
                  </a:cubicBezTo>
                  <a:lnTo>
                    <a:pt x="5311" y="47110"/>
                  </a:lnTo>
                  <a:cubicBezTo>
                    <a:pt x="5351" y="47118"/>
                    <a:pt x="5395" y="47122"/>
                    <a:pt x="5443" y="47122"/>
                  </a:cubicBezTo>
                  <a:cubicBezTo>
                    <a:pt x="5955" y="47122"/>
                    <a:pt x="6885" y="46692"/>
                    <a:pt x="7287" y="46562"/>
                  </a:cubicBezTo>
                  <a:cubicBezTo>
                    <a:pt x="7847" y="46383"/>
                    <a:pt x="8395" y="46026"/>
                    <a:pt x="8954" y="45883"/>
                  </a:cubicBezTo>
                  <a:cubicBezTo>
                    <a:pt x="9514" y="45740"/>
                    <a:pt x="9954" y="45776"/>
                    <a:pt x="10490" y="45538"/>
                  </a:cubicBezTo>
                  <a:cubicBezTo>
                    <a:pt x="14121" y="43966"/>
                    <a:pt x="17872" y="42597"/>
                    <a:pt x="21265" y="40716"/>
                  </a:cubicBezTo>
                  <a:cubicBezTo>
                    <a:pt x="21765" y="40442"/>
                    <a:pt x="22039" y="40156"/>
                    <a:pt x="22444" y="39811"/>
                  </a:cubicBezTo>
                  <a:cubicBezTo>
                    <a:pt x="23123" y="39228"/>
                    <a:pt x="23896" y="39013"/>
                    <a:pt x="24742" y="38620"/>
                  </a:cubicBezTo>
                  <a:cubicBezTo>
                    <a:pt x="26575" y="37751"/>
                    <a:pt x="28468" y="36918"/>
                    <a:pt x="30207" y="35965"/>
                  </a:cubicBezTo>
                  <a:cubicBezTo>
                    <a:pt x="31326" y="35358"/>
                    <a:pt x="32136" y="34525"/>
                    <a:pt x="33029" y="33763"/>
                  </a:cubicBezTo>
                  <a:cubicBezTo>
                    <a:pt x="33433" y="33417"/>
                    <a:pt x="33862" y="33096"/>
                    <a:pt x="34314" y="32810"/>
                  </a:cubicBezTo>
                  <a:cubicBezTo>
                    <a:pt x="34612" y="32608"/>
                    <a:pt x="35029" y="32465"/>
                    <a:pt x="35255" y="32215"/>
                  </a:cubicBezTo>
                  <a:cubicBezTo>
                    <a:pt x="35188" y="32211"/>
                    <a:pt x="35121" y="32209"/>
                    <a:pt x="35053" y="32209"/>
                  </a:cubicBezTo>
                  <a:cubicBezTo>
                    <a:pt x="33641" y="32209"/>
                    <a:pt x="32064" y="33091"/>
                    <a:pt x="30632" y="33091"/>
                  </a:cubicBezTo>
                  <a:cubicBezTo>
                    <a:pt x="30399" y="33091"/>
                    <a:pt x="30169" y="33067"/>
                    <a:pt x="29945" y="33013"/>
                  </a:cubicBezTo>
                  <a:cubicBezTo>
                    <a:pt x="29885" y="32667"/>
                    <a:pt x="30647" y="32298"/>
                    <a:pt x="30933" y="32084"/>
                  </a:cubicBezTo>
                  <a:cubicBezTo>
                    <a:pt x="31505" y="31655"/>
                    <a:pt x="32124" y="31274"/>
                    <a:pt x="32755" y="30929"/>
                  </a:cubicBezTo>
                  <a:cubicBezTo>
                    <a:pt x="34231" y="30143"/>
                    <a:pt x="35565" y="29238"/>
                    <a:pt x="36922" y="28333"/>
                  </a:cubicBezTo>
                  <a:cubicBezTo>
                    <a:pt x="37803" y="27750"/>
                    <a:pt x="38505" y="27131"/>
                    <a:pt x="39541" y="26678"/>
                  </a:cubicBezTo>
                  <a:cubicBezTo>
                    <a:pt x="40220" y="26381"/>
                    <a:pt x="40946" y="26178"/>
                    <a:pt x="41625" y="25893"/>
                  </a:cubicBezTo>
                  <a:cubicBezTo>
                    <a:pt x="41881" y="25781"/>
                    <a:pt x="42157" y="25483"/>
                    <a:pt x="42455" y="25483"/>
                  </a:cubicBezTo>
                  <a:cubicBezTo>
                    <a:pt x="42476" y="25483"/>
                    <a:pt x="42497" y="25485"/>
                    <a:pt x="42518" y="25488"/>
                  </a:cubicBezTo>
                  <a:cubicBezTo>
                    <a:pt x="42667" y="25906"/>
                    <a:pt x="42476" y="26340"/>
                    <a:pt x="42984" y="26340"/>
                  </a:cubicBezTo>
                  <a:cubicBezTo>
                    <a:pt x="43085" y="26340"/>
                    <a:pt x="43212" y="26323"/>
                    <a:pt x="43375" y="26286"/>
                  </a:cubicBezTo>
                  <a:cubicBezTo>
                    <a:pt x="43673" y="26143"/>
                    <a:pt x="43970" y="26000"/>
                    <a:pt x="44268" y="25857"/>
                  </a:cubicBezTo>
                  <a:cubicBezTo>
                    <a:pt x="44804" y="25631"/>
                    <a:pt x="45340" y="25416"/>
                    <a:pt x="45887" y="25238"/>
                  </a:cubicBezTo>
                  <a:cubicBezTo>
                    <a:pt x="47102" y="24773"/>
                    <a:pt x="48292" y="24238"/>
                    <a:pt x="49435" y="23642"/>
                  </a:cubicBezTo>
                  <a:cubicBezTo>
                    <a:pt x="50686" y="22976"/>
                    <a:pt x="51829" y="22357"/>
                    <a:pt x="53222" y="21856"/>
                  </a:cubicBezTo>
                  <a:cubicBezTo>
                    <a:pt x="55293" y="21106"/>
                    <a:pt x="57353" y="20428"/>
                    <a:pt x="59341" y="19570"/>
                  </a:cubicBezTo>
                  <a:cubicBezTo>
                    <a:pt x="61306" y="18737"/>
                    <a:pt x="63104" y="17868"/>
                    <a:pt x="64806" y="16749"/>
                  </a:cubicBezTo>
                  <a:cubicBezTo>
                    <a:pt x="65402" y="16356"/>
                    <a:pt x="66092" y="15999"/>
                    <a:pt x="66676" y="15594"/>
                  </a:cubicBezTo>
                  <a:cubicBezTo>
                    <a:pt x="66926" y="15427"/>
                    <a:pt x="67200" y="15237"/>
                    <a:pt x="67235" y="14963"/>
                  </a:cubicBezTo>
                  <a:cubicBezTo>
                    <a:pt x="67272" y="14608"/>
                    <a:pt x="66956" y="14503"/>
                    <a:pt x="66542" y="14503"/>
                  </a:cubicBezTo>
                  <a:cubicBezTo>
                    <a:pt x="66025" y="14503"/>
                    <a:pt x="65356" y="14666"/>
                    <a:pt x="65033" y="14713"/>
                  </a:cubicBezTo>
                  <a:cubicBezTo>
                    <a:pt x="64437" y="14784"/>
                    <a:pt x="63854" y="14856"/>
                    <a:pt x="63282" y="14975"/>
                  </a:cubicBezTo>
                  <a:cubicBezTo>
                    <a:pt x="62990" y="15030"/>
                    <a:pt x="62528" y="15211"/>
                    <a:pt x="62157" y="15211"/>
                  </a:cubicBezTo>
                  <a:cubicBezTo>
                    <a:pt x="62045" y="15211"/>
                    <a:pt x="61942" y="15195"/>
                    <a:pt x="61854" y="15153"/>
                  </a:cubicBezTo>
                  <a:cubicBezTo>
                    <a:pt x="60913" y="14713"/>
                    <a:pt x="62866" y="14189"/>
                    <a:pt x="63151" y="13963"/>
                  </a:cubicBezTo>
                  <a:cubicBezTo>
                    <a:pt x="62996" y="13932"/>
                    <a:pt x="62840" y="13924"/>
                    <a:pt x="62685" y="13924"/>
                  </a:cubicBezTo>
                  <a:cubicBezTo>
                    <a:pt x="62496" y="13924"/>
                    <a:pt x="62307" y="13936"/>
                    <a:pt x="62118" y="13936"/>
                  </a:cubicBezTo>
                  <a:cubicBezTo>
                    <a:pt x="62034" y="13936"/>
                    <a:pt x="61950" y="13934"/>
                    <a:pt x="61866" y="13927"/>
                  </a:cubicBezTo>
                  <a:cubicBezTo>
                    <a:pt x="61592" y="13891"/>
                    <a:pt x="61318" y="13832"/>
                    <a:pt x="61044" y="13760"/>
                  </a:cubicBezTo>
                  <a:cubicBezTo>
                    <a:pt x="60874" y="13725"/>
                    <a:pt x="60700" y="13717"/>
                    <a:pt x="60525" y="13717"/>
                  </a:cubicBezTo>
                  <a:cubicBezTo>
                    <a:pt x="60361" y="13717"/>
                    <a:pt x="60196" y="13724"/>
                    <a:pt x="60033" y="13724"/>
                  </a:cubicBezTo>
                  <a:cubicBezTo>
                    <a:pt x="59834" y="13724"/>
                    <a:pt x="59638" y="13713"/>
                    <a:pt x="59449" y="13665"/>
                  </a:cubicBezTo>
                  <a:cubicBezTo>
                    <a:pt x="59699" y="13439"/>
                    <a:pt x="60270" y="13355"/>
                    <a:pt x="60615" y="13201"/>
                  </a:cubicBezTo>
                  <a:cubicBezTo>
                    <a:pt x="61068" y="12986"/>
                    <a:pt x="61485" y="12724"/>
                    <a:pt x="61937" y="12510"/>
                  </a:cubicBezTo>
                  <a:cubicBezTo>
                    <a:pt x="63461" y="11784"/>
                    <a:pt x="65116" y="11248"/>
                    <a:pt x="66664" y="10569"/>
                  </a:cubicBezTo>
                  <a:cubicBezTo>
                    <a:pt x="67402" y="10248"/>
                    <a:pt x="67902" y="9760"/>
                    <a:pt x="68593" y="9403"/>
                  </a:cubicBezTo>
                  <a:cubicBezTo>
                    <a:pt x="69366" y="8998"/>
                    <a:pt x="70200" y="8652"/>
                    <a:pt x="70974" y="8248"/>
                  </a:cubicBezTo>
                  <a:cubicBezTo>
                    <a:pt x="71807" y="7831"/>
                    <a:pt x="72748" y="7557"/>
                    <a:pt x="73593" y="7152"/>
                  </a:cubicBezTo>
                  <a:cubicBezTo>
                    <a:pt x="74272" y="6831"/>
                    <a:pt x="74891" y="6450"/>
                    <a:pt x="75605" y="6152"/>
                  </a:cubicBezTo>
                  <a:cubicBezTo>
                    <a:pt x="76582" y="5747"/>
                    <a:pt x="77487" y="5331"/>
                    <a:pt x="78296" y="4747"/>
                  </a:cubicBezTo>
                  <a:cubicBezTo>
                    <a:pt x="78677" y="4473"/>
                    <a:pt x="79058" y="4211"/>
                    <a:pt x="79451" y="3961"/>
                  </a:cubicBezTo>
                  <a:cubicBezTo>
                    <a:pt x="79642" y="3890"/>
                    <a:pt x="79820" y="3807"/>
                    <a:pt x="79975" y="3688"/>
                  </a:cubicBezTo>
                  <a:cubicBezTo>
                    <a:pt x="80237" y="3259"/>
                    <a:pt x="79415" y="3295"/>
                    <a:pt x="78987" y="3211"/>
                  </a:cubicBezTo>
                  <a:cubicBezTo>
                    <a:pt x="78046" y="3045"/>
                    <a:pt x="77106" y="2890"/>
                    <a:pt x="76236" y="2580"/>
                  </a:cubicBezTo>
                  <a:cubicBezTo>
                    <a:pt x="75534" y="2318"/>
                    <a:pt x="74939" y="2509"/>
                    <a:pt x="74236" y="2342"/>
                  </a:cubicBezTo>
                  <a:cubicBezTo>
                    <a:pt x="74319" y="1402"/>
                    <a:pt x="76296" y="1056"/>
                    <a:pt x="76439" y="92"/>
                  </a:cubicBezTo>
                  <a:cubicBezTo>
                    <a:pt x="76150" y="27"/>
                    <a:pt x="75864" y="0"/>
                    <a:pt x="75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" name="Google Shape;315;p13"/>
          <p:cNvSpPr txBox="1">
            <a:spLocks noGrp="1"/>
          </p:cNvSpPr>
          <p:nvPr>
            <p:ph type="title" hasCustomPrompt="1"/>
          </p:nvPr>
        </p:nvSpPr>
        <p:spPr>
          <a:xfrm>
            <a:off x="758775" y="1231675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2"/>
          </p:nvPr>
        </p:nvSpPr>
        <p:spPr>
          <a:xfrm>
            <a:off x="758775" y="1688875"/>
            <a:ext cx="2861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3"/>
          </p:nvPr>
        </p:nvSpPr>
        <p:spPr>
          <a:xfrm>
            <a:off x="758775" y="2068075"/>
            <a:ext cx="28614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4" hasCustomPrompt="1"/>
          </p:nvPr>
        </p:nvSpPr>
        <p:spPr>
          <a:xfrm>
            <a:off x="4175850" y="1231675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5"/>
          </p:nvPr>
        </p:nvSpPr>
        <p:spPr>
          <a:xfrm>
            <a:off x="4175850" y="1688875"/>
            <a:ext cx="2861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6"/>
          </p:nvPr>
        </p:nvSpPr>
        <p:spPr>
          <a:xfrm>
            <a:off x="4175850" y="2068075"/>
            <a:ext cx="28614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7" hasCustomPrompt="1"/>
          </p:nvPr>
        </p:nvSpPr>
        <p:spPr>
          <a:xfrm>
            <a:off x="758775" y="2897575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8"/>
          </p:nvPr>
        </p:nvSpPr>
        <p:spPr>
          <a:xfrm>
            <a:off x="758775" y="3354775"/>
            <a:ext cx="2861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9"/>
          </p:nvPr>
        </p:nvSpPr>
        <p:spPr>
          <a:xfrm>
            <a:off x="758775" y="3733975"/>
            <a:ext cx="28614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13" hasCustomPrompt="1"/>
          </p:nvPr>
        </p:nvSpPr>
        <p:spPr>
          <a:xfrm>
            <a:off x="4175850" y="2897575"/>
            <a:ext cx="10008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5" name="Google Shape;325;p13"/>
          <p:cNvSpPr txBox="1">
            <a:spLocks noGrp="1"/>
          </p:cNvSpPr>
          <p:nvPr>
            <p:ph type="title" idx="14"/>
          </p:nvPr>
        </p:nvSpPr>
        <p:spPr>
          <a:xfrm>
            <a:off x="4175850" y="3354775"/>
            <a:ext cx="2861400" cy="53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title" idx="15"/>
          </p:nvPr>
        </p:nvSpPr>
        <p:spPr>
          <a:xfrm>
            <a:off x="4175850" y="3733975"/>
            <a:ext cx="2861400" cy="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600" b="0"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16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500" b="1">
                <a:solidFill>
                  <a:schemeClr val="accent6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jdhani"/>
              <a:buNone/>
              <a:defRPr sz="32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CUSTOM_4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15"/>
          <p:cNvGrpSpPr/>
          <p:nvPr/>
        </p:nvGrpSpPr>
        <p:grpSpPr>
          <a:xfrm>
            <a:off x="-1567387" y="-1940025"/>
            <a:ext cx="13400538" cy="7633056"/>
            <a:chOff x="-1567387" y="-1940025"/>
            <a:chExt cx="13400538" cy="7633056"/>
          </a:xfrm>
        </p:grpSpPr>
        <p:grpSp>
          <p:nvGrpSpPr>
            <p:cNvPr id="367" name="Google Shape;367;p15"/>
            <p:cNvGrpSpPr/>
            <p:nvPr/>
          </p:nvGrpSpPr>
          <p:grpSpPr>
            <a:xfrm rot="10800000">
              <a:off x="-1567387" y="-1940025"/>
              <a:ext cx="4020585" cy="3545433"/>
              <a:chOff x="-2417677" y="2452996"/>
              <a:chExt cx="5416388" cy="4776280"/>
            </a:xfrm>
          </p:grpSpPr>
          <p:grpSp>
            <p:nvGrpSpPr>
              <p:cNvPr id="368" name="Google Shape;368;p15"/>
              <p:cNvGrpSpPr/>
              <p:nvPr/>
            </p:nvGrpSpPr>
            <p:grpSpPr>
              <a:xfrm>
                <a:off x="415116" y="4353695"/>
                <a:ext cx="451070" cy="303924"/>
                <a:chOff x="5850477" y="3901125"/>
                <a:chExt cx="127450" cy="85874"/>
              </a:xfrm>
            </p:grpSpPr>
            <p:sp>
              <p:nvSpPr>
                <p:cNvPr id="369" name="Google Shape;369;p15"/>
                <p:cNvSpPr/>
                <p:nvPr/>
              </p:nvSpPr>
              <p:spPr>
                <a:xfrm>
                  <a:off x="5892700" y="3901125"/>
                  <a:ext cx="340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005" extrusionOk="0">
                      <a:moveTo>
                        <a:pt x="0" y="0"/>
                      </a:moveTo>
                      <a:lnTo>
                        <a:pt x="0" y="1004"/>
                      </a:lnTo>
                      <a:lnTo>
                        <a:pt x="1359" y="1004"/>
                      </a:lnTo>
                      <a:lnTo>
                        <a:pt x="135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15"/>
                <p:cNvSpPr/>
                <p:nvPr/>
              </p:nvSpPr>
              <p:spPr>
                <a:xfrm>
                  <a:off x="5935028" y="3936639"/>
                  <a:ext cx="28800" cy="2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845" extrusionOk="0">
                      <a:moveTo>
                        <a:pt x="0" y="0"/>
                      </a:moveTo>
                      <a:lnTo>
                        <a:pt x="0" y="845"/>
                      </a:lnTo>
                      <a:lnTo>
                        <a:pt x="1151" y="845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15"/>
                <p:cNvSpPr/>
                <p:nvPr/>
              </p:nvSpPr>
              <p:spPr>
                <a:xfrm>
                  <a:off x="5850477" y="3936641"/>
                  <a:ext cx="14400" cy="1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" h="405" extrusionOk="0">
                      <a:moveTo>
                        <a:pt x="1" y="1"/>
                      </a:moveTo>
                      <a:lnTo>
                        <a:pt x="1" y="405"/>
                      </a:lnTo>
                      <a:lnTo>
                        <a:pt x="576" y="405"/>
                      </a:lnTo>
                      <a:lnTo>
                        <a:pt x="5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15"/>
                <p:cNvSpPr/>
                <p:nvPr/>
              </p:nvSpPr>
              <p:spPr>
                <a:xfrm>
                  <a:off x="5963827" y="3976574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15"/>
                <p:cNvSpPr/>
                <p:nvPr/>
              </p:nvSpPr>
              <p:spPr>
                <a:xfrm>
                  <a:off x="5898840" y="3951591"/>
                  <a:ext cx="14100" cy="1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8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15"/>
                <p:cNvSpPr/>
                <p:nvPr/>
              </p:nvSpPr>
              <p:spPr>
                <a:xfrm>
                  <a:off x="5958542" y="3908476"/>
                  <a:ext cx="14100" cy="1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" h="417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564" y="417"/>
                      </a:lnTo>
                      <a:lnTo>
                        <a:pt x="56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75" name="Google Shape;375;p15"/>
              <p:cNvSpPr/>
              <p:nvPr/>
            </p:nvSpPr>
            <p:spPr>
              <a:xfrm>
                <a:off x="1177375" y="4353700"/>
                <a:ext cx="186803" cy="186803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6" name="Google Shape;376;p15"/>
              <p:cNvGrpSpPr/>
              <p:nvPr/>
            </p:nvGrpSpPr>
            <p:grpSpPr>
              <a:xfrm>
                <a:off x="-2417677" y="2452996"/>
                <a:ext cx="5416388" cy="4776280"/>
                <a:chOff x="3141775" y="2797950"/>
                <a:chExt cx="2059150" cy="1815800"/>
              </a:xfrm>
            </p:grpSpPr>
            <p:sp>
              <p:nvSpPr>
                <p:cNvPr id="377" name="Google Shape;377;p15"/>
                <p:cNvSpPr/>
                <p:nvPr/>
              </p:nvSpPr>
              <p:spPr>
                <a:xfrm>
                  <a:off x="3202075" y="2853350"/>
                  <a:ext cx="1939775" cy="17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91" h="68151" fill="none" extrusionOk="0">
                      <a:moveTo>
                        <a:pt x="67857" y="68150"/>
                      </a:moveTo>
                      <a:cubicBezTo>
                        <a:pt x="66400" y="68150"/>
                        <a:pt x="64967" y="67575"/>
                        <a:pt x="63559" y="66987"/>
                      </a:cubicBezTo>
                      <a:cubicBezTo>
                        <a:pt x="63032" y="66779"/>
                        <a:pt x="62518" y="66558"/>
                        <a:pt x="61992" y="66375"/>
                      </a:cubicBezTo>
                      <a:cubicBezTo>
                        <a:pt x="57694" y="64881"/>
                        <a:pt x="52833" y="65481"/>
                        <a:pt x="48548" y="65995"/>
                      </a:cubicBezTo>
                      <a:cubicBezTo>
                        <a:pt x="46417" y="66252"/>
                        <a:pt x="43993" y="66558"/>
                        <a:pt x="41728" y="66056"/>
                      </a:cubicBezTo>
                      <a:cubicBezTo>
                        <a:pt x="39818" y="65640"/>
                        <a:pt x="38091" y="64697"/>
                        <a:pt x="36402" y="63779"/>
                      </a:cubicBezTo>
                      <a:lnTo>
                        <a:pt x="25003" y="57547"/>
                      </a:lnTo>
                      <a:cubicBezTo>
                        <a:pt x="23999" y="56996"/>
                        <a:pt x="23533" y="56420"/>
                        <a:pt x="23607" y="55784"/>
                      </a:cubicBezTo>
                      <a:cubicBezTo>
                        <a:pt x="23644" y="55502"/>
                        <a:pt x="23791" y="55257"/>
                        <a:pt x="23950" y="55025"/>
                      </a:cubicBezTo>
                      <a:cubicBezTo>
                        <a:pt x="24060" y="54853"/>
                        <a:pt x="24158" y="54682"/>
                        <a:pt x="24219" y="54498"/>
                      </a:cubicBezTo>
                      <a:cubicBezTo>
                        <a:pt x="24403" y="53972"/>
                        <a:pt x="24244" y="53421"/>
                        <a:pt x="24035" y="52833"/>
                      </a:cubicBezTo>
                      <a:cubicBezTo>
                        <a:pt x="23888" y="52355"/>
                        <a:pt x="23717" y="51853"/>
                        <a:pt x="23778" y="51364"/>
                      </a:cubicBezTo>
                      <a:cubicBezTo>
                        <a:pt x="23950" y="49833"/>
                        <a:pt x="25725" y="49429"/>
                        <a:pt x="27280" y="49086"/>
                      </a:cubicBezTo>
                      <a:cubicBezTo>
                        <a:pt x="27623" y="49001"/>
                        <a:pt x="27929" y="48939"/>
                        <a:pt x="28235" y="48854"/>
                      </a:cubicBezTo>
                      <a:cubicBezTo>
                        <a:pt x="29839" y="48425"/>
                        <a:pt x="31247" y="47225"/>
                        <a:pt x="32080" y="45572"/>
                      </a:cubicBezTo>
                      <a:cubicBezTo>
                        <a:pt x="32900" y="43932"/>
                        <a:pt x="33022" y="42095"/>
                        <a:pt x="32410" y="40540"/>
                      </a:cubicBezTo>
                      <a:cubicBezTo>
                        <a:pt x="32031" y="39560"/>
                        <a:pt x="31370" y="38667"/>
                        <a:pt x="30757" y="37773"/>
                      </a:cubicBezTo>
                      <a:cubicBezTo>
                        <a:pt x="29778" y="36389"/>
                        <a:pt x="28774" y="34981"/>
                        <a:pt x="28798" y="33292"/>
                      </a:cubicBezTo>
                      <a:cubicBezTo>
                        <a:pt x="28798" y="32863"/>
                        <a:pt x="28896" y="32520"/>
                        <a:pt x="29055" y="32263"/>
                      </a:cubicBezTo>
                      <a:cubicBezTo>
                        <a:pt x="29288" y="31945"/>
                        <a:pt x="29643" y="31761"/>
                        <a:pt x="29998" y="31590"/>
                      </a:cubicBezTo>
                      <a:cubicBezTo>
                        <a:pt x="30096" y="31541"/>
                        <a:pt x="30194" y="31479"/>
                        <a:pt x="30280" y="31430"/>
                      </a:cubicBezTo>
                      <a:cubicBezTo>
                        <a:pt x="32447" y="30231"/>
                        <a:pt x="32839" y="27231"/>
                        <a:pt x="32508" y="24819"/>
                      </a:cubicBezTo>
                      <a:cubicBezTo>
                        <a:pt x="32349" y="23815"/>
                        <a:pt x="32092" y="22529"/>
                        <a:pt x="31259" y="21562"/>
                      </a:cubicBezTo>
                      <a:cubicBezTo>
                        <a:pt x="30561" y="20741"/>
                        <a:pt x="29264" y="20154"/>
                        <a:pt x="28137" y="20644"/>
                      </a:cubicBezTo>
                      <a:cubicBezTo>
                        <a:pt x="27696" y="20839"/>
                        <a:pt x="27329" y="21195"/>
                        <a:pt x="26974" y="21537"/>
                      </a:cubicBezTo>
                      <a:cubicBezTo>
                        <a:pt x="26533" y="21966"/>
                        <a:pt x="26080" y="22394"/>
                        <a:pt x="25468" y="22541"/>
                      </a:cubicBezTo>
                      <a:cubicBezTo>
                        <a:pt x="24709" y="22725"/>
                        <a:pt x="23950" y="22419"/>
                        <a:pt x="23203" y="22113"/>
                      </a:cubicBezTo>
                      <a:cubicBezTo>
                        <a:pt x="22382" y="21782"/>
                        <a:pt x="21611" y="21476"/>
                        <a:pt x="20852" y="21782"/>
                      </a:cubicBezTo>
                      <a:cubicBezTo>
                        <a:pt x="20289" y="22027"/>
                        <a:pt x="19970" y="22541"/>
                        <a:pt x="19615" y="23117"/>
                      </a:cubicBezTo>
                      <a:cubicBezTo>
                        <a:pt x="19383" y="23472"/>
                        <a:pt x="19162" y="23839"/>
                        <a:pt x="18856" y="24133"/>
                      </a:cubicBezTo>
                      <a:cubicBezTo>
                        <a:pt x="17693" y="25272"/>
                        <a:pt x="15734" y="24966"/>
                        <a:pt x="14399" y="24096"/>
                      </a:cubicBezTo>
                      <a:cubicBezTo>
                        <a:pt x="13591" y="23558"/>
                        <a:pt x="12893" y="22835"/>
                        <a:pt x="12244" y="22137"/>
                      </a:cubicBezTo>
                      <a:cubicBezTo>
                        <a:pt x="11828" y="21709"/>
                        <a:pt x="11400" y="21243"/>
                        <a:pt x="10934" y="20852"/>
                      </a:cubicBezTo>
                      <a:cubicBezTo>
                        <a:pt x="10530" y="20484"/>
                        <a:pt x="9881" y="19995"/>
                        <a:pt x="9159" y="19958"/>
                      </a:cubicBezTo>
                      <a:cubicBezTo>
                        <a:pt x="8694" y="19946"/>
                        <a:pt x="8216" y="20129"/>
                        <a:pt x="7788" y="20301"/>
                      </a:cubicBezTo>
                      <a:cubicBezTo>
                        <a:pt x="7286" y="20497"/>
                        <a:pt x="6759" y="20815"/>
                        <a:pt x="6257" y="21133"/>
                      </a:cubicBezTo>
                      <a:cubicBezTo>
                        <a:pt x="5241" y="21782"/>
                        <a:pt x="4188" y="22443"/>
                        <a:pt x="3086" y="22137"/>
                      </a:cubicBezTo>
                      <a:cubicBezTo>
                        <a:pt x="1629" y="21733"/>
                        <a:pt x="1115" y="19884"/>
                        <a:pt x="686" y="18378"/>
                      </a:cubicBezTo>
                      <a:cubicBezTo>
                        <a:pt x="637" y="18195"/>
                        <a:pt x="576" y="18011"/>
                        <a:pt x="527" y="17852"/>
                      </a:cubicBezTo>
                      <a:cubicBezTo>
                        <a:pt x="0" y="16052"/>
                        <a:pt x="368" y="14215"/>
                        <a:pt x="1482" y="13162"/>
                      </a:cubicBezTo>
                      <a:cubicBezTo>
                        <a:pt x="2143" y="12538"/>
                        <a:pt x="3000" y="12220"/>
                        <a:pt x="3833" y="11889"/>
                      </a:cubicBezTo>
                      <a:cubicBezTo>
                        <a:pt x="4200" y="11754"/>
                        <a:pt x="4567" y="11620"/>
                        <a:pt x="4923" y="11448"/>
                      </a:cubicBezTo>
                      <a:cubicBezTo>
                        <a:pt x="6098" y="10897"/>
                        <a:pt x="7175" y="9795"/>
                        <a:pt x="6943" y="8583"/>
                      </a:cubicBezTo>
                      <a:cubicBezTo>
                        <a:pt x="6918" y="8436"/>
                        <a:pt x="6857" y="8265"/>
                        <a:pt x="6808" y="8118"/>
                      </a:cubicBezTo>
                      <a:cubicBezTo>
                        <a:pt x="6698" y="7787"/>
                        <a:pt x="6588" y="7457"/>
                        <a:pt x="6673" y="7114"/>
                      </a:cubicBezTo>
                      <a:cubicBezTo>
                        <a:pt x="6857" y="6281"/>
                        <a:pt x="7726" y="6245"/>
                        <a:pt x="8645" y="6232"/>
                      </a:cubicBezTo>
                      <a:cubicBezTo>
                        <a:pt x="9245" y="6220"/>
                        <a:pt x="9857" y="6196"/>
                        <a:pt x="10322" y="5951"/>
                      </a:cubicBezTo>
                      <a:cubicBezTo>
                        <a:pt x="11228" y="5498"/>
                        <a:pt x="11302" y="4420"/>
                        <a:pt x="11387" y="3294"/>
                      </a:cubicBezTo>
                      <a:cubicBezTo>
                        <a:pt x="11449" y="2278"/>
                        <a:pt x="11522" y="1237"/>
                        <a:pt x="12208" y="563"/>
                      </a:cubicBezTo>
                      <a:cubicBezTo>
                        <a:pt x="12636" y="159"/>
                        <a:pt x="13224" y="0"/>
                        <a:pt x="13873" y="110"/>
                      </a:cubicBezTo>
                      <a:cubicBezTo>
                        <a:pt x="14852" y="294"/>
                        <a:pt x="15856" y="1078"/>
                        <a:pt x="16297" y="2020"/>
                      </a:cubicBezTo>
                      <a:cubicBezTo>
                        <a:pt x="16665" y="2792"/>
                        <a:pt x="16836" y="3649"/>
                        <a:pt x="16995" y="4457"/>
                      </a:cubicBezTo>
                      <a:cubicBezTo>
                        <a:pt x="17154" y="5241"/>
                        <a:pt x="17326" y="6049"/>
                        <a:pt x="17656" y="6771"/>
                      </a:cubicBezTo>
                      <a:cubicBezTo>
                        <a:pt x="18697" y="9061"/>
                        <a:pt x="21550" y="10457"/>
                        <a:pt x="24133" y="9955"/>
                      </a:cubicBezTo>
                      <a:cubicBezTo>
                        <a:pt x="26607" y="9477"/>
                        <a:pt x="28749" y="7408"/>
                        <a:pt x="29472" y="4812"/>
                      </a:cubicBezTo>
                      <a:cubicBezTo>
                        <a:pt x="29508" y="4702"/>
                        <a:pt x="29533" y="4579"/>
                        <a:pt x="29570" y="4469"/>
                      </a:cubicBezTo>
                      <a:cubicBezTo>
                        <a:pt x="29729" y="3796"/>
                        <a:pt x="29913" y="3098"/>
                        <a:pt x="30463" y="2669"/>
                      </a:cubicBezTo>
                      <a:cubicBezTo>
                        <a:pt x="31406" y="1910"/>
                        <a:pt x="32827" y="2437"/>
                        <a:pt x="33720" y="3318"/>
                      </a:cubicBezTo>
                      <a:cubicBezTo>
                        <a:pt x="34002" y="3600"/>
                        <a:pt x="34259" y="3894"/>
                        <a:pt x="34504" y="4175"/>
                      </a:cubicBezTo>
                      <a:cubicBezTo>
                        <a:pt x="35030" y="4775"/>
                        <a:pt x="35557" y="5400"/>
                        <a:pt x="36267" y="5755"/>
                      </a:cubicBezTo>
                      <a:cubicBezTo>
                        <a:pt x="36745" y="5988"/>
                        <a:pt x="37283" y="6098"/>
                        <a:pt x="37785" y="6196"/>
                      </a:cubicBezTo>
                      <a:cubicBezTo>
                        <a:pt x="38447" y="6318"/>
                        <a:pt x="39108" y="6465"/>
                        <a:pt x="39671" y="6857"/>
                      </a:cubicBezTo>
                      <a:cubicBezTo>
                        <a:pt x="41030" y="7824"/>
                        <a:pt x="40993" y="9857"/>
                        <a:pt x="40553" y="11314"/>
                      </a:cubicBezTo>
                      <a:cubicBezTo>
                        <a:pt x="40418" y="11754"/>
                        <a:pt x="40246" y="12195"/>
                        <a:pt x="40087" y="12624"/>
                      </a:cubicBezTo>
                      <a:cubicBezTo>
                        <a:pt x="39695" y="13689"/>
                        <a:pt x="39291" y="14766"/>
                        <a:pt x="39340" y="15893"/>
                      </a:cubicBezTo>
                      <a:cubicBezTo>
                        <a:pt x="39389" y="17154"/>
                        <a:pt x="40014" y="18354"/>
                        <a:pt x="40614" y="19517"/>
                      </a:cubicBezTo>
                      <a:cubicBezTo>
                        <a:pt x="41336" y="20913"/>
                        <a:pt x="42083" y="22345"/>
                        <a:pt x="41801" y="23876"/>
                      </a:cubicBezTo>
                      <a:cubicBezTo>
                        <a:pt x="41765" y="24170"/>
                        <a:pt x="41667" y="24464"/>
                        <a:pt x="41581" y="24733"/>
                      </a:cubicBezTo>
                      <a:cubicBezTo>
                        <a:pt x="41483" y="25039"/>
                        <a:pt x="41373" y="25357"/>
                        <a:pt x="41336" y="25688"/>
                      </a:cubicBezTo>
                      <a:cubicBezTo>
                        <a:pt x="41214" y="26521"/>
                        <a:pt x="41422" y="27463"/>
                        <a:pt x="42010" y="28590"/>
                      </a:cubicBezTo>
                      <a:cubicBezTo>
                        <a:pt x="43087" y="30720"/>
                        <a:pt x="44752" y="32030"/>
                        <a:pt x="46430" y="32116"/>
                      </a:cubicBezTo>
                      <a:cubicBezTo>
                        <a:pt x="47972" y="32177"/>
                        <a:pt x="48340" y="30867"/>
                        <a:pt x="48768" y="29373"/>
                      </a:cubicBezTo>
                      <a:cubicBezTo>
                        <a:pt x="48878" y="28994"/>
                        <a:pt x="48989" y="28590"/>
                        <a:pt x="49123" y="28210"/>
                      </a:cubicBezTo>
                      <a:cubicBezTo>
                        <a:pt x="49809" y="26264"/>
                        <a:pt x="50703" y="24917"/>
                        <a:pt x="51719" y="23374"/>
                      </a:cubicBezTo>
                      <a:cubicBezTo>
                        <a:pt x="52013" y="22933"/>
                        <a:pt x="52319" y="22468"/>
                        <a:pt x="52625" y="21978"/>
                      </a:cubicBezTo>
                      <a:cubicBezTo>
                        <a:pt x="53286" y="20937"/>
                        <a:pt x="54890" y="21354"/>
                        <a:pt x="56200" y="21684"/>
                      </a:cubicBezTo>
                      <a:cubicBezTo>
                        <a:pt x="56360" y="21733"/>
                        <a:pt x="56519" y="21770"/>
                        <a:pt x="56653" y="21807"/>
                      </a:cubicBezTo>
                      <a:cubicBezTo>
                        <a:pt x="57841" y="22101"/>
                        <a:pt x="59212" y="23056"/>
                        <a:pt x="59372" y="24488"/>
                      </a:cubicBezTo>
                      <a:cubicBezTo>
                        <a:pt x="59420" y="24917"/>
                        <a:pt x="59359" y="25345"/>
                        <a:pt x="59298" y="25774"/>
                      </a:cubicBezTo>
                      <a:cubicBezTo>
                        <a:pt x="59286" y="25933"/>
                        <a:pt x="59261" y="26080"/>
                        <a:pt x="59237" y="26251"/>
                      </a:cubicBezTo>
                      <a:cubicBezTo>
                        <a:pt x="58992" y="28541"/>
                        <a:pt x="59959" y="30794"/>
                        <a:pt x="60816" y="32765"/>
                      </a:cubicBezTo>
                      <a:cubicBezTo>
                        <a:pt x="61024" y="33279"/>
                        <a:pt x="61294" y="33855"/>
                        <a:pt x="61735" y="34234"/>
                      </a:cubicBezTo>
                      <a:cubicBezTo>
                        <a:pt x="62151" y="34589"/>
                        <a:pt x="62714" y="34761"/>
                        <a:pt x="63216" y="34883"/>
                      </a:cubicBezTo>
                      <a:cubicBezTo>
                        <a:pt x="64024" y="35079"/>
                        <a:pt x="64930" y="35116"/>
                        <a:pt x="65800" y="35153"/>
                      </a:cubicBezTo>
                      <a:cubicBezTo>
                        <a:pt x="67306" y="35214"/>
                        <a:pt x="68861" y="35275"/>
                        <a:pt x="69999" y="36157"/>
                      </a:cubicBezTo>
                      <a:cubicBezTo>
                        <a:pt x="71946" y="37638"/>
                        <a:pt x="73256" y="40099"/>
                        <a:pt x="74419" y="42291"/>
                      </a:cubicBezTo>
                      <a:cubicBezTo>
                        <a:pt x="74579" y="42560"/>
                        <a:pt x="74713" y="42842"/>
                        <a:pt x="74872" y="43111"/>
                      </a:cubicBezTo>
                      <a:cubicBezTo>
                        <a:pt x="75815" y="44862"/>
                        <a:pt x="76795" y="46662"/>
                        <a:pt x="77162" y="48670"/>
                      </a:cubicBezTo>
                      <a:cubicBezTo>
                        <a:pt x="77591" y="51045"/>
                        <a:pt x="77101" y="53457"/>
                        <a:pt x="76611" y="55331"/>
                      </a:cubicBezTo>
                      <a:cubicBezTo>
                        <a:pt x="75889" y="58086"/>
                        <a:pt x="74897" y="60767"/>
                        <a:pt x="73648" y="63301"/>
                      </a:cubicBezTo>
                      <a:cubicBezTo>
                        <a:pt x="72730" y="65175"/>
                        <a:pt x="71383" y="67391"/>
                        <a:pt x="69118" y="67991"/>
                      </a:cubicBezTo>
                      <a:cubicBezTo>
                        <a:pt x="68701" y="68113"/>
                        <a:pt x="68285" y="68150"/>
                        <a:pt x="67857" y="6815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15"/>
                <p:cNvSpPr/>
                <p:nvPr/>
              </p:nvSpPr>
              <p:spPr>
                <a:xfrm>
                  <a:off x="3291150" y="3022000"/>
                  <a:ext cx="1763775" cy="145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51" h="58013" fill="none" extrusionOk="0">
                      <a:moveTo>
                        <a:pt x="64294" y="58013"/>
                      </a:moveTo>
                      <a:lnTo>
                        <a:pt x="64294" y="58013"/>
                      </a:lnTo>
                      <a:cubicBezTo>
                        <a:pt x="63510" y="58013"/>
                        <a:pt x="62371" y="57547"/>
                        <a:pt x="61269" y="57094"/>
                      </a:cubicBezTo>
                      <a:cubicBezTo>
                        <a:pt x="60718" y="56862"/>
                        <a:pt x="60143" y="56629"/>
                        <a:pt x="59555" y="56433"/>
                      </a:cubicBezTo>
                      <a:cubicBezTo>
                        <a:pt x="57339" y="55649"/>
                        <a:pt x="54890" y="55282"/>
                        <a:pt x="52086" y="55282"/>
                      </a:cubicBezTo>
                      <a:cubicBezTo>
                        <a:pt x="49478" y="55282"/>
                        <a:pt x="46858" y="55600"/>
                        <a:pt x="44569" y="55894"/>
                      </a:cubicBezTo>
                      <a:cubicBezTo>
                        <a:pt x="43405" y="56041"/>
                        <a:pt x="42071" y="56200"/>
                        <a:pt x="40883" y="56200"/>
                      </a:cubicBezTo>
                      <a:cubicBezTo>
                        <a:pt x="40124" y="56200"/>
                        <a:pt x="39475" y="56139"/>
                        <a:pt x="38887" y="56017"/>
                      </a:cubicBezTo>
                      <a:cubicBezTo>
                        <a:pt x="37455" y="55711"/>
                        <a:pt x="35998" y="54915"/>
                        <a:pt x="34467" y="54070"/>
                      </a:cubicBezTo>
                      <a:cubicBezTo>
                        <a:pt x="33684" y="53654"/>
                        <a:pt x="32508" y="53188"/>
                        <a:pt x="31272" y="52711"/>
                      </a:cubicBezTo>
                      <a:cubicBezTo>
                        <a:pt x="28419" y="51621"/>
                        <a:pt x="24905" y="50262"/>
                        <a:pt x="24023" y="48364"/>
                      </a:cubicBezTo>
                      <a:cubicBezTo>
                        <a:pt x="23619" y="47446"/>
                        <a:pt x="23570" y="46405"/>
                        <a:pt x="23950" y="45793"/>
                      </a:cubicBezTo>
                      <a:cubicBezTo>
                        <a:pt x="24023" y="45671"/>
                        <a:pt x="24182" y="45671"/>
                        <a:pt x="24317" y="45671"/>
                      </a:cubicBezTo>
                      <a:cubicBezTo>
                        <a:pt x="24378" y="45671"/>
                        <a:pt x="24439" y="45671"/>
                        <a:pt x="24476" y="45658"/>
                      </a:cubicBezTo>
                      <a:lnTo>
                        <a:pt x="24488" y="45658"/>
                      </a:lnTo>
                      <a:cubicBezTo>
                        <a:pt x="24819" y="45585"/>
                        <a:pt x="25186" y="45499"/>
                        <a:pt x="25541" y="45401"/>
                      </a:cubicBezTo>
                      <a:cubicBezTo>
                        <a:pt x="28088" y="44703"/>
                        <a:pt x="30268" y="42891"/>
                        <a:pt x="31541" y="40357"/>
                      </a:cubicBezTo>
                      <a:cubicBezTo>
                        <a:pt x="32814" y="37847"/>
                        <a:pt x="32986" y="35006"/>
                        <a:pt x="32006" y="32545"/>
                      </a:cubicBezTo>
                      <a:cubicBezTo>
                        <a:pt x="31467" y="31174"/>
                        <a:pt x="30659" y="30047"/>
                        <a:pt x="29949" y="29056"/>
                      </a:cubicBezTo>
                      <a:cubicBezTo>
                        <a:pt x="29827" y="28872"/>
                        <a:pt x="29655" y="28700"/>
                        <a:pt x="29496" y="28517"/>
                      </a:cubicBezTo>
                      <a:cubicBezTo>
                        <a:pt x="29104" y="28113"/>
                        <a:pt x="28762" y="27745"/>
                        <a:pt x="28860" y="27354"/>
                      </a:cubicBezTo>
                      <a:cubicBezTo>
                        <a:pt x="29166" y="26178"/>
                        <a:pt x="29778" y="25137"/>
                        <a:pt x="30439" y="24011"/>
                      </a:cubicBezTo>
                      <a:cubicBezTo>
                        <a:pt x="31541" y="22162"/>
                        <a:pt x="32680" y="20252"/>
                        <a:pt x="32288" y="17571"/>
                      </a:cubicBezTo>
                      <a:cubicBezTo>
                        <a:pt x="32092" y="16224"/>
                        <a:pt x="31676" y="14240"/>
                        <a:pt x="30292" y="12600"/>
                      </a:cubicBezTo>
                      <a:cubicBezTo>
                        <a:pt x="29068" y="11155"/>
                        <a:pt x="27256" y="10298"/>
                        <a:pt x="25456" y="10298"/>
                      </a:cubicBezTo>
                      <a:cubicBezTo>
                        <a:pt x="24660" y="10298"/>
                        <a:pt x="23888" y="10469"/>
                        <a:pt x="23166" y="10788"/>
                      </a:cubicBezTo>
                      <a:cubicBezTo>
                        <a:pt x="22713" y="11008"/>
                        <a:pt x="22358" y="11339"/>
                        <a:pt x="22040" y="11632"/>
                      </a:cubicBezTo>
                      <a:cubicBezTo>
                        <a:pt x="21697" y="11951"/>
                        <a:pt x="21427" y="12220"/>
                        <a:pt x="21072" y="12294"/>
                      </a:cubicBezTo>
                      <a:cubicBezTo>
                        <a:pt x="21023" y="12306"/>
                        <a:pt x="20987" y="12281"/>
                        <a:pt x="20938" y="12245"/>
                      </a:cubicBezTo>
                      <a:cubicBezTo>
                        <a:pt x="20925" y="12232"/>
                        <a:pt x="20901" y="12232"/>
                        <a:pt x="20889" y="12220"/>
                      </a:cubicBezTo>
                      <a:cubicBezTo>
                        <a:pt x="20154" y="11914"/>
                        <a:pt x="19150" y="11498"/>
                        <a:pt x="17938" y="11498"/>
                      </a:cubicBezTo>
                      <a:cubicBezTo>
                        <a:pt x="17228" y="11498"/>
                        <a:pt x="16554" y="11632"/>
                        <a:pt x="15930" y="11914"/>
                      </a:cubicBezTo>
                      <a:cubicBezTo>
                        <a:pt x="14387" y="12563"/>
                        <a:pt x="13604" y="13824"/>
                        <a:pt x="13150" y="14559"/>
                      </a:cubicBezTo>
                      <a:cubicBezTo>
                        <a:pt x="13150" y="14571"/>
                        <a:pt x="13126" y="14571"/>
                        <a:pt x="13126" y="14583"/>
                      </a:cubicBezTo>
                      <a:cubicBezTo>
                        <a:pt x="13114" y="14620"/>
                        <a:pt x="13102" y="14644"/>
                        <a:pt x="13065" y="14669"/>
                      </a:cubicBezTo>
                      <a:cubicBezTo>
                        <a:pt x="12967" y="14706"/>
                        <a:pt x="12857" y="14620"/>
                        <a:pt x="12746" y="14546"/>
                      </a:cubicBezTo>
                      <a:cubicBezTo>
                        <a:pt x="12722" y="14522"/>
                        <a:pt x="12697" y="14497"/>
                        <a:pt x="12673" y="14485"/>
                      </a:cubicBezTo>
                      <a:cubicBezTo>
                        <a:pt x="12183" y="14155"/>
                        <a:pt x="11657" y="13604"/>
                        <a:pt x="11106" y="13028"/>
                      </a:cubicBezTo>
                      <a:cubicBezTo>
                        <a:pt x="10665" y="12563"/>
                        <a:pt x="10163" y="12036"/>
                        <a:pt x="9600" y="11522"/>
                      </a:cubicBezTo>
                      <a:cubicBezTo>
                        <a:pt x="9134" y="11118"/>
                        <a:pt x="7714" y="9882"/>
                        <a:pt x="5694" y="9796"/>
                      </a:cubicBezTo>
                      <a:lnTo>
                        <a:pt x="5510" y="9796"/>
                      </a:lnTo>
                      <a:cubicBezTo>
                        <a:pt x="4408" y="9796"/>
                        <a:pt x="3539" y="10139"/>
                        <a:pt x="2951" y="10371"/>
                      </a:cubicBezTo>
                      <a:cubicBezTo>
                        <a:pt x="2143" y="10690"/>
                        <a:pt x="1470" y="11118"/>
                        <a:pt x="858" y="11485"/>
                      </a:cubicBezTo>
                      <a:lnTo>
                        <a:pt x="809" y="11522"/>
                      </a:lnTo>
                      <a:cubicBezTo>
                        <a:pt x="760" y="11571"/>
                        <a:pt x="723" y="11620"/>
                        <a:pt x="662" y="11608"/>
                      </a:cubicBezTo>
                      <a:cubicBezTo>
                        <a:pt x="429" y="11510"/>
                        <a:pt x="417" y="11216"/>
                        <a:pt x="392" y="10971"/>
                      </a:cubicBezTo>
                      <a:cubicBezTo>
                        <a:pt x="392" y="10873"/>
                        <a:pt x="380" y="10763"/>
                        <a:pt x="368" y="10690"/>
                      </a:cubicBezTo>
                      <a:cubicBezTo>
                        <a:pt x="307" y="10494"/>
                        <a:pt x="258" y="10286"/>
                        <a:pt x="196" y="10102"/>
                      </a:cubicBezTo>
                      <a:cubicBezTo>
                        <a:pt x="0" y="9453"/>
                        <a:pt x="135" y="8939"/>
                        <a:pt x="233" y="8853"/>
                      </a:cubicBezTo>
                      <a:cubicBezTo>
                        <a:pt x="368" y="8694"/>
                        <a:pt x="882" y="8510"/>
                        <a:pt x="1335" y="8327"/>
                      </a:cubicBezTo>
                      <a:lnTo>
                        <a:pt x="1457" y="8290"/>
                      </a:lnTo>
                      <a:cubicBezTo>
                        <a:pt x="1849" y="8131"/>
                        <a:pt x="2315" y="7959"/>
                        <a:pt x="2780" y="7739"/>
                      </a:cubicBezTo>
                      <a:cubicBezTo>
                        <a:pt x="4212" y="7065"/>
                        <a:pt x="4849" y="5853"/>
                        <a:pt x="5474" y="4678"/>
                      </a:cubicBezTo>
                      <a:cubicBezTo>
                        <a:pt x="5865" y="3955"/>
                        <a:pt x="6233" y="3258"/>
                        <a:pt x="6759" y="2694"/>
                      </a:cubicBezTo>
                      <a:cubicBezTo>
                        <a:pt x="6967" y="2486"/>
                        <a:pt x="7273" y="2437"/>
                        <a:pt x="7579" y="2376"/>
                      </a:cubicBezTo>
                      <a:cubicBezTo>
                        <a:pt x="7800" y="2327"/>
                        <a:pt x="8045" y="2302"/>
                        <a:pt x="8265" y="2192"/>
                      </a:cubicBezTo>
                      <a:cubicBezTo>
                        <a:pt x="8755" y="1947"/>
                        <a:pt x="9061" y="1445"/>
                        <a:pt x="9318" y="1005"/>
                      </a:cubicBezTo>
                      <a:cubicBezTo>
                        <a:pt x="9636" y="466"/>
                        <a:pt x="9918" y="1"/>
                        <a:pt x="10432" y="50"/>
                      </a:cubicBezTo>
                      <a:cubicBezTo>
                        <a:pt x="10738" y="86"/>
                        <a:pt x="10787" y="429"/>
                        <a:pt x="10824" y="796"/>
                      </a:cubicBezTo>
                      <a:cubicBezTo>
                        <a:pt x="10849" y="1017"/>
                        <a:pt x="10861" y="1225"/>
                        <a:pt x="10947" y="1396"/>
                      </a:cubicBezTo>
                      <a:cubicBezTo>
                        <a:pt x="12367" y="4568"/>
                        <a:pt x="15783" y="6686"/>
                        <a:pt x="19419" y="6686"/>
                      </a:cubicBezTo>
                      <a:cubicBezTo>
                        <a:pt x="20007" y="6686"/>
                        <a:pt x="20583" y="6625"/>
                        <a:pt x="21146" y="6527"/>
                      </a:cubicBezTo>
                      <a:cubicBezTo>
                        <a:pt x="22774" y="6196"/>
                        <a:pt x="23815" y="4776"/>
                        <a:pt x="24819" y="3380"/>
                      </a:cubicBezTo>
                      <a:cubicBezTo>
                        <a:pt x="25884" y="1947"/>
                        <a:pt x="26962" y="441"/>
                        <a:pt x="28725" y="135"/>
                      </a:cubicBezTo>
                      <a:cubicBezTo>
                        <a:pt x="29227" y="50"/>
                        <a:pt x="29582" y="490"/>
                        <a:pt x="30010" y="992"/>
                      </a:cubicBezTo>
                      <a:cubicBezTo>
                        <a:pt x="30329" y="1384"/>
                        <a:pt x="30684" y="1813"/>
                        <a:pt x="31125" y="2033"/>
                      </a:cubicBezTo>
                      <a:cubicBezTo>
                        <a:pt x="32006" y="2462"/>
                        <a:pt x="32827" y="2633"/>
                        <a:pt x="33488" y="2756"/>
                      </a:cubicBezTo>
                      <a:lnTo>
                        <a:pt x="33573" y="2756"/>
                      </a:lnTo>
                      <a:cubicBezTo>
                        <a:pt x="33659" y="2756"/>
                        <a:pt x="33745" y="2756"/>
                        <a:pt x="33794" y="2817"/>
                      </a:cubicBezTo>
                      <a:cubicBezTo>
                        <a:pt x="33880" y="2939"/>
                        <a:pt x="33818" y="3135"/>
                        <a:pt x="33745" y="3355"/>
                      </a:cubicBezTo>
                      <a:cubicBezTo>
                        <a:pt x="33720" y="3417"/>
                        <a:pt x="33696" y="3490"/>
                        <a:pt x="33684" y="3551"/>
                      </a:cubicBezTo>
                      <a:cubicBezTo>
                        <a:pt x="33573" y="3894"/>
                        <a:pt x="33439" y="4262"/>
                        <a:pt x="33304" y="4653"/>
                      </a:cubicBezTo>
                      <a:lnTo>
                        <a:pt x="33304" y="4666"/>
                      </a:lnTo>
                      <a:cubicBezTo>
                        <a:pt x="32839" y="5914"/>
                        <a:pt x="32276" y="7445"/>
                        <a:pt x="32337" y="9245"/>
                      </a:cubicBezTo>
                      <a:cubicBezTo>
                        <a:pt x="32410" y="11265"/>
                        <a:pt x="33292" y="12955"/>
                        <a:pt x="33990" y="14314"/>
                      </a:cubicBezTo>
                      <a:cubicBezTo>
                        <a:pt x="34406" y="15110"/>
                        <a:pt x="34920" y="16114"/>
                        <a:pt x="34847" y="16518"/>
                      </a:cubicBezTo>
                      <a:cubicBezTo>
                        <a:pt x="34835" y="16591"/>
                        <a:pt x="34773" y="16787"/>
                        <a:pt x="34724" y="16959"/>
                      </a:cubicBezTo>
                      <a:cubicBezTo>
                        <a:pt x="34602" y="17363"/>
                        <a:pt x="34455" y="17852"/>
                        <a:pt x="34357" y="18440"/>
                      </a:cubicBezTo>
                      <a:cubicBezTo>
                        <a:pt x="34124" y="20007"/>
                        <a:pt x="34467" y="21611"/>
                        <a:pt x="35386" y="23387"/>
                      </a:cubicBezTo>
                      <a:cubicBezTo>
                        <a:pt x="37063" y="26668"/>
                        <a:pt x="39708" y="28627"/>
                        <a:pt x="42683" y="28749"/>
                      </a:cubicBezTo>
                      <a:lnTo>
                        <a:pt x="42940" y="28749"/>
                      </a:lnTo>
                      <a:cubicBezTo>
                        <a:pt x="46956" y="28749"/>
                        <a:pt x="47997" y="25089"/>
                        <a:pt x="48438" y="23521"/>
                      </a:cubicBezTo>
                      <a:cubicBezTo>
                        <a:pt x="48548" y="23178"/>
                        <a:pt x="48634" y="22848"/>
                        <a:pt x="48732" y="22566"/>
                      </a:cubicBezTo>
                      <a:cubicBezTo>
                        <a:pt x="49282" y="21011"/>
                        <a:pt x="49980" y="19946"/>
                        <a:pt x="50960" y="18477"/>
                      </a:cubicBezTo>
                      <a:cubicBezTo>
                        <a:pt x="50997" y="18428"/>
                        <a:pt x="51009" y="18379"/>
                        <a:pt x="51021" y="18342"/>
                      </a:cubicBezTo>
                      <a:cubicBezTo>
                        <a:pt x="51070" y="18232"/>
                        <a:pt x="51119" y="18122"/>
                        <a:pt x="51229" y="18073"/>
                      </a:cubicBezTo>
                      <a:cubicBezTo>
                        <a:pt x="51364" y="18011"/>
                        <a:pt x="51499" y="18097"/>
                        <a:pt x="51621" y="18134"/>
                      </a:cubicBezTo>
                      <a:cubicBezTo>
                        <a:pt x="51670" y="18171"/>
                        <a:pt x="51731" y="18183"/>
                        <a:pt x="51756" y="18195"/>
                      </a:cubicBezTo>
                      <a:lnTo>
                        <a:pt x="51780" y="18195"/>
                      </a:lnTo>
                      <a:cubicBezTo>
                        <a:pt x="51939" y="18244"/>
                        <a:pt x="52111" y="18293"/>
                        <a:pt x="52282" y="18318"/>
                      </a:cubicBezTo>
                      <a:lnTo>
                        <a:pt x="52294" y="18318"/>
                      </a:lnTo>
                      <a:cubicBezTo>
                        <a:pt x="52307" y="18318"/>
                        <a:pt x="52343" y="18318"/>
                        <a:pt x="52368" y="18354"/>
                      </a:cubicBezTo>
                      <a:cubicBezTo>
                        <a:pt x="52380" y="18379"/>
                        <a:pt x="52368" y="18428"/>
                        <a:pt x="52368" y="18465"/>
                      </a:cubicBezTo>
                      <a:cubicBezTo>
                        <a:pt x="52368" y="18477"/>
                        <a:pt x="52368" y="18477"/>
                        <a:pt x="52356" y="18489"/>
                      </a:cubicBezTo>
                      <a:cubicBezTo>
                        <a:pt x="52343" y="18648"/>
                        <a:pt x="52307" y="18856"/>
                        <a:pt x="52282" y="19089"/>
                      </a:cubicBezTo>
                      <a:cubicBezTo>
                        <a:pt x="51927" y="22285"/>
                        <a:pt x="53201" y="25199"/>
                        <a:pt x="54119" y="27317"/>
                      </a:cubicBezTo>
                      <a:cubicBezTo>
                        <a:pt x="54413" y="27990"/>
                        <a:pt x="54890" y="29129"/>
                        <a:pt x="55955" y="30011"/>
                      </a:cubicBezTo>
                      <a:cubicBezTo>
                        <a:pt x="56886" y="30806"/>
                        <a:pt x="57927" y="31149"/>
                        <a:pt x="58821" y="31357"/>
                      </a:cubicBezTo>
                      <a:cubicBezTo>
                        <a:pt x="59959" y="31639"/>
                        <a:pt x="61086" y="31688"/>
                        <a:pt x="62090" y="31725"/>
                      </a:cubicBezTo>
                      <a:cubicBezTo>
                        <a:pt x="62824" y="31761"/>
                        <a:pt x="64061" y="31810"/>
                        <a:pt x="64355" y="32019"/>
                      </a:cubicBezTo>
                      <a:cubicBezTo>
                        <a:pt x="65714" y="33059"/>
                        <a:pt x="66853" y="35190"/>
                        <a:pt x="67844" y="37051"/>
                      </a:cubicBezTo>
                      <a:cubicBezTo>
                        <a:pt x="68004" y="37345"/>
                        <a:pt x="68150" y="37626"/>
                        <a:pt x="68310" y="37896"/>
                      </a:cubicBezTo>
                      <a:cubicBezTo>
                        <a:pt x="69130" y="39414"/>
                        <a:pt x="69975" y="40969"/>
                        <a:pt x="70244" y="42438"/>
                      </a:cubicBezTo>
                      <a:cubicBezTo>
                        <a:pt x="70550" y="44152"/>
                        <a:pt x="70146" y="46111"/>
                        <a:pt x="69754" y="47630"/>
                      </a:cubicBezTo>
                      <a:cubicBezTo>
                        <a:pt x="69105" y="50152"/>
                        <a:pt x="68187" y="52625"/>
                        <a:pt x="67036" y="54964"/>
                      </a:cubicBezTo>
                      <a:cubicBezTo>
                        <a:pt x="65959" y="57131"/>
                        <a:pt x="65151" y="57743"/>
                        <a:pt x="64661" y="57866"/>
                      </a:cubicBezTo>
                      <a:cubicBezTo>
                        <a:pt x="64575" y="58000"/>
                        <a:pt x="64428" y="58013"/>
                        <a:pt x="64294" y="5801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15"/>
                <p:cNvSpPr/>
                <p:nvPr/>
              </p:nvSpPr>
              <p:spPr>
                <a:xfrm>
                  <a:off x="3494700" y="3128825"/>
                  <a:ext cx="1476050" cy="1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2" h="50104" fill="none" extrusionOk="0">
                      <a:moveTo>
                        <a:pt x="55454" y="50103"/>
                      </a:moveTo>
                      <a:lnTo>
                        <a:pt x="55417" y="50091"/>
                      </a:lnTo>
                      <a:cubicBezTo>
                        <a:pt x="55062" y="49956"/>
                        <a:pt x="54682" y="49797"/>
                        <a:pt x="54413" y="49699"/>
                      </a:cubicBezTo>
                      <a:lnTo>
                        <a:pt x="54388" y="49699"/>
                      </a:lnTo>
                      <a:cubicBezTo>
                        <a:pt x="53825" y="49466"/>
                        <a:pt x="53201" y="49209"/>
                        <a:pt x="52515" y="48977"/>
                      </a:cubicBezTo>
                      <a:cubicBezTo>
                        <a:pt x="49944" y="48071"/>
                        <a:pt x="47140" y="47642"/>
                        <a:pt x="43944" y="47642"/>
                      </a:cubicBezTo>
                      <a:cubicBezTo>
                        <a:pt x="41128" y="47642"/>
                        <a:pt x="38410" y="47985"/>
                        <a:pt x="36010" y="48266"/>
                      </a:cubicBezTo>
                      <a:cubicBezTo>
                        <a:pt x="34945" y="48413"/>
                        <a:pt x="33733" y="48548"/>
                        <a:pt x="32741" y="48548"/>
                      </a:cubicBezTo>
                      <a:cubicBezTo>
                        <a:pt x="32227" y="48548"/>
                        <a:pt x="31823" y="48511"/>
                        <a:pt x="31468" y="48438"/>
                      </a:cubicBezTo>
                      <a:cubicBezTo>
                        <a:pt x="30500" y="48230"/>
                        <a:pt x="29252" y="47556"/>
                        <a:pt x="27929" y="46834"/>
                      </a:cubicBezTo>
                      <a:cubicBezTo>
                        <a:pt x="26950" y="46295"/>
                        <a:pt x="25676" y="45805"/>
                        <a:pt x="24329" y="45291"/>
                      </a:cubicBezTo>
                      <a:cubicBezTo>
                        <a:pt x="23044" y="44801"/>
                        <a:pt x="21734" y="44287"/>
                        <a:pt x="20632" y="43724"/>
                      </a:cubicBezTo>
                      <a:cubicBezTo>
                        <a:pt x="20620" y="43712"/>
                        <a:pt x="20583" y="43712"/>
                        <a:pt x="20558" y="43712"/>
                      </a:cubicBezTo>
                      <a:cubicBezTo>
                        <a:pt x="20497" y="43699"/>
                        <a:pt x="20411" y="43675"/>
                        <a:pt x="20411" y="43602"/>
                      </a:cubicBezTo>
                      <a:cubicBezTo>
                        <a:pt x="20436" y="42034"/>
                        <a:pt x="21856" y="41189"/>
                        <a:pt x="23350" y="40283"/>
                      </a:cubicBezTo>
                      <a:cubicBezTo>
                        <a:pt x="24562" y="39549"/>
                        <a:pt x="25823" y="38802"/>
                        <a:pt x="26411" y="37614"/>
                      </a:cubicBezTo>
                      <a:cubicBezTo>
                        <a:pt x="28113" y="34247"/>
                        <a:pt x="28333" y="30390"/>
                        <a:pt x="27011" y="27048"/>
                      </a:cubicBezTo>
                      <a:cubicBezTo>
                        <a:pt x="26325" y="25297"/>
                        <a:pt x="25358" y="23938"/>
                        <a:pt x="24574" y="22848"/>
                      </a:cubicBezTo>
                      <a:cubicBezTo>
                        <a:pt x="24574" y="22836"/>
                        <a:pt x="24562" y="22836"/>
                        <a:pt x="24562" y="22824"/>
                      </a:cubicBezTo>
                      <a:cubicBezTo>
                        <a:pt x="24550" y="22799"/>
                        <a:pt x="24513" y="22775"/>
                        <a:pt x="24513" y="22738"/>
                      </a:cubicBezTo>
                      <a:cubicBezTo>
                        <a:pt x="24501" y="22542"/>
                        <a:pt x="24562" y="22236"/>
                        <a:pt x="24721" y="22064"/>
                      </a:cubicBezTo>
                      <a:cubicBezTo>
                        <a:pt x="24795" y="21991"/>
                        <a:pt x="24868" y="21942"/>
                        <a:pt x="24966" y="21942"/>
                      </a:cubicBezTo>
                      <a:lnTo>
                        <a:pt x="25040" y="21942"/>
                      </a:lnTo>
                      <a:cubicBezTo>
                        <a:pt x="27256" y="21942"/>
                        <a:pt x="28701" y="23521"/>
                        <a:pt x="30084" y="25052"/>
                      </a:cubicBezTo>
                      <a:cubicBezTo>
                        <a:pt x="31394" y="26472"/>
                        <a:pt x="32631" y="27844"/>
                        <a:pt x="34431" y="27917"/>
                      </a:cubicBezTo>
                      <a:cubicBezTo>
                        <a:pt x="34578" y="27917"/>
                        <a:pt x="34712" y="27929"/>
                        <a:pt x="34847" y="27929"/>
                      </a:cubicBezTo>
                      <a:cubicBezTo>
                        <a:pt x="36500" y="27929"/>
                        <a:pt x="37529" y="26754"/>
                        <a:pt x="38508" y="25615"/>
                      </a:cubicBezTo>
                      <a:cubicBezTo>
                        <a:pt x="39500" y="24476"/>
                        <a:pt x="40541" y="23289"/>
                        <a:pt x="42230" y="23289"/>
                      </a:cubicBezTo>
                      <a:lnTo>
                        <a:pt x="42414" y="23289"/>
                      </a:lnTo>
                      <a:cubicBezTo>
                        <a:pt x="42732" y="23313"/>
                        <a:pt x="42793" y="23693"/>
                        <a:pt x="42842" y="24048"/>
                      </a:cubicBezTo>
                      <a:cubicBezTo>
                        <a:pt x="42867" y="24207"/>
                        <a:pt x="42879" y="24366"/>
                        <a:pt x="42928" y="24489"/>
                      </a:cubicBezTo>
                      <a:cubicBezTo>
                        <a:pt x="43283" y="25309"/>
                        <a:pt x="44030" y="27011"/>
                        <a:pt x="45671" y="28407"/>
                      </a:cubicBezTo>
                      <a:cubicBezTo>
                        <a:pt x="47152" y="29656"/>
                        <a:pt x="48720" y="30170"/>
                        <a:pt x="49907" y="30452"/>
                      </a:cubicBezTo>
                      <a:cubicBezTo>
                        <a:pt x="51376" y="30819"/>
                        <a:pt x="52760" y="30868"/>
                        <a:pt x="53862" y="30917"/>
                      </a:cubicBezTo>
                      <a:cubicBezTo>
                        <a:pt x="54009" y="30917"/>
                        <a:pt x="54327" y="30929"/>
                        <a:pt x="54621" y="30941"/>
                      </a:cubicBezTo>
                      <a:lnTo>
                        <a:pt x="54633" y="30941"/>
                      </a:lnTo>
                      <a:lnTo>
                        <a:pt x="54658" y="30966"/>
                      </a:lnTo>
                      <a:cubicBezTo>
                        <a:pt x="55356" y="31798"/>
                        <a:pt x="56188" y="33353"/>
                        <a:pt x="56776" y="34468"/>
                      </a:cubicBezTo>
                      <a:cubicBezTo>
                        <a:pt x="56935" y="34761"/>
                        <a:pt x="57082" y="35043"/>
                        <a:pt x="57241" y="35325"/>
                      </a:cubicBezTo>
                      <a:cubicBezTo>
                        <a:pt x="57927" y="36610"/>
                        <a:pt x="58649" y="37920"/>
                        <a:pt x="58833" y="38863"/>
                      </a:cubicBezTo>
                      <a:cubicBezTo>
                        <a:pt x="59041" y="40051"/>
                        <a:pt x="58576" y="41912"/>
                        <a:pt x="58392" y="42598"/>
                      </a:cubicBezTo>
                      <a:cubicBezTo>
                        <a:pt x="57792" y="44887"/>
                        <a:pt x="56947" y="47140"/>
                        <a:pt x="55894" y="49270"/>
                      </a:cubicBezTo>
                      <a:cubicBezTo>
                        <a:pt x="55735" y="49577"/>
                        <a:pt x="55588" y="49846"/>
                        <a:pt x="55454" y="50079"/>
                      </a:cubicBezTo>
                      <a:close/>
                      <a:moveTo>
                        <a:pt x="4739" y="5645"/>
                      </a:moveTo>
                      <a:lnTo>
                        <a:pt x="4666" y="5645"/>
                      </a:lnTo>
                      <a:cubicBezTo>
                        <a:pt x="4396" y="5633"/>
                        <a:pt x="4225" y="5388"/>
                        <a:pt x="4041" y="5143"/>
                      </a:cubicBezTo>
                      <a:cubicBezTo>
                        <a:pt x="3943" y="5009"/>
                        <a:pt x="3845" y="4874"/>
                        <a:pt x="3723" y="4776"/>
                      </a:cubicBezTo>
                      <a:cubicBezTo>
                        <a:pt x="3233" y="4347"/>
                        <a:pt x="2584" y="4115"/>
                        <a:pt x="1960" y="3907"/>
                      </a:cubicBezTo>
                      <a:cubicBezTo>
                        <a:pt x="1127" y="3613"/>
                        <a:pt x="356" y="3343"/>
                        <a:pt x="62" y="2621"/>
                      </a:cubicBezTo>
                      <a:cubicBezTo>
                        <a:pt x="1" y="2462"/>
                        <a:pt x="123" y="2327"/>
                        <a:pt x="233" y="2217"/>
                      </a:cubicBezTo>
                      <a:cubicBezTo>
                        <a:pt x="270" y="2156"/>
                        <a:pt x="331" y="2119"/>
                        <a:pt x="356" y="2058"/>
                      </a:cubicBezTo>
                      <a:cubicBezTo>
                        <a:pt x="393" y="1972"/>
                        <a:pt x="429" y="1886"/>
                        <a:pt x="454" y="1813"/>
                      </a:cubicBezTo>
                      <a:cubicBezTo>
                        <a:pt x="539" y="1629"/>
                        <a:pt x="601" y="1458"/>
                        <a:pt x="735" y="1360"/>
                      </a:cubicBezTo>
                      <a:cubicBezTo>
                        <a:pt x="980" y="1176"/>
                        <a:pt x="1188" y="1103"/>
                        <a:pt x="1360" y="1152"/>
                      </a:cubicBezTo>
                      <a:cubicBezTo>
                        <a:pt x="3111" y="1592"/>
                        <a:pt x="6049" y="2645"/>
                        <a:pt x="6086" y="4751"/>
                      </a:cubicBezTo>
                      <a:cubicBezTo>
                        <a:pt x="6086" y="4935"/>
                        <a:pt x="6013" y="5094"/>
                        <a:pt x="5866" y="5241"/>
                      </a:cubicBezTo>
                      <a:cubicBezTo>
                        <a:pt x="5584" y="5511"/>
                        <a:pt x="5094" y="5645"/>
                        <a:pt x="4739" y="5645"/>
                      </a:cubicBezTo>
                      <a:close/>
                      <a:moveTo>
                        <a:pt x="20020" y="3625"/>
                      </a:moveTo>
                      <a:cubicBezTo>
                        <a:pt x="19762" y="3625"/>
                        <a:pt x="19481" y="3588"/>
                        <a:pt x="19224" y="3490"/>
                      </a:cubicBezTo>
                      <a:cubicBezTo>
                        <a:pt x="18758" y="3343"/>
                        <a:pt x="18428" y="3062"/>
                        <a:pt x="18281" y="2731"/>
                      </a:cubicBezTo>
                      <a:cubicBezTo>
                        <a:pt x="18097" y="2278"/>
                        <a:pt x="18550" y="1948"/>
                        <a:pt x="18954" y="1629"/>
                      </a:cubicBezTo>
                      <a:cubicBezTo>
                        <a:pt x="19163" y="1470"/>
                        <a:pt x="19358" y="1323"/>
                        <a:pt x="19481" y="1164"/>
                      </a:cubicBezTo>
                      <a:cubicBezTo>
                        <a:pt x="19554" y="1054"/>
                        <a:pt x="19616" y="919"/>
                        <a:pt x="19689" y="772"/>
                      </a:cubicBezTo>
                      <a:cubicBezTo>
                        <a:pt x="19848" y="429"/>
                        <a:pt x="20020" y="62"/>
                        <a:pt x="20350" y="38"/>
                      </a:cubicBezTo>
                      <a:cubicBezTo>
                        <a:pt x="20779" y="1"/>
                        <a:pt x="21330" y="368"/>
                        <a:pt x="21526" y="833"/>
                      </a:cubicBezTo>
                      <a:cubicBezTo>
                        <a:pt x="21856" y="1580"/>
                        <a:pt x="21771" y="2927"/>
                        <a:pt x="20962" y="3405"/>
                      </a:cubicBezTo>
                      <a:lnTo>
                        <a:pt x="20950" y="3368"/>
                      </a:lnTo>
                      <a:lnTo>
                        <a:pt x="20962" y="3405"/>
                      </a:lnTo>
                      <a:cubicBezTo>
                        <a:pt x="20693" y="3552"/>
                        <a:pt x="20350" y="3625"/>
                        <a:pt x="20020" y="36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15"/>
                <p:cNvSpPr/>
                <p:nvPr/>
              </p:nvSpPr>
              <p:spPr>
                <a:xfrm>
                  <a:off x="4150375" y="3826750"/>
                  <a:ext cx="732825" cy="44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938" fill="none" extrusionOk="0">
                      <a:moveTo>
                        <a:pt x="27488" y="17925"/>
                      </a:moveTo>
                      <a:cubicBezTo>
                        <a:pt x="27464" y="17925"/>
                        <a:pt x="27451" y="17913"/>
                        <a:pt x="27427" y="17888"/>
                      </a:cubicBezTo>
                      <a:cubicBezTo>
                        <a:pt x="27415" y="17888"/>
                        <a:pt x="27415" y="17876"/>
                        <a:pt x="27402" y="17876"/>
                      </a:cubicBezTo>
                      <a:lnTo>
                        <a:pt x="27402" y="17876"/>
                      </a:lnTo>
                      <a:cubicBezTo>
                        <a:pt x="24464" y="16848"/>
                        <a:pt x="21293" y="16346"/>
                        <a:pt x="17705" y="16346"/>
                      </a:cubicBezTo>
                      <a:cubicBezTo>
                        <a:pt x="14693" y="16346"/>
                        <a:pt x="11865" y="16701"/>
                        <a:pt x="9367" y="17007"/>
                      </a:cubicBezTo>
                      <a:cubicBezTo>
                        <a:pt x="8387" y="17129"/>
                        <a:pt x="7285" y="17264"/>
                        <a:pt x="6502" y="17264"/>
                      </a:cubicBezTo>
                      <a:cubicBezTo>
                        <a:pt x="6135" y="17264"/>
                        <a:pt x="5975" y="17239"/>
                        <a:pt x="5951" y="17239"/>
                      </a:cubicBezTo>
                      <a:cubicBezTo>
                        <a:pt x="5461" y="17129"/>
                        <a:pt x="4224" y="16456"/>
                        <a:pt x="3318" y="15966"/>
                      </a:cubicBezTo>
                      <a:cubicBezTo>
                        <a:pt x="2988" y="15782"/>
                        <a:pt x="2486" y="15709"/>
                        <a:pt x="2008" y="15623"/>
                      </a:cubicBezTo>
                      <a:cubicBezTo>
                        <a:pt x="1102" y="15489"/>
                        <a:pt x="184" y="15342"/>
                        <a:pt x="98" y="14509"/>
                      </a:cubicBezTo>
                      <a:cubicBezTo>
                        <a:pt x="0" y="13725"/>
                        <a:pt x="735" y="13260"/>
                        <a:pt x="1519" y="12746"/>
                      </a:cubicBezTo>
                      <a:cubicBezTo>
                        <a:pt x="2180" y="12317"/>
                        <a:pt x="2865" y="11877"/>
                        <a:pt x="3196" y="11203"/>
                      </a:cubicBezTo>
                      <a:cubicBezTo>
                        <a:pt x="3796" y="10028"/>
                        <a:pt x="3747" y="8546"/>
                        <a:pt x="3686" y="7114"/>
                      </a:cubicBezTo>
                      <a:cubicBezTo>
                        <a:pt x="3625" y="5240"/>
                        <a:pt x="3576" y="3441"/>
                        <a:pt x="4984" y="2522"/>
                      </a:cubicBezTo>
                      <a:cubicBezTo>
                        <a:pt x="5473" y="2204"/>
                        <a:pt x="6024" y="2510"/>
                        <a:pt x="6612" y="2828"/>
                      </a:cubicBezTo>
                      <a:cubicBezTo>
                        <a:pt x="7077" y="3073"/>
                        <a:pt x="7530" y="3343"/>
                        <a:pt x="8045" y="3355"/>
                      </a:cubicBezTo>
                      <a:cubicBezTo>
                        <a:pt x="8228" y="3367"/>
                        <a:pt x="8424" y="3367"/>
                        <a:pt x="8608" y="3367"/>
                      </a:cubicBezTo>
                      <a:cubicBezTo>
                        <a:pt x="10285" y="3367"/>
                        <a:pt x="11412" y="2314"/>
                        <a:pt x="12391" y="1396"/>
                      </a:cubicBezTo>
                      <a:cubicBezTo>
                        <a:pt x="13187" y="649"/>
                        <a:pt x="13873" y="0"/>
                        <a:pt x="14693" y="61"/>
                      </a:cubicBezTo>
                      <a:cubicBezTo>
                        <a:pt x="15342" y="110"/>
                        <a:pt x="15709" y="771"/>
                        <a:pt x="16138" y="1506"/>
                      </a:cubicBezTo>
                      <a:cubicBezTo>
                        <a:pt x="16456" y="2057"/>
                        <a:pt x="16775" y="2632"/>
                        <a:pt x="17264" y="3049"/>
                      </a:cubicBezTo>
                      <a:cubicBezTo>
                        <a:pt x="19309" y="4775"/>
                        <a:pt x="21452" y="5449"/>
                        <a:pt x="22884" y="5804"/>
                      </a:cubicBezTo>
                      <a:cubicBezTo>
                        <a:pt x="23472" y="5938"/>
                        <a:pt x="24060" y="5951"/>
                        <a:pt x="24635" y="5975"/>
                      </a:cubicBezTo>
                      <a:cubicBezTo>
                        <a:pt x="25370" y="5987"/>
                        <a:pt x="26056" y="6000"/>
                        <a:pt x="26570" y="6318"/>
                      </a:cubicBezTo>
                      <a:cubicBezTo>
                        <a:pt x="27023" y="6599"/>
                        <a:pt x="27206" y="7138"/>
                        <a:pt x="27366" y="7628"/>
                      </a:cubicBezTo>
                      <a:cubicBezTo>
                        <a:pt x="27427" y="7824"/>
                        <a:pt x="27513" y="8008"/>
                        <a:pt x="27574" y="8142"/>
                      </a:cubicBezTo>
                      <a:cubicBezTo>
                        <a:pt x="27733" y="8448"/>
                        <a:pt x="27892" y="8742"/>
                        <a:pt x="28039" y="9024"/>
                      </a:cubicBezTo>
                      <a:cubicBezTo>
                        <a:pt x="28100" y="9134"/>
                        <a:pt x="28161" y="9244"/>
                        <a:pt x="28223" y="9367"/>
                      </a:cubicBezTo>
                      <a:cubicBezTo>
                        <a:pt x="28639" y="10114"/>
                        <a:pt x="29202" y="11142"/>
                        <a:pt x="29263" y="11571"/>
                      </a:cubicBezTo>
                      <a:cubicBezTo>
                        <a:pt x="29288" y="11693"/>
                        <a:pt x="29312" y="12195"/>
                        <a:pt x="28884" y="13860"/>
                      </a:cubicBezTo>
                      <a:cubicBezTo>
                        <a:pt x="28774" y="14264"/>
                        <a:pt x="28737" y="14754"/>
                        <a:pt x="28688" y="15207"/>
                      </a:cubicBezTo>
                      <a:cubicBezTo>
                        <a:pt x="28566" y="16346"/>
                        <a:pt x="28455" y="17521"/>
                        <a:pt x="27525" y="17937"/>
                      </a:cubicBezTo>
                      <a:cubicBezTo>
                        <a:pt x="27513" y="17925"/>
                        <a:pt x="27513" y="17925"/>
                        <a:pt x="27488" y="1792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15"/>
                <p:cNvSpPr/>
                <p:nvPr/>
              </p:nvSpPr>
              <p:spPr>
                <a:xfrm>
                  <a:off x="4294225" y="3936625"/>
                  <a:ext cx="503275" cy="24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1" h="9870" fill="none" extrusionOk="0">
                      <a:moveTo>
                        <a:pt x="18098" y="9869"/>
                      </a:moveTo>
                      <a:cubicBezTo>
                        <a:pt x="17204" y="9869"/>
                        <a:pt x="16249" y="9563"/>
                        <a:pt x="15232" y="9257"/>
                      </a:cubicBezTo>
                      <a:cubicBezTo>
                        <a:pt x="14155" y="8914"/>
                        <a:pt x="13053" y="8584"/>
                        <a:pt x="11976" y="8584"/>
                      </a:cubicBezTo>
                      <a:cubicBezTo>
                        <a:pt x="8743" y="8584"/>
                        <a:pt x="5817" y="8951"/>
                        <a:pt x="3233" y="9257"/>
                      </a:cubicBezTo>
                      <a:cubicBezTo>
                        <a:pt x="3001" y="9294"/>
                        <a:pt x="2756" y="9330"/>
                        <a:pt x="2511" y="9367"/>
                      </a:cubicBezTo>
                      <a:cubicBezTo>
                        <a:pt x="1936" y="9477"/>
                        <a:pt x="1323" y="9563"/>
                        <a:pt x="907" y="9490"/>
                      </a:cubicBezTo>
                      <a:cubicBezTo>
                        <a:pt x="883" y="9490"/>
                        <a:pt x="834" y="9477"/>
                        <a:pt x="797" y="9477"/>
                      </a:cubicBezTo>
                      <a:cubicBezTo>
                        <a:pt x="527" y="9428"/>
                        <a:pt x="111" y="9355"/>
                        <a:pt x="50" y="9049"/>
                      </a:cubicBezTo>
                      <a:cubicBezTo>
                        <a:pt x="1" y="8865"/>
                        <a:pt x="136" y="8718"/>
                        <a:pt x="283" y="8571"/>
                      </a:cubicBezTo>
                      <a:cubicBezTo>
                        <a:pt x="356" y="8498"/>
                        <a:pt x="430" y="8400"/>
                        <a:pt x="478" y="8314"/>
                      </a:cubicBezTo>
                      <a:cubicBezTo>
                        <a:pt x="1458" y="6355"/>
                        <a:pt x="1397" y="4274"/>
                        <a:pt x="1336" y="2584"/>
                      </a:cubicBezTo>
                      <a:cubicBezTo>
                        <a:pt x="1336" y="2560"/>
                        <a:pt x="1323" y="2511"/>
                        <a:pt x="1299" y="2474"/>
                      </a:cubicBezTo>
                      <a:cubicBezTo>
                        <a:pt x="1274" y="2388"/>
                        <a:pt x="1238" y="2278"/>
                        <a:pt x="1336" y="2217"/>
                      </a:cubicBezTo>
                      <a:cubicBezTo>
                        <a:pt x="1470" y="2107"/>
                        <a:pt x="1654" y="2168"/>
                        <a:pt x="1838" y="2229"/>
                      </a:cubicBezTo>
                      <a:cubicBezTo>
                        <a:pt x="1948" y="2266"/>
                        <a:pt x="2058" y="2315"/>
                        <a:pt x="2156" y="2315"/>
                      </a:cubicBezTo>
                      <a:cubicBezTo>
                        <a:pt x="2401" y="2327"/>
                        <a:pt x="2646" y="2327"/>
                        <a:pt x="2878" y="2327"/>
                      </a:cubicBezTo>
                      <a:cubicBezTo>
                        <a:pt x="4213" y="2327"/>
                        <a:pt x="5217" y="1617"/>
                        <a:pt x="6111" y="1005"/>
                      </a:cubicBezTo>
                      <a:cubicBezTo>
                        <a:pt x="6894" y="478"/>
                        <a:pt x="7568" y="1"/>
                        <a:pt x="8278" y="74"/>
                      </a:cubicBezTo>
                      <a:cubicBezTo>
                        <a:pt x="8572" y="111"/>
                        <a:pt x="8755" y="380"/>
                        <a:pt x="8927" y="674"/>
                      </a:cubicBezTo>
                      <a:cubicBezTo>
                        <a:pt x="9049" y="858"/>
                        <a:pt x="9172" y="1054"/>
                        <a:pt x="9319" y="1188"/>
                      </a:cubicBezTo>
                      <a:cubicBezTo>
                        <a:pt x="11914" y="3380"/>
                        <a:pt x="14559" y="4225"/>
                        <a:pt x="16322" y="4653"/>
                      </a:cubicBezTo>
                      <a:cubicBezTo>
                        <a:pt x="16702" y="4739"/>
                        <a:pt x="17081" y="4739"/>
                        <a:pt x="17461" y="4727"/>
                      </a:cubicBezTo>
                      <a:cubicBezTo>
                        <a:pt x="17926" y="4715"/>
                        <a:pt x="18355" y="4715"/>
                        <a:pt x="18673" y="4910"/>
                      </a:cubicBezTo>
                      <a:cubicBezTo>
                        <a:pt x="18747" y="4959"/>
                        <a:pt x="18783" y="5045"/>
                        <a:pt x="18808" y="5143"/>
                      </a:cubicBezTo>
                      <a:cubicBezTo>
                        <a:pt x="18832" y="5192"/>
                        <a:pt x="18844" y="5229"/>
                        <a:pt x="18869" y="5278"/>
                      </a:cubicBezTo>
                      <a:cubicBezTo>
                        <a:pt x="19040" y="5584"/>
                        <a:pt x="19200" y="5890"/>
                        <a:pt x="19359" y="6184"/>
                      </a:cubicBezTo>
                      <a:cubicBezTo>
                        <a:pt x="19432" y="6294"/>
                        <a:pt x="19481" y="6392"/>
                        <a:pt x="19555" y="6514"/>
                      </a:cubicBezTo>
                      <a:cubicBezTo>
                        <a:pt x="19591" y="6600"/>
                        <a:pt x="19653" y="6686"/>
                        <a:pt x="19714" y="6784"/>
                      </a:cubicBezTo>
                      <a:cubicBezTo>
                        <a:pt x="19885" y="7004"/>
                        <a:pt x="20081" y="7310"/>
                        <a:pt x="20118" y="7592"/>
                      </a:cubicBezTo>
                      <a:cubicBezTo>
                        <a:pt x="20130" y="7739"/>
                        <a:pt x="20081" y="7947"/>
                        <a:pt x="20008" y="8167"/>
                      </a:cubicBezTo>
                      <a:cubicBezTo>
                        <a:pt x="19971" y="8277"/>
                        <a:pt x="19934" y="8400"/>
                        <a:pt x="19897" y="8535"/>
                      </a:cubicBezTo>
                      <a:cubicBezTo>
                        <a:pt x="19873" y="8633"/>
                        <a:pt x="19873" y="8731"/>
                        <a:pt x="19873" y="8841"/>
                      </a:cubicBezTo>
                      <a:cubicBezTo>
                        <a:pt x="19873" y="9037"/>
                        <a:pt x="19873" y="9245"/>
                        <a:pt x="19714" y="9343"/>
                      </a:cubicBezTo>
                      <a:cubicBezTo>
                        <a:pt x="19212" y="9747"/>
                        <a:pt x="18661" y="9869"/>
                        <a:pt x="18098" y="98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15"/>
                <p:cNvSpPr/>
                <p:nvPr/>
              </p:nvSpPr>
              <p:spPr>
                <a:xfrm>
                  <a:off x="4404425" y="4038250"/>
                  <a:ext cx="119400" cy="6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6" h="2438" fill="none" extrusionOk="0">
                      <a:moveTo>
                        <a:pt x="1752" y="2437"/>
                      </a:moveTo>
                      <a:cubicBezTo>
                        <a:pt x="968" y="2437"/>
                        <a:pt x="246" y="2290"/>
                        <a:pt x="74" y="1984"/>
                      </a:cubicBezTo>
                      <a:cubicBezTo>
                        <a:pt x="1" y="1837"/>
                        <a:pt x="38" y="1690"/>
                        <a:pt x="172" y="1519"/>
                      </a:cubicBezTo>
                      <a:lnTo>
                        <a:pt x="172" y="1519"/>
                      </a:lnTo>
                      <a:cubicBezTo>
                        <a:pt x="1042" y="454"/>
                        <a:pt x="2278" y="1"/>
                        <a:pt x="3135" y="50"/>
                      </a:cubicBezTo>
                      <a:cubicBezTo>
                        <a:pt x="3625" y="62"/>
                        <a:pt x="4335" y="343"/>
                        <a:pt x="4629" y="735"/>
                      </a:cubicBezTo>
                      <a:cubicBezTo>
                        <a:pt x="4751" y="894"/>
                        <a:pt x="4776" y="1066"/>
                        <a:pt x="4739" y="1225"/>
                      </a:cubicBezTo>
                      <a:cubicBezTo>
                        <a:pt x="4580" y="1813"/>
                        <a:pt x="3747" y="2253"/>
                        <a:pt x="2523" y="2413"/>
                      </a:cubicBezTo>
                      <a:cubicBezTo>
                        <a:pt x="2266" y="2425"/>
                        <a:pt x="2009" y="2437"/>
                        <a:pt x="1752" y="24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15"/>
                <p:cNvSpPr/>
                <p:nvPr/>
              </p:nvSpPr>
              <p:spPr>
                <a:xfrm>
                  <a:off x="4278025" y="3400650"/>
                  <a:ext cx="161025" cy="1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1" h="7727" fill="none" extrusionOk="0">
                      <a:moveTo>
                        <a:pt x="2535" y="7726"/>
                      </a:moveTo>
                      <a:cubicBezTo>
                        <a:pt x="2228" y="7726"/>
                        <a:pt x="1959" y="7592"/>
                        <a:pt x="1726" y="7347"/>
                      </a:cubicBezTo>
                      <a:lnTo>
                        <a:pt x="1714" y="7322"/>
                      </a:lnTo>
                      <a:cubicBezTo>
                        <a:pt x="1286" y="6833"/>
                        <a:pt x="465" y="5914"/>
                        <a:pt x="282" y="5510"/>
                      </a:cubicBezTo>
                      <a:cubicBezTo>
                        <a:pt x="0" y="4861"/>
                        <a:pt x="184" y="4127"/>
                        <a:pt x="331" y="3490"/>
                      </a:cubicBezTo>
                      <a:cubicBezTo>
                        <a:pt x="380" y="3282"/>
                        <a:pt x="429" y="3098"/>
                        <a:pt x="453" y="2914"/>
                      </a:cubicBezTo>
                      <a:lnTo>
                        <a:pt x="453" y="2914"/>
                      </a:lnTo>
                      <a:cubicBezTo>
                        <a:pt x="576" y="2229"/>
                        <a:pt x="490" y="1604"/>
                        <a:pt x="404" y="1102"/>
                      </a:cubicBezTo>
                      <a:cubicBezTo>
                        <a:pt x="343" y="625"/>
                        <a:pt x="282" y="270"/>
                        <a:pt x="465" y="135"/>
                      </a:cubicBezTo>
                      <a:cubicBezTo>
                        <a:pt x="649" y="0"/>
                        <a:pt x="1065" y="74"/>
                        <a:pt x="1861" y="404"/>
                      </a:cubicBezTo>
                      <a:cubicBezTo>
                        <a:pt x="2963" y="870"/>
                        <a:pt x="3685" y="882"/>
                        <a:pt x="4261" y="882"/>
                      </a:cubicBezTo>
                      <a:cubicBezTo>
                        <a:pt x="4714" y="882"/>
                        <a:pt x="5081" y="894"/>
                        <a:pt x="5449" y="1115"/>
                      </a:cubicBezTo>
                      <a:cubicBezTo>
                        <a:pt x="6440" y="1690"/>
                        <a:pt x="6159" y="3331"/>
                        <a:pt x="5791" y="4078"/>
                      </a:cubicBezTo>
                      <a:cubicBezTo>
                        <a:pt x="5632" y="4408"/>
                        <a:pt x="5449" y="4592"/>
                        <a:pt x="5265" y="4788"/>
                      </a:cubicBezTo>
                      <a:cubicBezTo>
                        <a:pt x="4959" y="5082"/>
                        <a:pt x="4616" y="5412"/>
                        <a:pt x="4236" y="6380"/>
                      </a:cubicBezTo>
                      <a:cubicBezTo>
                        <a:pt x="4016" y="6930"/>
                        <a:pt x="3379" y="7592"/>
                        <a:pt x="2718" y="7714"/>
                      </a:cubicBezTo>
                      <a:cubicBezTo>
                        <a:pt x="2669" y="7726"/>
                        <a:pt x="2596" y="7726"/>
                        <a:pt x="2535" y="772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15"/>
                <p:cNvSpPr/>
                <p:nvPr/>
              </p:nvSpPr>
              <p:spPr>
                <a:xfrm>
                  <a:off x="4693700" y="3373700"/>
                  <a:ext cx="139900" cy="24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" h="9723" fill="none" extrusionOk="0">
                      <a:moveTo>
                        <a:pt x="4825" y="9723"/>
                      </a:moveTo>
                      <a:lnTo>
                        <a:pt x="4800" y="9723"/>
                      </a:lnTo>
                      <a:cubicBezTo>
                        <a:pt x="4604" y="9710"/>
                        <a:pt x="4494" y="9551"/>
                        <a:pt x="4371" y="9417"/>
                      </a:cubicBezTo>
                      <a:lnTo>
                        <a:pt x="4347" y="9404"/>
                      </a:lnTo>
                      <a:cubicBezTo>
                        <a:pt x="4004" y="8988"/>
                        <a:pt x="3527" y="8670"/>
                        <a:pt x="3025" y="8510"/>
                      </a:cubicBezTo>
                      <a:lnTo>
                        <a:pt x="2841" y="8462"/>
                      </a:lnTo>
                      <a:cubicBezTo>
                        <a:pt x="2670" y="8425"/>
                        <a:pt x="2510" y="8376"/>
                        <a:pt x="2363" y="8302"/>
                      </a:cubicBezTo>
                      <a:cubicBezTo>
                        <a:pt x="2229" y="8217"/>
                        <a:pt x="2106" y="8119"/>
                        <a:pt x="1959" y="7960"/>
                      </a:cubicBezTo>
                      <a:cubicBezTo>
                        <a:pt x="1653" y="7629"/>
                        <a:pt x="1457" y="7213"/>
                        <a:pt x="1249" y="6809"/>
                      </a:cubicBezTo>
                      <a:cubicBezTo>
                        <a:pt x="1127" y="6588"/>
                        <a:pt x="1004" y="6343"/>
                        <a:pt x="955" y="6062"/>
                      </a:cubicBezTo>
                      <a:cubicBezTo>
                        <a:pt x="906" y="5805"/>
                        <a:pt x="919" y="5523"/>
                        <a:pt x="943" y="5266"/>
                      </a:cubicBezTo>
                      <a:cubicBezTo>
                        <a:pt x="943" y="5217"/>
                        <a:pt x="943" y="5180"/>
                        <a:pt x="955" y="5131"/>
                      </a:cubicBezTo>
                      <a:cubicBezTo>
                        <a:pt x="1029" y="4054"/>
                        <a:pt x="882" y="3123"/>
                        <a:pt x="515" y="2364"/>
                      </a:cubicBezTo>
                      <a:cubicBezTo>
                        <a:pt x="466" y="2278"/>
                        <a:pt x="429" y="2193"/>
                        <a:pt x="392" y="2119"/>
                      </a:cubicBezTo>
                      <a:cubicBezTo>
                        <a:pt x="282" y="1911"/>
                        <a:pt x="184" y="1715"/>
                        <a:pt x="111" y="1507"/>
                      </a:cubicBezTo>
                      <a:cubicBezTo>
                        <a:pt x="0" y="1152"/>
                        <a:pt x="49" y="809"/>
                        <a:pt x="221" y="589"/>
                      </a:cubicBezTo>
                      <a:cubicBezTo>
                        <a:pt x="466" y="246"/>
                        <a:pt x="906" y="197"/>
                        <a:pt x="1323" y="160"/>
                      </a:cubicBezTo>
                      <a:cubicBezTo>
                        <a:pt x="1433" y="136"/>
                        <a:pt x="1519" y="136"/>
                        <a:pt x="1629" y="123"/>
                      </a:cubicBezTo>
                      <a:lnTo>
                        <a:pt x="1898" y="74"/>
                      </a:lnTo>
                      <a:cubicBezTo>
                        <a:pt x="2070" y="50"/>
                        <a:pt x="2253" y="1"/>
                        <a:pt x="2437" y="1"/>
                      </a:cubicBezTo>
                      <a:lnTo>
                        <a:pt x="2437" y="1"/>
                      </a:lnTo>
                      <a:cubicBezTo>
                        <a:pt x="2792" y="1"/>
                        <a:pt x="3147" y="136"/>
                        <a:pt x="3453" y="258"/>
                      </a:cubicBezTo>
                      <a:lnTo>
                        <a:pt x="4298" y="601"/>
                      </a:lnTo>
                      <a:cubicBezTo>
                        <a:pt x="4347" y="613"/>
                        <a:pt x="4408" y="625"/>
                        <a:pt x="4469" y="662"/>
                      </a:cubicBezTo>
                      <a:cubicBezTo>
                        <a:pt x="4629" y="711"/>
                        <a:pt x="4812" y="772"/>
                        <a:pt x="4910" y="870"/>
                      </a:cubicBezTo>
                      <a:cubicBezTo>
                        <a:pt x="5155" y="1140"/>
                        <a:pt x="5131" y="1642"/>
                        <a:pt x="5118" y="2058"/>
                      </a:cubicBezTo>
                      <a:cubicBezTo>
                        <a:pt x="5118" y="2156"/>
                        <a:pt x="5106" y="2254"/>
                        <a:pt x="5106" y="2340"/>
                      </a:cubicBezTo>
                      <a:cubicBezTo>
                        <a:pt x="5106" y="2768"/>
                        <a:pt x="5167" y="3197"/>
                        <a:pt x="5241" y="3625"/>
                      </a:cubicBezTo>
                      <a:cubicBezTo>
                        <a:pt x="5302" y="4017"/>
                        <a:pt x="5363" y="4409"/>
                        <a:pt x="5375" y="4813"/>
                      </a:cubicBezTo>
                      <a:cubicBezTo>
                        <a:pt x="5375" y="5082"/>
                        <a:pt x="5363" y="5364"/>
                        <a:pt x="5351" y="5633"/>
                      </a:cubicBezTo>
                      <a:cubicBezTo>
                        <a:pt x="5327" y="5952"/>
                        <a:pt x="5302" y="6307"/>
                        <a:pt x="5327" y="6625"/>
                      </a:cubicBezTo>
                      <a:cubicBezTo>
                        <a:pt x="5351" y="6894"/>
                        <a:pt x="5388" y="7139"/>
                        <a:pt x="5437" y="7396"/>
                      </a:cubicBezTo>
                      <a:cubicBezTo>
                        <a:pt x="5473" y="7604"/>
                        <a:pt x="5510" y="7837"/>
                        <a:pt x="5535" y="8057"/>
                      </a:cubicBezTo>
                      <a:cubicBezTo>
                        <a:pt x="5596" y="8633"/>
                        <a:pt x="5498" y="9110"/>
                        <a:pt x="5253" y="9466"/>
                      </a:cubicBezTo>
                      <a:cubicBezTo>
                        <a:pt x="5180" y="9551"/>
                        <a:pt x="5020" y="9723"/>
                        <a:pt x="4825" y="972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15"/>
                <p:cNvSpPr/>
                <p:nvPr/>
              </p:nvSpPr>
              <p:spPr>
                <a:xfrm>
                  <a:off x="3141775" y="2797950"/>
                  <a:ext cx="2059150" cy="18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66" h="72632" fill="none" extrusionOk="0">
                      <a:moveTo>
                        <a:pt x="81851" y="50470"/>
                      </a:moveTo>
                      <a:cubicBezTo>
                        <a:pt x="81423" y="48119"/>
                        <a:pt x="80309" y="46050"/>
                        <a:pt x="79317" y="44225"/>
                      </a:cubicBezTo>
                      <a:cubicBezTo>
                        <a:pt x="79182" y="43980"/>
                        <a:pt x="79035" y="43723"/>
                        <a:pt x="78901" y="43466"/>
                      </a:cubicBezTo>
                      <a:lnTo>
                        <a:pt x="78876" y="43417"/>
                      </a:lnTo>
                      <a:cubicBezTo>
                        <a:pt x="77603" y="41030"/>
                        <a:pt x="76146" y="38336"/>
                        <a:pt x="73819" y="36548"/>
                      </a:cubicBezTo>
                      <a:cubicBezTo>
                        <a:pt x="72105" y="35226"/>
                        <a:pt x="70011" y="35152"/>
                        <a:pt x="68310" y="35079"/>
                      </a:cubicBezTo>
                      <a:cubicBezTo>
                        <a:pt x="67930" y="35067"/>
                        <a:pt x="67550" y="35042"/>
                        <a:pt x="67183" y="35018"/>
                      </a:cubicBezTo>
                      <a:cubicBezTo>
                        <a:pt x="67979" y="34920"/>
                        <a:pt x="68689" y="34479"/>
                        <a:pt x="69203" y="33757"/>
                      </a:cubicBezTo>
                      <a:cubicBezTo>
                        <a:pt x="69742" y="32961"/>
                        <a:pt x="69975" y="31969"/>
                        <a:pt x="69877" y="30843"/>
                      </a:cubicBezTo>
                      <a:cubicBezTo>
                        <a:pt x="69840" y="30536"/>
                        <a:pt x="69791" y="30243"/>
                        <a:pt x="69754" y="29998"/>
                      </a:cubicBezTo>
                      <a:cubicBezTo>
                        <a:pt x="69718" y="29802"/>
                        <a:pt x="69693" y="29618"/>
                        <a:pt x="69669" y="29471"/>
                      </a:cubicBezTo>
                      <a:cubicBezTo>
                        <a:pt x="69656" y="29288"/>
                        <a:pt x="69669" y="29043"/>
                        <a:pt x="69693" y="28786"/>
                      </a:cubicBezTo>
                      <a:cubicBezTo>
                        <a:pt x="69705" y="28492"/>
                        <a:pt x="69730" y="28124"/>
                        <a:pt x="69718" y="27745"/>
                      </a:cubicBezTo>
                      <a:cubicBezTo>
                        <a:pt x="69705" y="27194"/>
                        <a:pt x="69632" y="26704"/>
                        <a:pt x="69546" y="26263"/>
                      </a:cubicBezTo>
                      <a:cubicBezTo>
                        <a:pt x="69485" y="25908"/>
                        <a:pt x="69448" y="25590"/>
                        <a:pt x="69448" y="25345"/>
                      </a:cubicBezTo>
                      <a:cubicBezTo>
                        <a:pt x="69448" y="25296"/>
                        <a:pt x="69448" y="25247"/>
                        <a:pt x="69460" y="25186"/>
                      </a:cubicBezTo>
                      <a:cubicBezTo>
                        <a:pt x="69485" y="24574"/>
                        <a:pt x="69571" y="23313"/>
                        <a:pt x="68665" y="22333"/>
                      </a:cubicBezTo>
                      <a:cubicBezTo>
                        <a:pt x="68163" y="21782"/>
                        <a:pt x="67526" y="21574"/>
                        <a:pt x="67220" y="21488"/>
                      </a:cubicBezTo>
                      <a:lnTo>
                        <a:pt x="67195" y="21476"/>
                      </a:lnTo>
                      <a:lnTo>
                        <a:pt x="66363" y="21145"/>
                      </a:lnTo>
                      <a:cubicBezTo>
                        <a:pt x="65934" y="20986"/>
                        <a:pt x="65298" y="20717"/>
                        <a:pt x="64502" y="20717"/>
                      </a:cubicBezTo>
                      <a:lnTo>
                        <a:pt x="64477" y="20717"/>
                      </a:lnTo>
                      <a:cubicBezTo>
                        <a:pt x="64073" y="20717"/>
                        <a:pt x="63730" y="20803"/>
                        <a:pt x="63485" y="20839"/>
                      </a:cubicBezTo>
                      <a:cubicBezTo>
                        <a:pt x="63436" y="20864"/>
                        <a:pt x="63400" y="20864"/>
                        <a:pt x="63339" y="20876"/>
                      </a:cubicBezTo>
                      <a:cubicBezTo>
                        <a:pt x="63277" y="20888"/>
                        <a:pt x="63192" y="20888"/>
                        <a:pt x="63130" y="20900"/>
                      </a:cubicBezTo>
                      <a:cubicBezTo>
                        <a:pt x="62555" y="20962"/>
                        <a:pt x="61367" y="21109"/>
                        <a:pt x="60522" y="22125"/>
                      </a:cubicBezTo>
                      <a:cubicBezTo>
                        <a:pt x="60229" y="22027"/>
                        <a:pt x="59922" y="21917"/>
                        <a:pt x="59604" y="21843"/>
                      </a:cubicBezTo>
                      <a:cubicBezTo>
                        <a:pt x="59482" y="21807"/>
                        <a:pt x="59335" y="21782"/>
                        <a:pt x="59188" y="21733"/>
                      </a:cubicBezTo>
                      <a:lnTo>
                        <a:pt x="59176" y="21733"/>
                      </a:lnTo>
                      <a:cubicBezTo>
                        <a:pt x="58404" y="21537"/>
                        <a:pt x="57461" y="21305"/>
                        <a:pt x="56506" y="21305"/>
                      </a:cubicBezTo>
                      <a:cubicBezTo>
                        <a:pt x="54511" y="21305"/>
                        <a:pt x="53519" y="22394"/>
                        <a:pt x="53115" y="23031"/>
                      </a:cubicBezTo>
                      <a:cubicBezTo>
                        <a:pt x="52956" y="23264"/>
                        <a:pt x="52821" y="23496"/>
                        <a:pt x="52686" y="23704"/>
                      </a:cubicBezTo>
                      <a:cubicBezTo>
                        <a:pt x="52503" y="23533"/>
                        <a:pt x="52294" y="23398"/>
                        <a:pt x="52074" y="23264"/>
                      </a:cubicBezTo>
                      <a:cubicBezTo>
                        <a:pt x="51180" y="22737"/>
                        <a:pt x="50372" y="22725"/>
                        <a:pt x="49772" y="22725"/>
                      </a:cubicBezTo>
                      <a:cubicBezTo>
                        <a:pt x="49307" y="22725"/>
                        <a:pt x="48915" y="22713"/>
                        <a:pt x="48229" y="22419"/>
                      </a:cubicBezTo>
                      <a:cubicBezTo>
                        <a:pt x="47360" y="22051"/>
                        <a:pt x="46760" y="21904"/>
                        <a:pt x="46197" y="21904"/>
                      </a:cubicBezTo>
                      <a:cubicBezTo>
                        <a:pt x="46013" y="21904"/>
                        <a:pt x="45830" y="21917"/>
                        <a:pt x="45658" y="21941"/>
                      </a:cubicBezTo>
                      <a:cubicBezTo>
                        <a:pt x="45462" y="21513"/>
                        <a:pt x="45266" y="21121"/>
                        <a:pt x="45058" y="20741"/>
                      </a:cubicBezTo>
                      <a:cubicBezTo>
                        <a:pt x="44556" y="19762"/>
                        <a:pt x="44079" y="18819"/>
                        <a:pt x="44054" y="18072"/>
                      </a:cubicBezTo>
                      <a:cubicBezTo>
                        <a:pt x="44018" y="17411"/>
                        <a:pt x="44324" y="16591"/>
                        <a:pt x="44666" y="15697"/>
                      </a:cubicBezTo>
                      <a:cubicBezTo>
                        <a:pt x="44838" y="15256"/>
                        <a:pt x="45022" y="14754"/>
                        <a:pt x="45168" y="14252"/>
                      </a:cubicBezTo>
                      <a:cubicBezTo>
                        <a:pt x="45830" y="12060"/>
                        <a:pt x="45756" y="8926"/>
                        <a:pt x="43405" y="7248"/>
                      </a:cubicBezTo>
                      <a:cubicBezTo>
                        <a:pt x="42463" y="6575"/>
                        <a:pt x="41410" y="6367"/>
                        <a:pt x="40638" y="6208"/>
                      </a:cubicBezTo>
                      <a:cubicBezTo>
                        <a:pt x="40271" y="6134"/>
                        <a:pt x="39891" y="6061"/>
                        <a:pt x="39695" y="5963"/>
                      </a:cubicBezTo>
                      <a:cubicBezTo>
                        <a:pt x="39402" y="5828"/>
                        <a:pt x="39034" y="5387"/>
                        <a:pt x="38667" y="4959"/>
                      </a:cubicBezTo>
                      <a:cubicBezTo>
                        <a:pt x="38410" y="4653"/>
                        <a:pt x="38104" y="4285"/>
                        <a:pt x="37749" y="3943"/>
                      </a:cubicBezTo>
                      <a:cubicBezTo>
                        <a:pt x="36659" y="2877"/>
                        <a:pt x="35263" y="2265"/>
                        <a:pt x="33941" y="2265"/>
                      </a:cubicBezTo>
                      <a:cubicBezTo>
                        <a:pt x="32998" y="2265"/>
                        <a:pt x="32141" y="2559"/>
                        <a:pt x="31443" y="3122"/>
                      </a:cubicBezTo>
                      <a:cubicBezTo>
                        <a:pt x="30292" y="4041"/>
                        <a:pt x="29974" y="5314"/>
                        <a:pt x="29753" y="6147"/>
                      </a:cubicBezTo>
                      <a:cubicBezTo>
                        <a:pt x="29729" y="6257"/>
                        <a:pt x="29717" y="6355"/>
                        <a:pt x="29680" y="6453"/>
                      </a:cubicBezTo>
                      <a:cubicBezTo>
                        <a:pt x="29202" y="8204"/>
                        <a:pt x="27733" y="9636"/>
                        <a:pt x="26117" y="9942"/>
                      </a:cubicBezTo>
                      <a:cubicBezTo>
                        <a:pt x="25896" y="9991"/>
                        <a:pt x="25688" y="10003"/>
                        <a:pt x="25468" y="10003"/>
                      </a:cubicBezTo>
                      <a:cubicBezTo>
                        <a:pt x="24060" y="10003"/>
                        <a:pt x="22676" y="9195"/>
                        <a:pt x="22162" y="8057"/>
                      </a:cubicBezTo>
                      <a:cubicBezTo>
                        <a:pt x="21942" y="7567"/>
                        <a:pt x="21819" y="6918"/>
                        <a:pt x="21672" y="6220"/>
                      </a:cubicBezTo>
                      <a:cubicBezTo>
                        <a:pt x="21489" y="5326"/>
                        <a:pt x="21280" y="4285"/>
                        <a:pt x="20791" y="3257"/>
                      </a:cubicBezTo>
                      <a:cubicBezTo>
                        <a:pt x="20019" y="1629"/>
                        <a:pt x="18415" y="392"/>
                        <a:pt x="16701" y="74"/>
                      </a:cubicBezTo>
                      <a:cubicBezTo>
                        <a:pt x="16432" y="25"/>
                        <a:pt x="16150" y="0"/>
                        <a:pt x="15881" y="0"/>
                      </a:cubicBezTo>
                      <a:cubicBezTo>
                        <a:pt x="14803" y="0"/>
                        <a:pt x="13812" y="392"/>
                        <a:pt x="13040" y="1126"/>
                      </a:cubicBezTo>
                      <a:cubicBezTo>
                        <a:pt x="11718" y="2412"/>
                        <a:pt x="11595" y="4114"/>
                        <a:pt x="11510" y="5351"/>
                      </a:cubicBezTo>
                      <a:cubicBezTo>
                        <a:pt x="11497" y="5583"/>
                        <a:pt x="11485" y="5889"/>
                        <a:pt x="11449" y="6122"/>
                      </a:cubicBezTo>
                      <a:cubicBezTo>
                        <a:pt x="11302" y="6134"/>
                        <a:pt x="11142" y="6134"/>
                        <a:pt x="11008" y="6134"/>
                      </a:cubicBezTo>
                      <a:cubicBezTo>
                        <a:pt x="10432" y="6147"/>
                        <a:pt x="9771" y="6171"/>
                        <a:pt x="9110" y="6379"/>
                      </a:cubicBezTo>
                      <a:cubicBezTo>
                        <a:pt x="7947" y="6759"/>
                        <a:pt x="7126" y="7653"/>
                        <a:pt x="6857" y="8816"/>
                      </a:cubicBezTo>
                      <a:cubicBezTo>
                        <a:pt x="6649" y="9771"/>
                        <a:pt x="6906" y="10554"/>
                        <a:pt x="7077" y="11032"/>
                      </a:cubicBezTo>
                      <a:cubicBezTo>
                        <a:pt x="7077" y="11044"/>
                        <a:pt x="7077" y="11044"/>
                        <a:pt x="7090" y="11069"/>
                      </a:cubicBezTo>
                      <a:cubicBezTo>
                        <a:pt x="6979" y="11203"/>
                        <a:pt x="6735" y="11399"/>
                        <a:pt x="6404" y="11571"/>
                      </a:cubicBezTo>
                      <a:cubicBezTo>
                        <a:pt x="6122" y="11693"/>
                        <a:pt x="5792" y="11828"/>
                        <a:pt x="5473" y="11950"/>
                      </a:cubicBezTo>
                      <a:cubicBezTo>
                        <a:pt x="4518" y="12317"/>
                        <a:pt x="3343" y="12758"/>
                        <a:pt x="2363" y="13701"/>
                      </a:cubicBezTo>
                      <a:cubicBezTo>
                        <a:pt x="637" y="15329"/>
                        <a:pt x="0" y="18084"/>
                        <a:pt x="784" y="20705"/>
                      </a:cubicBezTo>
                      <a:cubicBezTo>
                        <a:pt x="833" y="20876"/>
                        <a:pt x="882" y="21047"/>
                        <a:pt x="943" y="21219"/>
                      </a:cubicBezTo>
                      <a:cubicBezTo>
                        <a:pt x="1433" y="22933"/>
                        <a:pt x="2241" y="25810"/>
                        <a:pt x="4935" y="26545"/>
                      </a:cubicBezTo>
                      <a:cubicBezTo>
                        <a:pt x="5314" y="26655"/>
                        <a:pt x="5718" y="26704"/>
                        <a:pt x="6110" y="26704"/>
                      </a:cubicBezTo>
                      <a:cubicBezTo>
                        <a:pt x="7653" y="26704"/>
                        <a:pt x="8914" y="25921"/>
                        <a:pt x="9918" y="25284"/>
                      </a:cubicBezTo>
                      <a:cubicBezTo>
                        <a:pt x="10334" y="25014"/>
                        <a:pt x="10763" y="24757"/>
                        <a:pt x="11069" y="24635"/>
                      </a:cubicBezTo>
                      <a:cubicBezTo>
                        <a:pt x="11191" y="24586"/>
                        <a:pt x="11363" y="24512"/>
                        <a:pt x="11485" y="24488"/>
                      </a:cubicBezTo>
                      <a:cubicBezTo>
                        <a:pt x="11559" y="24525"/>
                        <a:pt x="11681" y="24610"/>
                        <a:pt x="11865" y="24770"/>
                      </a:cubicBezTo>
                      <a:cubicBezTo>
                        <a:pt x="12244" y="25112"/>
                        <a:pt x="12612" y="25492"/>
                        <a:pt x="13016" y="25921"/>
                      </a:cubicBezTo>
                      <a:cubicBezTo>
                        <a:pt x="13738" y="26667"/>
                        <a:pt x="14546" y="27524"/>
                        <a:pt x="15575" y="28198"/>
                      </a:cubicBezTo>
                      <a:cubicBezTo>
                        <a:pt x="16701" y="28957"/>
                        <a:pt x="18036" y="29361"/>
                        <a:pt x="19321" y="29361"/>
                      </a:cubicBezTo>
                      <a:cubicBezTo>
                        <a:pt x="20717" y="29361"/>
                        <a:pt x="21954" y="28896"/>
                        <a:pt x="22884" y="27990"/>
                      </a:cubicBezTo>
                      <a:cubicBezTo>
                        <a:pt x="23386" y="27500"/>
                        <a:pt x="23729" y="26961"/>
                        <a:pt x="23999" y="26520"/>
                      </a:cubicBezTo>
                      <a:cubicBezTo>
                        <a:pt x="24060" y="26423"/>
                        <a:pt x="24121" y="26325"/>
                        <a:pt x="24207" y="26214"/>
                      </a:cubicBezTo>
                      <a:cubicBezTo>
                        <a:pt x="24390" y="26276"/>
                        <a:pt x="24599" y="26361"/>
                        <a:pt x="24770" y="26423"/>
                      </a:cubicBezTo>
                      <a:cubicBezTo>
                        <a:pt x="25492" y="26716"/>
                        <a:pt x="26374" y="27084"/>
                        <a:pt x="27415" y="27084"/>
                      </a:cubicBezTo>
                      <a:cubicBezTo>
                        <a:pt x="27770" y="27084"/>
                        <a:pt x="28100" y="27035"/>
                        <a:pt x="28443" y="26961"/>
                      </a:cubicBezTo>
                      <a:cubicBezTo>
                        <a:pt x="29631" y="26667"/>
                        <a:pt x="30414" y="25921"/>
                        <a:pt x="30978" y="25382"/>
                      </a:cubicBezTo>
                      <a:cubicBezTo>
                        <a:pt x="31137" y="25235"/>
                        <a:pt x="31369" y="25014"/>
                        <a:pt x="31467" y="24941"/>
                      </a:cubicBezTo>
                      <a:cubicBezTo>
                        <a:pt x="31578" y="24953"/>
                        <a:pt x="31798" y="25063"/>
                        <a:pt x="31933" y="25235"/>
                      </a:cubicBezTo>
                      <a:cubicBezTo>
                        <a:pt x="32373" y="25749"/>
                        <a:pt x="32545" y="26692"/>
                        <a:pt x="32655" y="27329"/>
                      </a:cubicBezTo>
                      <a:cubicBezTo>
                        <a:pt x="32900" y="28982"/>
                        <a:pt x="32667" y="31014"/>
                        <a:pt x="31590" y="31614"/>
                      </a:cubicBezTo>
                      <a:cubicBezTo>
                        <a:pt x="31516" y="31663"/>
                        <a:pt x="31455" y="31687"/>
                        <a:pt x="31382" y="31724"/>
                      </a:cubicBezTo>
                      <a:cubicBezTo>
                        <a:pt x="30916" y="31957"/>
                        <a:pt x="30157" y="32336"/>
                        <a:pt x="29594" y="33144"/>
                      </a:cubicBezTo>
                      <a:cubicBezTo>
                        <a:pt x="29166" y="33769"/>
                        <a:pt x="28933" y="34553"/>
                        <a:pt x="28921" y="35446"/>
                      </a:cubicBezTo>
                      <a:cubicBezTo>
                        <a:pt x="28884" y="37871"/>
                        <a:pt x="30231" y="39768"/>
                        <a:pt x="31308" y="41287"/>
                      </a:cubicBezTo>
                      <a:cubicBezTo>
                        <a:pt x="31871" y="42083"/>
                        <a:pt x="32410" y="42854"/>
                        <a:pt x="32692" y="43564"/>
                      </a:cubicBezTo>
                      <a:cubicBezTo>
                        <a:pt x="33059" y="44519"/>
                        <a:pt x="32973" y="45670"/>
                        <a:pt x="32435" y="46735"/>
                      </a:cubicBezTo>
                      <a:cubicBezTo>
                        <a:pt x="31896" y="47813"/>
                        <a:pt x="31027" y="48560"/>
                        <a:pt x="30047" y="48841"/>
                      </a:cubicBezTo>
                      <a:cubicBezTo>
                        <a:pt x="29790" y="48902"/>
                        <a:pt x="29496" y="48976"/>
                        <a:pt x="29190" y="49037"/>
                      </a:cubicBezTo>
                      <a:cubicBezTo>
                        <a:pt x="27464" y="49417"/>
                        <a:pt x="24268" y="50139"/>
                        <a:pt x="23901" y="53286"/>
                      </a:cubicBezTo>
                      <a:cubicBezTo>
                        <a:pt x="23790" y="54278"/>
                        <a:pt x="24048" y="55122"/>
                        <a:pt x="24243" y="55735"/>
                      </a:cubicBezTo>
                      <a:cubicBezTo>
                        <a:pt x="24280" y="55845"/>
                        <a:pt x="24329" y="55967"/>
                        <a:pt x="24354" y="56053"/>
                      </a:cubicBezTo>
                      <a:cubicBezTo>
                        <a:pt x="24146" y="56408"/>
                        <a:pt x="23815" y="56947"/>
                        <a:pt x="23729" y="57694"/>
                      </a:cubicBezTo>
                      <a:cubicBezTo>
                        <a:pt x="23570" y="58832"/>
                        <a:pt x="23913" y="60461"/>
                        <a:pt x="26300" y="61771"/>
                      </a:cubicBezTo>
                      <a:lnTo>
                        <a:pt x="37700" y="67991"/>
                      </a:lnTo>
                      <a:cubicBezTo>
                        <a:pt x="39426" y="68946"/>
                        <a:pt x="41410" y="70011"/>
                        <a:pt x="43638" y="70501"/>
                      </a:cubicBezTo>
                      <a:cubicBezTo>
                        <a:pt x="44630" y="70721"/>
                        <a:pt x="45670" y="70831"/>
                        <a:pt x="46858" y="70831"/>
                      </a:cubicBezTo>
                      <a:cubicBezTo>
                        <a:pt x="48401" y="70831"/>
                        <a:pt x="49895" y="70648"/>
                        <a:pt x="51229" y="70476"/>
                      </a:cubicBezTo>
                      <a:cubicBezTo>
                        <a:pt x="53445" y="70195"/>
                        <a:pt x="55759" y="69913"/>
                        <a:pt x="58025" y="69913"/>
                      </a:cubicBezTo>
                      <a:cubicBezTo>
                        <a:pt x="60216" y="69913"/>
                        <a:pt x="62053" y="70182"/>
                        <a:pt x="63645" y="70733"/>
                      </a:cubicBezTo>
                      <a:cubicBezTo>
                        <a:pt x="64098" y="70905"/>
                        <a:pt x="64612" y="71101"/>
                        <a:pt x="65102" y="71297"/>
                      </a:cubicBezTo>
                      <a:cubicBezTo>
                        <a:pt x="66632" y="71933"/>
                        <a:pt x="68371" y="72631"/>
                        <a:pt x="70269" y="72631"/>
                      </a:cubicBezTo>
                      <a:cubicBezTo>
                        <a:pt x="70918" y="72631"/>
                        <a:pt x="71530" y="72558"/>
                        <a:pt x="72117" y="72386"/>
                      </a:cubicBezTo>
                      <a:cubicBezTo>
                        <a:pt x="73648" y="71982"/>
                        <a:pt x="75938" y="70917"/>
                        <a:pt x="78117" y="66497"/>
                      </a:cubicBezTo>
                      <a:cubicBezTo>
                        <a:pt x="79452" y="63803"/>
                        <a:pt x="80505" y="60975"/>
                        <a:pt x="81264" y="58085"/>
                      </a:cubicBezTo>
                      <a:cubicBezTo>
                        <a:pt x="81815" y="56028"/>
                        <a:pt x="82366" y="53274"/>
                        <a:pt x="81851" y="504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86" name="Google Shape;386;p15"/>
            <p:cNvSpPr/>
            <p:nvPr/>
          </p:nvSpPr>
          <p:spPr>
            <a:xfrm rot="-9900105">
              <a:off x="7380690" y="-662896"/>
              <a:ext cx="3312080" cy="1945135"/>
            </a:xfrm>
            <a:custGeom>
              <a:avLst/>
              <a:gdLst/>
              <a:ahLst/>
              <a:cxnLst/>
              <a:rect l="l" t="t" r="r" b="b"/>
              <a:pathLst>
                <a:path w="80237" h="47122" extrusionOk="0">
                  <a:moveTo>
                    <a:pt x="75580" y="0"/>
                  </a:moveTo>
                  <a:cubicBezTo>
                    <a:pt x="74446" y="0"/>
                    <a:pt x="73347" y="432"/>
                    <a:pt x="72272" y="651"/>
                  </a:cubicBezTo>
                  <a:cubicBezTo>
                    <a:pt x="71533" y="794"/>
                    <a:pt x="70783" y="866"/>
                    <a:pt x="70033" y="890"/>
                  </a:cubicBezTo>
                  <a:cubicBezTo>
                    <a:pt x="68402" y="961"/>
                    <a:pt x="66938" y="1461"/>
                    <a:pt x="65330" y="1544"/>
                  </a:cubicBezTo>
                  <a:cubicBezTo>
                    <a:pt x="65747" y="1449"/>
                    <a:pt x="65937" y="1068"/>
                    <a:pt x="66283" y="878"/>
                  </a:cubicBezTo>
                  <a:lnTo>
                    <a:pt x="66283" y="878"/>
                  </a:lnTo>
                  <a:cubicBezTo>
                    <a:pt x="65390" y="1116"/>
                    <a:pt x="64485" y="1402"/>
                    <a:pt x="63580" y="1628"/>
                  </a:cubicBezTo>
                  <a:cubicBezTo>
                    <a:pt x="62497" y="1866"/>
                    <a:pt x="61342" y="1818"/>
                    <a:pt x="60294" y="2164"/>
                  </a:cubicBezTo>
                  <a:cubicBezTo>
                    <a:pt x="59246" y="2497"/>
                    <a:pt x="58222" y="2926"/>
                    <a:pt x="57127" y="3211"/>
                  </a:cubicBezTo>
                  <a:cubicBezTo>
                    <a:pt x="56043" y="3509"/>
                    <a:pt x="54936" y="3640"/>
                    <a:pt x="53876" y="3961"/>
                  </a:cubicBezTo>
                  <a:cubicBezTo>
                    <a:pt x="52352" y="4414"/>
                    <a:pt x="50924" y="5021"/>
                    <a:pt x="49388" y="5473"/>
                  </a:cubicBezTo>
                  <a:cubicBezTo>
                    <a:pt x="47364" y="6045"/>
                    <a:pt x="45375" y="6747"/>
                    <a:pt x="43435" y="7569"/>
                  </a:cubicBezTo>
                  <a:cubicBezTo>
                    <a:pt x="42208" y="8105"/>
                    <a:pt x="40994" y="8486"/>
                    <a:pt x="39720" y="8938"/>
                  </a:cubicBezTo>
                  <a:cubicBezTo>
                    <a:pt x="39505" y="9013"/>
                    <a:pt x="38737" y="9352"/>
                    <a:pt x="38217" y="9352"/>
                  </a:cubicBezTo>
                  <a:cubicBezTo>
                    <a:pt x="37989" y="9352"/>
                    <a:pt x="37809" y="9286"/>
                    <a:pt x="37743" y="9105"/>
                  </a:cubicBezTo>
                  <a:cubicBezTo>
                    <a:pt x="37612" y="8712"/>
                    <a:pt x="38875" y="7998"/>
                    <a:pt x="39196" y="7700"/>
                  </a:cubicBezTo>
                  <a:lnTo>
                    <a:pt x="39196" y="7700"/>
                  </a:lnTo>
                  <a:cubicBezTo>
                    <a:pt x="37279" y="8069"/>
                    <a:pt x="35624" y="8902"/>
                    <a:pt x="33862" y="9569"/>
                  </a:cubicBezTo>
                  <a:cubicBezTo>
                    <a:pt x="31850" y="10331"/>
                    <a:pt x="29719" y="10927"/>
                    <a:pt x="27802" y="11843"/>
                  </a:cubicBezTo>
                  <a:cubicBezTo>
                    <a:pt x="25480" y="12951"/>
                    <a:pt x="23027" y="14201"/>
                    <a:pt x="20991" y="15594"/>
                  </a:cubicBezTo>
                  <a:cubicBezTo>
                    <a:pt x="20036" y="16249"/>
                    <a:pt x="18376" y="17495"/>
                    <a:pt x="16901" y="17495"/>
                  </a:cubicBezTo>
                  <a:cubicBezTo>
                    <a:pt x="16795" y="17495"/>
                    <a:pt x="16690" y="17489"/>
                    <a:pt x="16586" y="17475"/>
                  </a:cubicBezTo>
                  <a:cubicBezTo>
                    <a:pt x="17098" y="16987"/>
                    <a:pt x="19372" y="15201"/>
                    <a:pt x="17503" y="15165"/>
                  </a:cubicBezTo>
                  <a:cubicBezTo>
                    <a:pt x="17476" y="15165"/>
                    <a:pt x="17450" y="15164"/>
                    <a:pt x="17424" y="15164"/>
                  </a:cubicBezTo>
                  <a:cubicBezTo>
                    <a:pt x="16284" y="15164"/>
                    <a:pt x="15420" y="15662"/>
                    <a:pt x="14407" y="16034"/>
                  </a:cubicBezTo>
                  <a:cubicBezTo>
                    <a:pt x="13550" y="16344"/>
                    <a:pt x="12800" y="16773"/>
                    <a:pt x="11978" y="17130"/>
                  </a:cubicBezTo>
                  <a:cubicBezTo>
                    <a:pt x="10454" y="17785"/>
                    <a:pt x="8907" y="18285"/>
                    <a:pt x="7442" y="19035"/>
                  </a:cubicBezTo>
                  <a:cubicBezTo>
                    <a:pt x="4870" y="20344"/>
                    <a:pt x="2406" y="21702"/>
                    <a:pt x="1" y="23154"/>
                  </a:cubicBezTo>
                  <a:cubicBezTo>
                    <a:pt x="1" y="25345"/>
                    <a:pt x="751" y="28072"/>
                    <a:pt x="1120" y="30238"/>
                  </a:cubicBezTo>
                  <a:cubicBezTo>
                    <a:pt x="1739" y="33858"/>
                    <a:pt x="2072" y="37585"/>
                    <a:pt x="2263" y="41240"/>
                  </a:cubicBezTo>
                  <a:cubicBezTo>
                    <a:pt x="2358" y="42895"/>
                    <a:pt x="2608" y="44562"/>
                    <a:pt x="3573" y="46062"/>
                  </a:cubicBezTo>
                  <a:cubicBezTo>
                    <a:pt x="3875" y="46526"/>
                    <a:pt x="4216" y="47117"/>
                    <a:pt x="4969" y="47117"/>
                  </a:cubicBezTo>
                  <a:cubicBezTo>
                    <a:pt x="5047" y="47117"/>
                    <a:pt x="5129" y="47111"/>
                    <a:pt x="5216" y="47098"/>
                  </a:cubicBezTo>
                  <a:lnTo>
                    <a:pt x="5311" y="47110"/>
                  </a:lnTo>
                  <a:cubicBezTo>
                    <a:pt x="5351" y="47118"/>
                    <a:pt x="5395" y="47122"/>
                    <a:pt x="5443" y="47122"/>
                  </a:cubicBezTo>
                  <a:cubicBezTo>
                    <a:pt x="5955" y="47122"/>
                    <a:pt x="6885" y="46692"/>
                    <a:pt x="7287" y="46562"/>
                  </a:cubicBezTo>
                  <a:cubicBezTo>
                    <a:pt x="7847" y="46383"/>
                    <a:pt x="8395" y="46026"/>
                    <a:pt x="8954" y="45883"/>
                  </a:cubicBezTo>
                  <a:cubicBezTo>
                    <a:pt x="9514" y="45740"/>
                    <a:pt x="9954" y="45776"/>
                    <a:pt x="10490" y="45538"/>
                  </a:cubicBezTo>
                  <a:cubicBezTo>
                    <a:pt x="14121" y="43966"/>
                    <a:pt x="17872" y="42597"/>
                    <a:pt x="21265" y="40716"/>
                  </a:cubicBezTo>
                  <a:cubicBezTo>
                    <a:pt x="21765" y="40442"/>
                    <a:pt x="22039" y="40156"/>
                    <a:pt x="22444" y="39811"/>
                  </a:cubicBezTo>
                  <a:cubicBezTo>
                    <a:pt x="23123" y="39228"/>
                    <a:pt x="23896" y="39013"/>
                    <a:pt x="24742" y="38620"/>
                  </a:cubicBezTo>
                  <a:cubicBezTo>
                    <a:pt x="26575" y="37751"/>
                    <a:pt x="28468" y="36918"/>
                    <a:pt x="30207" y="35965"/>
                  </a:cubicBezTo>
                  <a:cubicBezTo>
                    <a:pt x="31326" y="35358"/>
                    <a:pt x="32136" y="34525"/>
                    <a:pt x="33029" y="33763"/>
                  </a:cubicBezTo>
                  <a:cubicBezTo>
                    <a:pt x="33433" y="33417"/>
                    <a:pt x="33862" y="33096"/>
                    <a:pt x="34314" y="32810"/>
                  </a:cubicBezTo>
                  <a:cubicBezTo>
                    <a:pt x="34612" y="32608"/>
                    <a:pt x="35029" y="32465"/>
                    <a:pt x="35255" y="32215"/>
                  </a:cubicBezTo>
                  <a:cubicBezTo>
                    <a:pt x="35188" y="32211"/>
                    <a:pt x="35121" y="32209"/>
                    <a:pt x="35053" y="32209"/>
                  </a:cubicBezTo>
                  <a:cubicBezTo>
                    <a:pt x="33641" y="32209"/>
                    <a:pt x="32064" y="33091"/>
                    <a:pt x="30632" y="33091"/>
                  </a:cubicBezTo>
                  <a:cubicBezTo>
                    <a:pt x="30399" y="33091"/>
                    <a:pt x="30169" y="33067"/>
                    <a:pt x="29945" y="33013"/>
                  </a:cubicBezTo>
                  <a:cubicBezTo>
                    <a:pt x="29885" y="32667"/>
                    <a:pt x="30647" y="32298"/>
                    <a:pt x="30933" y="32084"/>
                  </a:cubicBezTo>
                  <a:cubicBezTo>
                    <a:pt x="31505" y="31655"/>
                    <a:pt x="32124" y="31274"/>
                    <a:pt x="32755" y="30929"/>
                  </a:cubicBezTo>
                  <a:cubicBezTo>
                    <a:pt x="34231" y="30143"/>
                    <a:pt x="35565" y="29238"/>
                    <a:pt x="36922" y="28333"/>
                  </a:cubicBezTo>
                  <a:cubicBezTo>
                    <a:pt x="37803" y="27750"/>
                    <a:pt x="38505" y="27131"/>
                    <a:pt x="39541" y="26678"/>
                  </a:cubicBezTo>
                  <a:cubicBezTo>
                    <a:pt x="40220" y="26381"/>
                    <a:pt x="40946" y="26178"/>
                    <a:pt x="41625" y="25893"/>
                  </a:cubicBezTo>
                  <a:cubicBezTo>
                    <a:pt x="41881" y="25781"/>
                    <a:pt x="42157" y="25483"/>
                    <a:pt x="42455" y="25483"/>
                  </a:cubicBezTo>
                  <a:cubicBezTo>
                    <a:pt x="42476" y="25483"/>
                    <a:pt x="42497" y="25485"/>
                    <a:pt x="42518" y="25488"/>
                  </a:cubicBezTo>
                  <a:cubicBezTo>
                    <a:pt x="42667" y="25906"/>
                    <a:pt x="42476" y="26340"/>
                    <a:pt x="42984" y="26340"/>
                  </a:cubicBezTo>
                  <a:cubicBezTo>
                    <a:pt x="43085" y="26340"/>
                    <a:pt x="43212" y="26323"/>
                    <a:pt x="43375" y="26286"/>
                  </a:cubicBezTo>
                  <a:cubicBezTo>
                    <a:pt x="43673" y="26143"/>
                    <a:pt x="43970" y="26000"/>
                    <a:pt x="44268" y="25857"/>
                  </a:cubicBezTo>
                  <a:cubicBezTo>
                    <a:pt x="44804" y="25631"/>
                    <a:pt x="45340" y="25416"/>
                    <a:pt x="45887" y="25238"/>
                  </a:cubicBezTo>
                  <a:cubicBezTo>
                    <a:pt x="47102" y="24773"/>
                    <a:pt x="48292" y="24238"/>
                    <a:pt x="49435" y="23642"/>
                  </a:cubicBezTo>
                  <a:cubicBezTo>
                    <a:pt x="50686" y="22976"/>
                    <a:pt x="51829" y="22357"/>
                    <a:pt x="53222" y="21856"/>
                  </a:cubicBezTo>
                  <a:cubicBezTo>
                    <a:pt x="55293" y="21106"/>
                    <a:pt x="57353" y="20428"/>
                    <a:pt x="59341" y="19570"/>
                  </a:cubicBezTo>
                  <a:cubicBezTo>
                    <a:pt x="61306" y="18737"/>
                    <a:pt x="63104" y="17868"/>
                    <a:pt x="64806" y="16749"/>
                  </a:cubicBezTo>
                  <a:cubicBezTo>
                    <a:pt x="65402" y="16356"/>
                    <a:pt x="66092" y="15999"/>
                    <a:pt x="66676" y="15594"/>
                  </a:cubicBezTo>
                  <a:cubicBezTo>
                    <a:pt x="66926" y="15427"/>
                    <a:pt x="67200" y="15237"/>
                    <a:pt x="67235" y="14963"/>
                  </a:cubicBezTo>
                  <a:cubicBezTo>
                    <a:pt x="67272" y="14608"/>
                    <a:pt x="66956" y="14503"/>
                    <a:pt x="66542" y="14503"/>
                  </a:cubicBezTo>
                  <a:cubicBezTo>
                    <a:pt x="66025" y="14503"/>
                    <a:pt x="65356" y="14666"/>
                    <a:pt x="65033" y="14713"/>
                  </a:cubicBezTo>
                  <a:cubicBezTo>
                    <a:pt x="64437" y="14784"/>
                    <a:pt x="63854" y="14856"/>
                    <a:pt x="63282" y="14975"/>
                  </a:cubicBezTo>
                  <a:cubicBezTo>
                    <a:pt x="62990" y="15030"/>
                    <a:pt x="62528" y="15211"/>
                    <a:pt x="62157" y="15211"/>
                  </a:cubicBezTo>
                  <a:cubicBezTo>
                    <a:pt x="62045" y="15211"/>
                    <a:pt x="61942" y="15195"/>
                    <a:pt x="61854" y="15153"/>
                  </a:cubicBezTo>
                  <a:cubicBezTo>
                    <a:pt x="60913" y="14713"/>
                    <a:pt x="62866" y="14189"/>
                    <a:pt x="63151" y="13963"/>
                  </a:cubicBezTo>
                  <a:cubicBezTo>
                    <a:pt x="62996" y="13932"/>
                    <a:pt x="62840" y="13924"/>
                    <a:pt x="62685" y="13924"/>
                  </a:cubicBezTo>
                  <a:cubicBezTo>
                    <a:pt x="62496" y="13924"/>
                    <a:pt x="62307" y="13936"/>
                    <a:pt x="62118" y="13936"/>
                  </a:cubicBezTo>
                  <a:cubicBezTo>
                    <a:pt x="62034" y="13936"/>
                    <a:pt x="61950" y="13934"/>
                    <a:pt x="61866" y="13927"/>
                  </a:cubicBezTo>
                  <a:cubicBezTo>
                    <a:pt x="61592" y="13891"/>
                    <a:pt x="61318" y="13832"/>
                    <a:pt x="61044" y="13760"/>
                  </a:cubicBezTo>
                  <a:cubicBezTo>
                    <a:pt x="60874" y="13725"/>
                    <a:pt x="60700" y="13717"/>
                    <a:pt x="60525" y="13717"/>
                  </a:cubicBezTo>
                  <a:cubicBezTo>
                    <a:pt x="60361" y="13717"/>
                    <a:pt x="60196" y="13724"/>
                    <a:pt x="60033" y="13724"/>
                  </a:cubicBezTo>
                  <a:cubicBezTo>
                    <a:pt x="59834" y="13724"/>
                    <a:pt x="59638" y="13713"/>
                    <a:pt x="59449" y="13665"/>
                  </a:cubicBezTo>
                  <a:cubicBezTo>
                    <a:pt x="59699" y="13439"/>
                    <a:pt x="60270" y="13355"/>
                    <a:pt x="60615" y="13201"/>
                  </a:cubicBezTo>
                  <a:cubicBezTo>
                    <a:pt x="61068" y="12986"/>
                    <a:pt x="61485" y="12724"/>
                    <a:pt x="61937" y="12510"/>
                  </a:cubicBezTo>
                  <a:cubicBezTo>
                    <a:pt x="63461" y="11784"/>
                    <a:pt x="65116" y="11248"/>
                    <a:pt x="66664" y="10569"/>
                  </a:cubicBezTo>
                  <a:cubicBezTo>
                    <a:pt x="67402" y="10248"/>
                    <a:pt x="67902" y="9760"/>
                    <a:pt x="68593" y="9403"/>
                  </a:cubicBezTo>
                  <a:cubicBezTo>
                    <a:pt x="69366" y="8998"/>
                    <a:pt x="70200" y="8652"/>
                    <a:pt x="70974" y="8248"/>
                  </a:cubicBezTo>
                  <a:cubicBezTo>
                    <a:pt x="71807" y="7831"/>
                    <a:pt x="72748" y="7557"/>
                    <a:pt x="73593" y="7152"/>
                  </a:cubicBezTo>
                  <a:cubicBezTo>
                    <a:pt x="74272" y="6831"/>
                    <a:pt x="74891" y="6450"/>
                    <a:pt x="75605" y="6152"/>
                  </a:cubicBezTo>
                  <a:cubicBezTo>
                    <a:pt x="76582" y="5747"/>
                    <a:pt x="77487" y="5331"/>
                    <a:pt x="78296" y="4747"/>
                  </a:cubicBezTo>
                  <a:cubicBezTo>
                    <a:pt x="78677" y="4473"/>
                    <a:pt x="79058" y="4211"/>
                    <a:pt x="79451" y="3961"/>
                  </a:cubicBezTo>
                  <a:cubicBezTo>
                    <a:pt x="79642" y="3890"/>
                    <a:pt x="79820" y="3807"/>
                    <a:pt x="79975" y="3688"/>
                  </a:cubicBezTo>
                  <a:cubicBezTo>
                    <a:pt x="80237" y="3259"/>
                    <a:pt x="79415" y="3295"/>
                    <a:pt x="78987" y="3211"/>
                  </a:cubicBezTo>
                  <a:cubicBezTo>
                    <a:pt x="78046" y="3045"/>
                    <a:pt x="77106" y="2890"/>
                    <a:pt x="76236" y="2580"/>
                  </a:cubicBezTo>
                  <a:cubicBezTo>
                    <a:pt x="75534" y="2318"/>
                    <a:pt x="74939" y="2509"/>
                    <a:pt x="74236" y="2342"/>
                  </a:cubicBezTo>
                  <a:cubicBezTo>
                    <a:pt x="74319" y="1402"/>
                    <a:pt x="76296" y="1056"/>
                    <a:pt x="76439" y="92"/>
                  </a:cubicBezTo>
                  <a:cubicBezTo>
                    <a:pt x="76150" y="27"/>
                    <a:pt x="75864" y="0"/>
                    <a:pt x="75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7" name="Google Shape;387;p15"/>
            <p:cNvGrpSpPr/>
            <p:nvPr/>
          </p:nvGrpSpPr>
          <p:grpSpPr>
            <a:xfrm>
              <a:off x="8171500" y="2487362"/>
              <a:ext cx="3661651" cy="3205669"/>
              <a:chOff x="1057550" y="3474725"/>
              <a:chExt cx="1831100" cy="1603075"/>
            </a:xfrm>
          </p:grpSpPr>
          <p:sp>
            <p:nvSpPr>
              <p:cNvPr id="388" name="Google Shape;388;p15"/>
              <p:cNvSpPr/>
              <p:nvPr/>
            </p:nvSpPr>
            <p:spPr>
              <a:xfrm>
                <a:off x="1057550" y="3474725"/>
                <a:ext cx="1831100" cy="1603075"/>
              </a:xfrm>
              <a:custGeom>
                <a:avLst/>
                <a:gdLst/>
                <a:ahLst/>
                <a:cxnLst/>
                <a:rect l="l" t="t" r="r" b="b"/>
                <a:pathLst>
                  <a:path w="73244" h="64123" fill="none" extrusionOk="0">
                    <a:moveTo>
                      <a:pt x="38152" y="64122"/>
                    </a:moveTo>
                    <a:cubicBezTo>
                      <a:pt x="36940" y="64122"/>
                      <a:pt x="35655" y="63987"/>
                      <a:pt x="34320" y="63816"/>
                    </a:cubicBezTo>
                    <a:lnTo>
                      <a:pt x="16285" y="61526"/>
                    </a:lnTo>
                    <a:cubicBezTo>
                      <a:pt x="13371" y="61159"/>
                      <a:pt x="10040" y="60730"/>
                      <a:pt x="7322" y="59114"/>
                    </a:cubicBezTo>
                    <a:cubicBezTo>
                      <a:pt x="1065" y="55368"/>
                      <a:pt x="208" y="46944"/>
                      <a:pt x="123" y="43479"/>
                    </a:cubicBezTo>
                    <a:cubicBezTo>
                      <a:pt x="0" y="38336"/>
                      <a:pt x="906" y="33071"/>
                      <a:pt x="2731" y="28260"/>
                    </a:cubicBezTo>
                    <a:cubicBezTo>
                      <a:pt x="3233" y="26937"/>
                      <a:pt x="3722" y="25884"/>
                      <a:pt x="4518" y="25039"/>
                    </a:cubicBezTo>
                    <a:cubicBezTo>
                      <a:pt x="5694" y="23803"/>
                      <a:pt x="7371" y="23215"/>
                      <a:pt x="9097" y="22701"/>
                    </a:cubicBezTo>
                    <a:lnTo>
                      <a:pt x="9244" y="22652"/>
                    </a:lnTo>
                    <a:cubicBezTo>
                      <a:pt x="10836" y="22174"/>
                      <a:pt x="12513" y="21672"/>
                      <a:pt x="13750" y="20570"/>
                    </a:cubicBezTo>
                    <a:cubicBezTo>
                      <a:pt x="14975" y="19481"/>
                      <a:pt x="15721" y="17485"/>
                      <a:pt x="14852" y="16016"/>
                    </a:cubicBezTo>
                    <a:cubicBezTo>
                      <a:pt x="14619" y="15624"/>
                      <a:pt x="14301" y="15305"/>
                      <a:pt x="13995" y="14999"/>
                    </a:cubicBezTo>
                    <a:cubicBezTo>
                      <a:pt x="13836" y="14852"/>
                      <a:pt x="13677" y="14681"/>
                      <a:pt x="13517" y="14510"/>
                    </a:cubicBezTo>
                    <a:cubicBezTo>
                      <a:pt x="11252" y="11938"/>
                      <a:pt x="11742" y="8094"/>
                      <a:pt x="12599" y="4323"/>
                    </a:cubicBezTo>
                    <a:cubicBezTo>
                      <a:pt x="12771" y="3588"/>
                      <a:pt x="13003" y="2559"/>
                      <a:pt x="13701" y="1959"/>
                    </a:cubicBezTo>
                    <a:cubicBezTo>
                      <a:pt x="14840" y="992"/>
                      <a:pt x="16578" y="1470"/>
                      <a:pt x="17815" y="2253"/>
                    </a:cubicBezTo>
                    <a:cubicBezTo>
                      <a:pt x="18097" y="2425"/>
                      <a:pt x="18366" y="2608"/>
                      <a:pt x="18648" y="2792"/>
                    </a:cubicBezTo>
                    <a:cubicBezTo>
                      <a:pt x="19578" y="3417"/>
                      <a:pt x="20533" y="4078"/>
                      <a:pt x="21647" y="4163"/>
                    </a:cubicBezTo>
                    <a:cubicBezTo>
                      <a:pt x="21954" y="4200"/>
                      <a:pt x="22284" y="4163"/>
                      <a:pt x="22590" y="4151"/>
                    </a:cubicBezTo>
                    <a:cubicBezTo>
                      <a:pt x="23080" y="4114"/>
                      <a:pt x="23607" y="4090"/>
                      <a:pt x="24084" y="4225"/>
                    </a:cubicBezTo>
                    <a:cubicBezTo>
                      <a:pt x="24598" y="4384"/>
                      <a:pt x="25027" y="4727"/>
                      <a:pt x="25443" y="5069"/>
                    </a:cubicBezTo>
                    <a:cubicBezTo>
                      <a:pt x="25676" y="5253"/>
                      <a:pt x="25896" y="5437"/>
                      <a:pt x="26141" y="5584"/>
                    </a:cubicBezTo>
                    <a:cubicBezTo>
                      <a:pt x="28039" y="6796"/>
                      <a:pt x="30549" y="6061"/>
                      <a:pt x="32263" y="5400"/>
                    </a:cubicBezTo>
                    <a:cubicBezTo>
                      <a:pt x="34491" y="4543"/>
                      <a:pt x="36659" y="3490"/>
                      <a:pt x="38691" y="2253"/>
                    </a:cubicBezTo>
                    <a:lnTo>
                      <a:pt x="38973" y="2082"/>
                    </a:lnTo>
                    <a:cubicBezTo>
                      <a:pt x="40038" y="1421"/>
                      <a:pt x="41140" y="747"/>
                      <a:pt x="42401" y="649"/>
                    </a:cubicBezTo>
                    <a:cubicBezTo>
                      <a:pt x="43099" y="588"/>
                      <a:pt x="43797" y="711"/>
                      <a:pt x="44483" y="833"/>
                    </a:cubicBezTo>
                    <a:cubicBezTo>
                      <a:pt x="44923" y="907"/>
                      <a:pt x="45389" y="992"/>
                      <a:pt x="45829" y="1017"/>
                    </a:cubicBezTo>
                    <a:lnTo>
                      <a:pt x="45829" y="1017"/>
                    </a:lnTo>
                    <a:cubicBezTo>
                      <a:pt x="46307" y="1041"/>
                      <a:pt x="46870" y="809"/>
                      <a:pt x="47421" y="600"/>
                    </a:cubicBezTo>
                    <a:cubicBezTo>
                      <a:pt x="48156" y="307"/>
                      <a:pt x="48915" y="0"/>
                      <a:pt x="49503" y="319"/>
                    </a:cubicBezTo>
                    <a:cubicBezTo>
                      <a:pt x="51033" y="1139"/>
                      <a:pt x="50127" y="3404"/>
                      <a:pt x="49637" y="4629"/>
                    </a:cubicBezTo>
                    <a:lnTo>
                      <a:pt x="49552" y="4849"/>
                    </a:lnTo>
                    <a:cubicBezTo>
                      <a:pt x="48829" y="6686"/>
                      <a:pt x="48462" y="8694"/>
                      <a:pt x="48486" y="10665"/>
                    </a:cubicBezTo>
                    <a:cubicBezTo>
                      <a:pt x="48511" y="11179"/>
                      <a:pt x="48548" y="11693"/>
                      <a:pt x="48854" y="12061"/>
                    </a:cubicBezTo>
                    <a:cubicBezTo>
                      <a:pt x="49184" y="12428"/>
                      <a:pt x="49698" y="12551"/>
                      <a:pt x="50200" y="12624"/>
                    </a:cubicBezTo>
                    <a:cubicBezTo>
                      <a:pt x="50666" y="12710"/>
                      <a:pt x="51143" y="12746"/>
                      <a:pt x="51584" y="12795"/>
                    </a:cubicBezTo>
                    <a:cubicBezTo>
                      <a:pt x="53188" y="12979"/>
                      <a:pt x="54853" y="13163"/>
                      <a:pt x="56176" y="14093"/>
                    </a:cubicBezTo>
                    <a:cubicBezTo>
                      <a:pt x="57045" y="14705"/>
                      <a:pt x="57694" y="15611"/>
                      <a:pt x="58318" y="16469"/>
                    </a:cubicBezTo>
                    <a:cubicBezTo>
                      <a:pt x="59139" y="17620"/>
                      <a:pt x="59934" y="18709"/>
                      <a:pt x="61196" y="19199"/>
                    </a:cubicBezTo>
                    <a:cubicBezTo>
                      <a:pt x="61771" y="19419"/>
                      <a:pt x="62469" y="19530"/>
                      <a:pt x="63118" y="19628"/>
                    </a:cubicBezTo>
                    <a:cubicBezTo>
                      <a:pt x="64452" y="19823"/>
                      <a:pt x="65714" y="20007"/>
                      <a:pt x="66228" y="21158"/>
                    </a:cubicBezTo>
                    <a:cubicBezTo>
                      <a:pt x="66460" y="21660"/>
                      <a:pt x="66460" y="22235"/>
                      <a:pt x="66448" y="22750"/>
                    </a:cubicBezTo>
                    <a:cubicBezTo>
                      <a:pt x="66424" y="23558"/>
                      <a:pt x="66265" y="24427"/>
                      <a:pt x="66105" y="25272"/>
                    </a:cubicBezTo>
                    <a:cubicBezTo>
                      <a:pt x="65787" y="26937"/>
                      <a:pt x="65444" y="28664"/>
                      <a:pt x="66363" y="29937"/>
                    </a:cubicBezTo>
                    <a:cubicBezTo>
                      <a:pt x="66938" y="30721"/>
                      <a:pt x="67881" y="30990"/>
                      <a:pt x="68897" y="31296"/>
                    </a:cubicBezTo>
                    <a:cubicBezTo>
                      <a:pt x="69766" y="31565"/>
                      <a:pt x="70685" y="31822"/>
                      <a:pt x="71309" y="32459"/>
                    </a:cubicBezTo>
                    <a:cubicBezTo>
                      <a:pt x="72607" y="33782"/>
                      <a:pt x="73244" y="36071"/>
                      <a:pt x="72044" y="37626"/>
                    </a:cubicBezTo>
                    <a:cubicBezTo>
                      <a:pt x="71591" y="38214"/>
                      <a:pt x="70930" y="38606"/>
                      <a:pt x="70305" y="38985"/>
                    </a:cubicBezTo>
                    <a:lnTo>
                      <a:pt x="70256" y="39010"/>
                    </a:lnTo>
                    <a:cubicBezTo>
                      <a:pt x="67342" y="40761"/>
                      <a:pt x="64085" y="42964"/>
                      <a:pt x="61979" y="46136"/>
                    </a:cubicBezTo>
                    <a:cubicBezTo>
                      <a:pt x="61257" y="47213"/>
                      <a:pt x="60657" y="48425"/>
                      <a:pt x="60081" y="49601"/>
                    </a:cubicBezTo>
                    <a:cubicBezTo>
                      <a:pt x="59053" y="51682"/>
                      <a:pt x="58000" y="53825"/>
                      <a:pt x="56188" y="55331"/>
                    </a:cubicBezTo>
                    <a:cubicBezTo>
                      <a:pt x="54731" y="56543"/>
                      <a:pt x="52919" y="57192"/>
                      <a:pt x="51155" y="57841"/>
                    </a:cubicBezTo>
                    <a:cubicBezTo>
                      <a:pt x="49613" y="58404"/>
                      <a:pt x="48021" y="58992"/>
                      <a:pt x="46674" y="59922"/>
                    </a:cubicBezTo>
                    <a:cubicBezTo>
                      <a:pt x="46086" y="60339"/>
                      <a:pt x="45548" y="60804"/>
                      <a:pt x="45021" y="61269"/>
                    </a:cubicBezTo>
                    <a:cubicBezTo>
                      <a:pt x="44287" y="61906"/>
                      <a:pt x="43515" y="62579"/>
                      <a:pt x="42646" y="63069"/>
                    </a:cubicBezTo>
                    <a:cubicBezTo>
                      <a:pt x="41287" y="63865"/>
                      <a:pt x="39769" y="64122"/>
                      <a:pt x="38152" y="64122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5"/>
              <p:cNvSpPr/>
              <p:nvPr/>
            </p:nvSpPr>
            <p:spPr>
              <a:xfrm>
                <a:off x="1142950" y="3575725"/>
                <a:ext cx="1648975" cy="1416975"/>
              </a:xfrm>
              <a:custGeom>
                <a:avLst/>
                <a:gdLst/>
                <a:ahLst/>
                <a:cxnLst/>
                <a:rect l="l" t="t" r="r" b="b"/>
                <a:pathLst>
                  <a:path w="65959" h="56679" fill="none" extrusionOk="0">
                    <a:moveTo>
                      <a:pt x="34700" y="56678"/>
                    </a:moveTo>
                    <a:lnTo>
                      <a:pt x="34700" y="56678"/>
                    </a:lnTo>
                    <a:cubicBezTo>
                      <a:pt x="33647" y="56678"/>
                      <a:pt x="32496" y="56531"/>
                      <a:pt x="31333" y="56397"/>
                    </a:cubicBezTo>
                    <a:lnTo>
                      <a:pt x="13297" y="54107"/>
                    </a:lnTo>
                    <a:cubicBezTo>
                      <a:pt x="10579" y="53752"/>
                      <a:pt x="7763" y="53397"/>
                      <a:pt x="5645" y="52148"/>
                    </a:cubicBezTo>
                    <a:cubicBezTo>
                      <a:pt x="845" y="49283"/>
                      <a:pt x="172" y="42255"/>
                      <a:pt x="110" y="39365"/>
                    </a:cubicBezTo>
                    <a:cubicBezTo>
                      <a:pt x="0" y="34651"/>
                      <a:pt x="833" y="29827"/>
                      <a:pt x="2486" y="25407"/>
                    </a:cubicBezTo>
                    <a:cubicBezTo>
                      <a:pt x="2792" y="24599"/>
                      <a:pt x="3122" y="23791"/>
                      <a:pt x="3551" y="23326"/>
                    </a:cubicBezTo>
                    <a:cubicBezTo>
                      <a:pt x="4163" y="22689"/>
                      <a:pt x="5424" y="22273"/>
                      <a:pt x="6649" y="21905"/>
                    </a:cubicBezTo>
                    <a:lnTo>
                      <a:pt x="6796" y="21856"/>
                    </a:lnTo>
                    <a:cubicBezTo>
                      <a:pt x="8571" y="21318"/>
                      <a:pt x="10763" y="20669"/>
                      <a:pt x="12563" y="19077"/>
                    </a:cubicBezTo>
                    <a:cubicBezTo>
                      <a:pt x="14864" y="17032"/>
                      <a:pt x="16199" y="13347"/>
                      <a:pt x="14326" y="10225"/>
                    </a:cubicBezTo>
                    <a:cubicBezTo>
                      <a:pt x="13885" y="9490"/>
                      <a:pt x="13346" y="8951"/>
                      <a:pt x="12967" y="8559"/>
                    </a:cubicBezTo>
                    <a:lnTo>
                      <a:pt x="12636" y="8217"/>
                    </a:lnTo>
                    <a:cubicBezTo>
                      <a:pt x="11754" y="7225"/>
                      <a:pt x="10750" y="4605"/>
                      <a:pt x="11142" y="2768"/>
                    </a:cubicBezTo>
                    <a:cubicBezTo>
                      <a:pt x="11326" y="1936"/>
                      <a:pt x="11791" y="1348"/>
                      <a:pt x="12489" y="1042"/>
                    </a:cubicBezTo>
                    <a:cubicBezTo>
                      <a:pt x="12526" y="1029"/>
                      <a:pt x="12550" y="1054"/>
                      <a:pt x="12587" y="1078"/>
                    </a:cubicBezTo>
                    <a:lnTo>
                      <a:pt x="12599" y="1091"/>
                    </a:lnTo>
                    <a:cubicBezTo>
                      <a:pt x="12820" y="1225"/>
                      <a:pt x="13065" y="1385"/>
                      <a:pt x="13309" y="1544"/>
                    </a:cubicBezTo>
                    <a:cubicBezTo>
                      <a:pt x="14424" y="2303"/>
                      <a:pt x="15942" y="3344"/>
                      <a:pt x="17925" y="3490"/>
                    </a:cubicBezTo>
                    <a:cubicBezTo>
                      <a:pt x="18121" y="3503"/>
                      <a:pt x="18305" y="3527"/>
                      <a:pt x="18525" y="3527"/>
                    </a:cubicBezTo>
                    <a:cubicBezTo>
                      <a:pt x="18844" y="3527"/>
                      <a:pt x="19125" y="3503"/>
                      <a:pt x="19370" y="3490"/>
                    </a:cubicBezTo>
                    <a:cubicBezTo>
                      <a:pt x="19395" y="3490"/>
                      <a:pt x="19431" y="3490"/>
                      <a:pt x="19456" y="3478"/>
                    </a:cubicBezTo>
                    <a:cubicBezTo>
                      <a:pt x="19517" y="3466"/>
                      <a:pt x="19578" y="3466"/>
                      <a:pt x="19640" y="3478"/>
                    </a:cubicBezTo>
                    <a:cubicBezTo>
                      <a:pt x="19713" y="3490"/>
                      <a:pt x="19762" y="3552"/>
                      <a:pt x="19811" y="3601"/>
                    </a:cubicBezTo>
                    <a:lnTo>
                      <a:pt x="19872" y="3662"/>
                    </a:lnTo>
                    <a:cubicBezTo>
                      <a:pt x="20142" y="3870"/>
                      <a:pt x="20484" y="4152"/>
                      <a:pt x="20901" y="4409"/>
                    </a:cubicBezTo>
                    <a:cubicBezTo>
                      <a:pt x="22125" y="5192"/>
                      <a:pt x="23545" y="5584"/>
                      <a:pt x="25125" y="5584"/>
                    </a:cubicBezTo>
                    <a:cubicBezTo>
                      <a:pt x="26606" y="5584"/>
                      <a:pt x="28186" y="5254"/>
                      <a:pt x="30059" y="4531"/>
                    </a:cubicBezTo>
                    <a:cubicBezTo>
                      <a:pt x="32496" y="3601"/>
                      <a:pt x="34834" y="2450"/>
                      <a:pt x="37038" y="1115"/>
                    </a:cubicBezTo>
                    <a:lnTo>
                      <a:pt x="37320" y="956"/>
                    </a:lnTo>
                    <a:cubicBezTo>
                      <a:pt x="38018" y="527"/>
                      <a:pt x="38814" y="38"/>
                      <a:pt x="39267" y="1"/>
                    </a:cubicBezTo>
                    <a:lnTo>
                      <a:pt x="39352" y="1"/>
                    </a:lnTo>
                    <a:cubicBezTo>
                      <a:pt x="39634" y="1"/>
                      <a:pt x="40026" y="74"/>
                      <a:pt x="40454" y="160"/>
                    </a:cubicBezTo>
                    <a:cubicBezTo>
                      <a:pt x="40956" y="246"/>
                      <a:pt x="41544" y="356"/>
                      <a:pt x="42181" y="381"/>
                    </a:cubicBezTo>
                    <a:cubicBezTo>
                      <a:pt x="42291" y="381"/>
                      <a:pt x="42401" y="405"/>
                      <a:pt x="42511" y="405"/>
                    </a:cubicBezTo>
                    <a:lnTo>
                      <a:pt x="42536" y="405"/>
                    </a:lnTo>
                    <a:cubicBezTo>
                      <a:pt x="42573" y="381"/>
                      <a:pt x="42609" y="381"/>
                      <a:pt x="42646" y="417"/>
                    </a:cubicBezTo>
                    <a:cubicBezTo>
                      <a:pt x="43405" y="1458"/>
                      <a:pt x="42903" y="2731"/>
                      <a:pt x="42352" y="4090"/>
                    </a:cubicBezTo>
                    <a:cubicBezTo>
                      <a:pt x="41997" y="4960"/>
                      <a:pt x="41630" y="5878"/>
                      <a:pt x="41654" y="6723"/>
                    </a:cubicBezTo>
                    <a:cubicBezTo>
                      <a:pt x="41666" y="7335"/>
                      <a:pt x="41679" y="8939"/>
                      <a:pt x="42842" y="10274"/>
                    </a:cubicBezTo>
                    <a:cubicBezTo>
                      <a:pt x="44017" y="11633"/>
                      <a:pt x="45646" y="11890"/>
                      <a:pt x="46258" y="11988"/>
                    </a:cubicBezTo>
                    <a:cubicBezTo>
                      <a:pt x="46772" y="12061"/>
                      <a:pt x="47286" y="12122"/>
                      <a:pt x="47776" y="12184"/>
                    </a:cubicBezTo>
                    <a:cubicBezTo>
                      <a:pt x="49013" y="12318"/>
                      <a:pt x="50176" y="12465"/>
                      <a:pt x="50788" y="12894"/>
                    </a:cubicBezTo>
                    <a:cubicBezTo>
                      <a:pt x="51205" y="13175"/>
                      <a:pt x="51658" y="13824"/>
                      <a:pt x="52147" y="14498"/>
                    </a:cubicBezTo>
                    <a:cubicBezTo>
                      <a:pt x="53127" y="15845"/>
                      <a:pt x="54351" y="17522"/>
                      <a:pt x="56531" y="18379"/>
                    </a:cubicBezTo>
                    <a:cubicBezTo>
                      <a:pt x="57461" y="18746"/>
                      <a:pt x="58428" y="18906"/>
                      <a:pt x="59188" y="19016"/>
                    </a:cubicBezTo>
                    <a:lnTo>
                      <a:pt x="59200" y="19016"/>
                    </a:lnTo>
                    <a:lnTo>
                      <a:pt x="59322" y="19016"/>
                    </a:lnTo>
                    <a:cubicBezTo>
                      <a:pt x="59432" y="19016"/>
                      <a:pt x="59543" y="18991"/>
                      <a:pt x="59616" y="19089"/>
                    </a:cubicBezTo>
                    <a:cubicBezTo>
                      <a:pt x="59812" y="19334"/>
                      <a:pt x="59677" y="19701"/>
                      <a:pt x="59543" y="20093"/>
                    </a:cubicBezTo>
                    <a:cubicBezTo>
                      <a:pt x="59481" y="20277"/>
                      <a:pt x="59408" y="20461"/>
                      <a:pt x="59371" y="20644"/>
                    </a:cubicBezTo>
                    <a:cubicBezTo>
                      <a:pt x="58979" y="22689"/>
                      <a:pt x="58428" y="25481"/>
                      <a:pt x="60216" y="27966"/>
                    </a:cubicBezTo>
                    <a:cubicBezTo>
                      <a:pt x="61465" y="29693"/>
                      <a:pt x="63326" y="30244"/>
                      <a:pt x="64550" y="30599"/>
                    </a:cubicBezTo>
                    <a:cubicBezTo>
                      <a:pt x="64624" y="30611"/>
                      <a:pt x="64710" y="30648"/>
                      <a:pt x="64808" y="30672"/>
                    </a:cubicBezTo>
                    <a:cubicBezTo>
                      <a:pt x="65101" y="30746"/>
                      <a:pt x="65420" y="30843"/>
                      <a:pt x="65554" y="30929"/>
                    </a:cubicBezTo>
                    <a:cubicBezTo>
                      <a:pt x="65799" y="31113"/>
                      <a:pt x="65959" y="31468"/>
                      <a:pt x="65897" y="31639"/>
                    </a:cubicBezTo>
                    <a:cubicBezTo>
                      <a:pt x="65836" y="31786"/>
                      <a:pt x="65616" y="31884"/>
                      <a:pt x="65408" y="31994"/>
                    </a:cubicBezTo>
                    <a:cubicBezTo>
                      <a:pt x="65310" y="32031"/>
                      <a:pt x="65236" y="32068"/>
                      <a:pt x="65175" y="32117"/>
                    </a:cubicBezTo>
                    <a:lnTo>
                      <a:pt x="65126" y="32141"/>
                    </a:lnTo>
                    <a:cubicBezTo>
                      <a:pt x="61894" y="34076"/>
                      <a:pt x="58245" y="36549"/>
                      <a:pt x="55759" y="40284"/>
                    </a:cubicBezTo>
                    <a:cubicBezTo>
                      <a:pt x="54914" y="41557"/>
                      <a:pt x="54266" y="42867"/>
                      <a:pt x="53653" y="44140"/>
                    </a:cubicBezTo>
                    <a:cubicBezTo>
                      <a:pt x="52698" y="46050"/>
                      <a:pt x="51890" y="47728"/>
                      <a:pt x="50654" y="48744"/>
                    </a:cubicBezTo>
                    <a:cubicBezTo>
                      <a:pt x="49637" y="49577"/>
                      <a:pt x="48168" y="50115"/>
                      <a:pt x="46625" y="50679"/>
                    </a:cubicBezTo>
                    <a:cubicBezTo>
                      <a:pt x="44960" y="51291"/>
                      <a:pt x="43075" y="51977"/>
                      <a:pt x="41360" y="53176"/>
                    </a:cubicBezTo>
                    <a:cubicBezTo>
                      <a:pt x="40626" y="53691"/>
                      <a:pt x="39977" y="54254"/>
                      <a:pt x="39414" y="54768"/>
                    </a:cubicBezTo>
                    <a:cubicBezTo>
                      <a:pt x="38789" y="55319"/>
                      <a:pt x="38201" y="55833"/>
                      <a:pt x="37650" y="56140"/>
                    </a:cubicBezTo>
                    <a:cubicBezTo>
                      <a:pt x="36879" y="56495"/>
                      <a:pt x="35961" y="56678"/>
                      <a:pt x="34700" y="5667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5"/>
              <p:cNvSpPr/>
              <p:nvPr/>
            </p:nvSpPr>
            <p:spPr>
              <a:xfrm>
                <a:off x="1227425" y="3650125"/>
                <a:ext cx="1399200" cy="1258400"/>
              </a:xfrm>
              <a:custGeom>
                <a:avLst/>
                <a:gdLst/>
                <a:ahLst/>
                <a:cxnLst/>
                <a:rect l="l" t="t" r="r" b="b"/>
                <a:pathLst>
                  <a:path w="55968" h="50336" fill="none" extrusionOk="0">
                    <a:moveTo>
                      <a:pt x="31321" y="50335"/>
                    </a:moveTo>
                    <a:cubicBezTo>
                      <a:pt x="30451" y="50335"/>
                      <a:pt x="29435" y="50213"/>
                      <a:pt x="28382" y="50066"/>
                    </a:cubicBezTo>
                    <a:lnTo>
                      <a:pt x="10359" y="47776"/>
                    </a:lnTo>
                    <a:cubicBezTo>
                      <a:pt x="7959" y="47470"/>
                      <a:pt x="5510" y="47164"/>
                      <a:pt x="4004" y="46258"/>
                    </a:cubicBezTo>
                    <a:cubicBezTo>
                      <a:pt x="539" y="44189"/>
                      <a:pt x="147" y="38116"/>
                      <a:pt x="98" y="36291"/>
                    </a:cubicBezTo>
                    <a:cubicBezTo>
                      <a:pt x="1" y="32006"/>
                      <a:pt x="735" y="27623"/>
                      <a:pt x="2253" y="23607"/>
                    </a:cubicBezTo>
                    <a:cubicBezTo>
                      <a:pt x="2302" y="23472"/>
                      <a:pt x="2351" y="23349"/>
                      <a:pt x="2400" y="23239"/>
                    </a:cubicBezTo>
                    <a:cubicBezTo>
                      <a:pt x="2486" y="22970"/>
                      <a:pt x="2547" y="22798"/>
                      <a:pt x="2645" y="22701"/>
                    </a:cubicBezTo>
                    <a:cubicBezTo>
                      <a:pt x="2804" y="22541"/>
                      <a:pt x="3172" y="22443"/>
                      <a:pt x="3661" y="22309"/>
                    </a:cubicBezTo>
                    <a:cubicBezTo>
                      <a:pt x="3845" y="22260"/>
                      <a:pt x="4053" y="22199"/>
                      <a:pt x="4261" y="22137"/>
                    </a:cubicBezTo>
                    <a:lnTo>
                      <a:pt x="4408" y="22101"/>
                    </a:lnTo>
                    <a:cubicBezTo>
                      <a:pt x="6392" y="21501"/>
                      <a:pt x="9098" y="20680"/>
                      <a:pt x="11461" y="18611"/>
                    </a:cubicBezTo>
                    <a:cubicBezTo>
                      <a:pt x="14791" y="15648"/>
                      <a:pt x="16677" y="10199"/>
                      <a:pt x="13861" y="5510"/>
                    </a:cubicBezTo>
                    <a:cubicBezTo>
                      <a:pt x="13653" y="5167"/>
                      <a:pt x="13322" y="4873"/>
                      <a:pt x="13016" y="4616"/>
                    </a:cubicBezTo>
                    <a:cubicBezTo>
                      <a:pt x="12575" y="4237"/>
                      <a:pt x="12171" y="3894"/>
                      <a:pt x="12379" y="3563"/>
                    </a:cubicBezTo>
                    <a:cubicBezTo>
                      <a:pt x="12587" y="3208"/>
                      <a:pt x="13016" y="3404"/>
                      <a:pt x="13493" y="3624"/>
                    </a:cubicBezTo>
                    <a:cubicBezTo>
                      <a:pt x="13763" y="3747"/>
                      <a:pt x="14044" y="3869"/>
                      <a:pt x="14302" y="3894"/>
                    </a:cubicBezTo>
                    <a:cubicBezTo>
                      <a:pt x="14595" y="3931"/>
                      <a:pt x="14865" y="3931"/>
                      <a:pt x="15171" y="3931"/>
                    </a:cubicBezTo>
                    <a:lnTo>
                      <a:pt x="15195" y="3931"/>
                    </a:lnTo>
                    <a:cubicBezTo>
                      <a:pt x="15318" y="3980"/>
                      <a:pt x="15416" y="4053"/>
                      <a:pt x="15538" y="4139"/>
                    </a:cubicBezTo>
                    <a:cubicBezTo>
                      <a:pt x="15599" y="4188"/>
                      <a:pt x="15685" y="4249"/>
                      <a:pt x="15746" y="4298"/>
                    </a:cubicBezTo>
                    <a:cubicBezTo>
                      <a:pt x="17522" y="5424"/>
                      <a:pt x="19542" y="6000"/>
                      <a:pt x="21770" y="6000"/>
                    </a:cubicBezTo>
                    <a:cubicBezTo>
                      <a:pt x="23680" y="6000"/>
                      <a:pt x="25627" y="5596"/>
                      <a:pt x="27905" y="4726"/>
                    </a:cubicBezTo>
                    <a:cubicBezTo>
                      <a:pt x="28860" y="4359"/>
                      <a:pt x="29839" y="3526"/>
                      <a:pt x="30782" y="2731"/>
                    </a:cubicBezTo>
                    <a:cubicBezTo>
                      <a:pt x="32459" y="1323"/>
                      <a:pt x="34014" y="0"/>
                      <a:pt x="35398" y="1102"/>
                    </a:cubicBezTo>
                    <a:cubicBezTo>
                      <a:pt x="35802" y="1421"/>
                      <a:pt x="35557" y="1984"/>
                      <a:pt x="35300" y="2571"/>
                    </a:cubicBezTo>
                    <a:cubicBezTo>
                      <a:pt x="35116" y="2976"/>
                      <a:pt x="34933" y="3404"/>
                      <a:pt x="34933" y="3808"/>
                    </a:cubicBezTo>
                    <a:cubicBezTo>
                      <a:pt x="34945" y="4665"/>
                      <a:pt x="34982" y="7236"/>
                      <a:pt x="36941" y="9514"/>
                    </a:cubicBezTo>
                    <a:cubicBezTo>
                      <a:pt x="38924" y="11828"/>
                      <a:pt x="41532" y="12220"/>
                      <a:pt x="42389" y="12342"/>
                    </a:cubicBezTo>
                    <a:cubicBezTo>
                      <a:pt x="42989" y="12440"/>
                      <a:pt x="43552" y="12501"/>
                      <a:pt x="44042" y="12563"/>
                    </a:cubicBezTo>
                    <a:cubicBezTo>
                      <a:pt x="44177" y="12575"/>
                      <a:pt x="44336" y="12575"/>
                      <a:pt x="44483" y="12587"/>
                    </a:cubicBezTo>
                    <a:cubicBezTo>
                      <a:pt x="44862" y="12612"/>
                      <a:pt x="45279" y="12624"/>
                      <a:pt x="45511" y="12758"/>
                    </a:cubicBezTo>
                    <a:cubicBezTo>
                      <a:pt x="45683" y="12869"/>
                      <a:pt x="45805" y="13065"/>
                      <a:pt x="45903" y="13260"/>
                    </a:cubicBezTo>
                    <a:cubicBezTo>
                      <a:pt x="45952" y="13358"/>
                      <a:pt x="46001" y="13432"/>
                      <a:pt x="46062" y="13493"/>
                    </a:cubicBezTo>
                    <a:cubicBezTo>
                      <a:pt x="47164" y="15011"/>
                      <a:pt x="48830" y="17301"/>
                      <a:pt x="51927" y="18525"/>
                    </a:cubicBezTo>
                    <a:cubicBezTo>
                      <a:pt x="51964" y="18550"/>
                      <a:pt x="52025" y="18562"/>
                      <a:pt x="52086" y="18562"/>
                    </a:cubicBezTo>
                    <a:cubicBezTo>
                      <a:pt x="52197" y="18574"/>
                      <a:pt x="52319" y="18611"/>
                      <a:pt x="52380" y="18697"/>
                    </a:cubicBezTo>
                    <a:cubicBezTo>
                      <a:pt x="52919" y="19566"/>
                      <a:pt x="52919" y="20717"/>
                      <a:pt x="52919" y="21929"/>
                    </a:cubicBezTo>
                    <a:cubicBezTo>
                      <a:pt x="52919" y="23521"/>
                      <a:pt x="52919" y="25308"/>
                      <a:pt x="54094" y="26937"/>
                    </a:cubicBezTo>
                    <a:cubicBezTo>
                      <a:pt x="54327" y="27255"/>
                      <a:pt x="54682" y="27488"/>
                      <a:pt x="55013" y="27733"/>
                    </a:cubicBezTo>
                    <a:cubicBezTo>
                      <a:pt x="55503" y="28063"/>
                      <a:pt x="55968" y="28369"/>
                      <a:pt x="55968" y="28871"/>
                    </a:cubicBezTo>
                    <a:cubicBezTo>
                      <a:pt x="55943" y="30561"/>
                      <a:pt x="54401" y="31590"/>
                      <a:pt x="52748" y="32667"/>
                    </a:cubicBezTo>
                    <a:cubicBezTo>
                      <a:pt x="51560" y="33463"/>
                      <a:pt x="50299" y="34283"/>
                      <a:pt x="49552" y="35410"/>
                    </a:cubicBezTo>
                    <a:cubicBezTo>
                      <a:pt x="48585" y="36867"/>
                      <a:pt x="47850" y="38348"/>
                      <a:pt x="47213" y="39646"/>
                    </a:cubicBezTo>
                    <a:cubicBezTo>
                      <a:pt x="46479" y="41164"/>
                      <a:pt x="45769" y="42572"/>
                      <a:pt x="45083" y="43136"/>
                    </a:cubicBezTo>
                    <a:cubicBezTo>
                      <a:pt x="44532" y="43601"/>
                      <a:pt x="43271" y="44054"/>
                      <a:pt x="42046" y="44507"/>
                    </a:cubicBezTo>
                    <a:cubicBezTo>
                      <a:pt x="40271" y="45144"/>
                      <a:pt x="38067" y="45952"/>
                      <a:pt x="36010" y="47409"/>
                    </a:cubicBezTo>
                    <a:cubicBezTo>
                      <a:pt x="35116" y="48033"/>
                      <a:pt x="34369" y="48694"/>
                      <a:pt x="33757" y="49233"/>
                    </a:cubicBezTo>
                    <a:cubicBezTo>
                      <a:pt x="33390" y="49564"/>
                      <a:pt x="32827" y="50054"/>
                      <a:pt x="32606" y="50176"/>
                    </a:cubicBezTo>
                    <a:cubicBezTo>
                      <a:pt x="32557" y="50200"/>
                      <a:pt x="32276" y="50335"/>
                      <a:pt x="31321" y="5033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5"/>
              <p:cNvSpPr/>
              <p:nvPr/>
            </p:nvSpPr>
            <p:spPr>
              <a:xfrm>
                <a:off x="1302725" y="3801025"/>
                <a:ext cx="1217375" cy="1025150"/>
              </a:xfrm>
              <a:custGeom>
                <a:avLst/>
                <a:gdLst/>
                <a:ahLst/>
                <a:cxnLst/>
                <a:rect l="l" t="t" r="r" b="b"/>
                <a:pathLst>
                  <a:path w="48695" h="41006" fill="none" extrusionOk="0">
                    <a:moveTo>
                      <a:pt x="27696" y="41006"/>
                    </a:moveTo>
                    <a:cubicBezTo>
                      <a:pt x="27366" y="41006"/>
                      <a:pt x="26999" y="40932"/>
                      <a:pt x="26594" y="40859"/>
                    </a:cubicBezTo>
                    <a:cubicBezTo>
                      <a:pt x="26337" y="40785"/>
                      <a:pt x="26056" y="40748"/>
                      <a:pt x="25786" y="40712"/>
                    </a:cubicBezTo>
                    <a:lnTo>
                      <a:pt x="7751" y="38422"/>
                    </a:lnTo>
                    <a:cubicBezTo>
                      <a:pt x="5902" y="38189"/>
                      <a:pt x="3600" y="37896"/>
                      <a:pt x="2706" y="37345"/>
                    </a:cubicBezTo>
                    <a:cubicBezTo>
                      <a:pt x="1482" y="36610"/>
                      <a:pt x="515" y="33610"/>
                      <a:pt x="441" y="30194"/>
                    </a:cubicBezTo>
                    <a:cubicBezTo>
                      <a:pt x="417" y="29582"/>
                      <a:pt x="392" y="28957"/>
                      <a:pt x="356" y="28296"/>
                    </a:cubicBezTo>
                    <a:cubicBezTo>
                      <a:pt x="196" y="25113"/>
                      <a:pt x="1" y="21501"/>
                      <a:pt x="2180" y="19358"/>
                    </a:cubicBezTo>
                    <a:lnTo>
                      <a:pt x="2302" y="19321"/>
                    </a:lnTo>
                    <a:lnTo>
                      <a:pt x="2351" y="19297"/>
                    </a:lnTo>
                    <a:cubicBezTo>
                      <a:pt x="4494" y="18660"/>
                      <a:pt x="7739" y="17681"/>
                      <a:pt x="10641" y="15110"/>
                    </a:cubicBezTo>
                    <a:cubicBezTo>
                      <a:pt x="12196" y="13750"/>
                      <a:pt x="12538" y="11620"/>
                      <a:pt x="12918" y="9367"/>
                    </a:cubicBezTo>
                    <a:cubicBezTo>
                      <a:pt x="13298" y="7041"/>
                      <a:pt x="13689" y="4641"/>
                      <a:pt x="15501" y="3000"/>
                    </a:cubicBezTo>
                    <a:cubicBezTo>
                      <a:pt x="16003" y="2559"/>
                      <a:pt x="16689" y="2792"/>
                      <a:pt x="17424" y="3037"/>
                    </a:cubicBezTo>
                    <a:cubicBezTo>
                      <a:pt x="17865" y="3184"/>
                      <a:pt x="18318" y="3319"/>
                      <a:pt x="18746" y="3319"/>
                    </a:cubicBezTo>
                    <a:cubicBezTo>
                      <a:pt x="21072" y="3319"/>
                      <a:pt x="23411" y="2853"/>
                      <a:pt x="26092" y="1825"/>
                    </a:cubicBezTo>
                    <a:cubicBezTo>
                      <a:pt x="26472" y="1666"/>
                      <a:pt x="26827" y="1335"/>
                      <a:pt x="27182" y="992"/>
                    </a:cubicBezTo>
                    <a:cubicBezTo>
                      <a:pt x="27696" y="490"/>
                      <a:pt x="28186" y="1"/>
                      <a:pt x="28786" y="233"/>
                    </a:cubicBezTo>
                    <a:cubicBezTo>
                      <a:pt x="29913" y="662"/>
                      <a:pt x="30182" y="1849"/>
                      <a:pt x="30439" y="3123"/>
                    </a:cubicBezTo>
                    <a:cubicBezTo>
                      <a:pt x="30623" y="4041"/>
                      <a:pt x="30819" y="4996"/>
                      <a:pt x="31382" y="5645"/>
                    </a:cubicBezTo>
                    <a:cubicBezTo>
                      <a:pt x="33255" y="7812"/>
                      <a:pt x="35765" y="9135"/>
                      <a:pt x="38875" y="9612"/>
                    </a:cubicBezTo>
                    <a:cubicBezTo>
                      <a:pt x="39120" y="9649"/>
                      <a:pt x="39365" y="9661"/>
                      <a:pt x="39585" y="9661"/>
                    </a:cubicBezTo>
                    <a:cubicBezTo>
                      <a:pt x="39989" y="9673"/>
                      <a:pt x="40369" y="9673"/>
                      <a:pt x="40651" y="9845"/>
                    </a:cubicBezTo>
                    <a:cubicBezTo>
                      <a:pt x="42059" y="10653"/>
                      <a:pt x="44667" y="12171"/>
                      <a:pt x="46528" y="15097"/>
                    </a:cubicBezTo>
                    <a:cubicBezTo>
                      <a:pt x="46626" y="15256"/>
                      <a:pt x="46601" y="15465"/>
                      <a:pt x="46564" y="15648"/>
                    </a:cubicBezTo>
                    <a:cubicBezTo>
                      <a:pt x="46552" y="15734"/>
                      <a:pt x="46540" y="15807"/>
                      <a:pt x="46540" y="15869"/>
                    </a:cubicBezTo>
                    <a:cubicBezTo>
                      <a:pt x="46540" y="17644"/>
                      <a:pt x="46552" y="20338"/>
                      <a:pt x="48352" y="22848"/>
                    </a:cubicBezTo>
                    <a:cubicBezTo>
                      <a:pt x="48389" y="22897"/>
                      <a:pt x="48450" y="22946"/>
                      <a:pt x="48499" y="22995"/>
                    </a:cubicBezTo>
                    <a:cubicBezTo>
                      <a:pt x="48585" y="23068"/>
                      <a:pt x="48695" y="23154"/>
                      <a:pt x="48683" y="23264"/>
                    </a:cubicBezTo>
                    <a:cubicBezTo>
                      <a:pt x="48646" y="23497"/>
                      <a:pt x="48389" y="23607"/>
                      <a:pt x="48181" y="23680"/>
                    </a:cubicBezTo>
                    <a:cubicBezTo>
                      <a:pt x="48070" y="23729"/>
                      <a:pt x="47972" y="23754"/>
                      <a:pt x="47899" y="23803"/>
                    </a:cubicBezTo>
                    <a:cubicBezTo>
                      <a:pt x="46552" y="24684"/>
                      <a:pt x="44887" y="25786"/>
                      <a:pt x="43748" y="27488"/>
                    </a:cubicBezTo>
                    <a:cubicBezTo>
                      <a:pt x="42671" y="29129"/>
                      <a:pt x="41850" y="30782"/>
                      <a:pt x="41202" y="32092"/>
                    </a:cubicBezTo>
                    <a:cubicBezTo>
                      <a:pt x="41091" y="32300"/>
                      <a:pt x="40993" y="32545"/>
                      <a:pt x="40871" y="32765"/>
                    </a:cubicBezTo>
                    <a:cubicBezTo>
                      <a:pt x="40553" y="33475"/>
                      <a:pt x="40234" y="34210"/>
                      <a:pt x="39916" y="34467"/>
                    </a:cubicBezTo>
                    <a:cubicBezTo>
                      <a:pt x="39634" y="34700"/>
                      <a:pt x="39010" y="34896"/>
                      <a:pt x="38459" y="35079"/>
                    </a:cubicBezTo>
                    <a:cubicBezTo>
                      <a:pt x="38263" y="35141"/>
                      <a:pt x="38055" y="35202"/>
                      <a:pt x="37908" y="35263"/>
                    </a:cubicBezTo>
                    <a:cubicBezTo>
                      <a:pt x="36047" y="35937"/>
                      <a:pt x="33512" y="36867"/>
                      <a:pt x="31076" y="38569"/>
                    </a:cubicBezTo>
                    <a:cubicBezTo>
                      <a:pt x="30035" y="39304"/>
                      <a:pt x="29178" y="40075"/>
                      <a:pt x="28541" y="40626"/>
                    </a:cubicBezTo>
                    <a:lnTo>
                      <a:pt x="28517" y="40638"/>
                    </a:lnTo>
                    <a:cubicBezTo>
                      <a:pt x="28505" y="40650"/>
                      <a:pt x="28480" y="40687"/>
                      <a:pt x="28456" y="40712"/>
                    </a:cubicBezTo>
                    <a:cubicBezTo>
                      <a:pt x="28394" y="40773"/>
                      <a:pt x="28333" y="40871"/>
                      <a:pt x="28235" y="40895"/>
                    </a:cubicBezTo>
                    <a:lnTo>
                      <a:pt x="28235" y="40895"/>
                    </a:lnTo>
                    <a:cubicBezTo>
                      <a:pt x="28052" y="40993"/>
                      <a:pt x="27880" y="41006"/>
                      <a:pt x="27696" y="4100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5"/>
              <p:cNvSpPr/>
              <p:nvPr/>
            </p:nvSpPr>
            <p:spPr>
              <a:xfrm>
                <a:off x="1384750" y="3924375"/>
                <a:ext cx="1036500" cy="814250"/>
              </a:xfrm>
              <a:custGeom>
                <a:avLst/>
                <a:gdLst/>
                <a:ahLst/>
                <a:cxnLst/>
                <a:rect l="l" t="t" r="r" b="b"/>
                <a:pathLst>
                  <a:path w="41460" h="32570" fill="none" extrusionOk="0">
                    <a:moveTo>
                      <a:pt x="23730" y="32570"/>
                    </a:moveTo>
                    <a:lnTo>
                      <a:pt x="23730" y="32570"/>
                    </a:lnTo>
                    <a:cubicBezTo>
                      <a:pt x="23534" y="32521"/>
                      <a:pt x="23240" y="32472"/>
                      <a:pt x="22934" y="32435"/>
                    </a:cubicBezTo>
                    <a:lnTo>
                      <a:pt x="4899" y="30133"/>
                    </a:lnTo>
                    <a:cubicBezTo>
                      <a:pt x="4654" y="30109"/>
                      <a:pt x="4323" y="30084"/>
                      <a:pt x="3980" y="30072"/>
                    </a:cubicBezTo>
                    <a:cubicBezTo>
                      <a:pt x="3037" y="30023"/>
                      <a:pt x="1862" y="29962"/>
                      <a:pt x="1360" y="29570"/>
                    </a:cubicBezTo>
                    <a:cubicBezTo>
                      <a:pt x="870" y="29166"/>
                      <a:pt x="601" y="27684"/>
                      <a:pt x="540" y="25187"/>
                    </a:cubicBezTo>
                    <a:cubicBezTo>
                      <a:pt x="527" y="24538"/>
                      <a:pt x="491" y="23840"/>
                      <a:pt x="442" y="23191"/>
                    </a:cubicBezTo>
                    <a:cubicBezTo>
                      <a:pt x="417" y="22738"/>
                      <a:pt x="393" y="22273"/>
                      <a:pt x="344" y="21795"/>
                    </a:cubicBezTo>
                    <a:cubicBezTo>
                      <a:pt x="172" y="19971"/>
                      <a:pt x="1" y="18085"/>
                      <a:pt x="895" y="17338"/>
                    </a:cubicBezTo>
                    <a:cubicBezTo>
                      <a:pt x="1691" y="16677"/>
                      <a:pt x="2805" y="16236"/>
                      <a:pt x="4103" y="15734"/>
                    </a:cubicBezTo>
                    <a:cubicBezTo>
                      <a:pt x="5866" y="15049"/>
                      <a:pt x="7862" y="14265"/>
                      <a:pt x="9612" y="12686"/>
                    </a:cubicBezTo>
                    <a:cubicBezTo>
                      <a:pt x="12049" y="10531"/>
                      <a:pt x="12551" y="7457"/>
                      <a:pt x="12967" y="4984"/>
                    </a:cubicBezTo>
                    <a:cubicBezTo>
                      <a:pt x="13029" y="4592"/>
                      <a:pt x="13065" y="4176"/>
                      <a:pt x="13078" y="3760"/>
                    </a:cubicBezTo>
                    <a:cubicBezTo>
                      <a:pt x="13126" y="2768"/>
                      <a:pt x="13163" y="1837"/>
                      <a:pt x="13824" y="1531"/>
                    </a:cubicBezTo>
                    <a:cubicBezTo>
                      <a:pt x="14082" y="1409"/>
                      <a:pt x="14388" y="1495"/>
                      <a:pt x="14730" y="1605"/>
                    </a:cubicBezTo>
                    <a:cubicBezTo>
                      <a:pt x="14975" y="1678"/>
                      <a:pt x="15220" y="1764"/>
                      <a:pt x="15477" y="1764"/>
                    </a:cubicBezTo>
                    <a:cubicBezTo>
                      <a:pt x="18232" y="1764"/>
                      <a:pt x="20950" y="1213"/>
                      <a:pt x="24011" y="50"/>
                    </a:cubicBezTo>
                    <a:cubicBezTo>
                      <a:pt x="24011" y="50"/>
                      <a:pt x="24036" y="50"/>
                      <a:pt x="24036" y="25"/>
                    </a:cubicBezTo>
                    <a:cubicBezTo>
                      <a:pt x="24048" y="13"/>
                      <a:pt x="24073" y="1"/>
                      <a:pt x="24109" y="13"/>
                    </a:cubicBezTo>
                    <a:cubicBezTo>
                      <a:pt x="24587" y="258"/>
                      <a:pt x="24746" y="821"/>
                      <a:pt x="24905" y="1433"/>
                    </a:cubicBezTo>
                    <a:cubicBezTo>
                      <a:pt x="25040" y="1960"/>
                      <a:pt x="25199" y="2511"/>
                      <a:pt x="25542" y="2927"/>
                    </a:cubicBezTo>
                    <a:cubicBezTo>
                      <a:pt x="27954" y="5707"/>
                      <a:pt x="31150" y="7421"/>
                      <a:pt x="35068" y="8021"/>
                    </a:cubicBezTo>
                    <a:cubicBezTo>
                      <a:pt x="35251" y="8045"/>
                      <a:pt x="35435" y="8045"/>
                      <a:pt x="35606" y="8045"/>
                    </a:cubicBezTo>
                    <a:cubicBezTo>
                      <a:pt x="35802" y="8045"/>
                      <a:pt x="35986" y="8045"/>
                      <a:pt x="36121" y="8094"/>
                    </a:cubicBezTo>
                    <a:cubicBezTo>
                      <a:pt x="36806" y="8290"/>
                      <a:pt x="39145" y="9123"/>
                      <a:pt x="39867" y="11229"/>
                    </a:cubicBezTo>
                    <a:cubicBezTo>
                      <a:pt x="39953" y="11473"/>
                      <a:pt x="40063" y="11743"/>
                      <a:pt x="40173" y="12024"/>
                    </a:cubicBezTo>
                    <a:cubicBezTo>
                      <a:pt x="40724" y="13408"/>
                      <a:pt x="41459" y="15294"/>
                      <a:pt x="40896" y="17326"/>
                    </a:cubicBezTo>
                    <a:cubicBezTo>
                      <a:pt x="40688" y="18073"/>
                      <a:pt x="40014" y="18587"/>
                      <a:pt x="39280" y="19126"/>
                    </a:cubicBezTo>
                    <a:cubicBezTo>
                      <a:pt x="38680" y="19579"/>
                      <a:pt x="38067" y="20044"/>
                      <a:pt x="37639" y="20693"/>
                    </a:cubicBezTo>
                    <a:cubicBezTo>
                      <a:pt x="36427" y="22517"/>
                      <a:pt x="35557" y="24268"/>
                      <a:pt x="34872" y="25676"/>
                    </a:cubicBezTo>
                    <a:lnTo>
                      <a:pt x="34504" y="26460"/>
                    </a:lnTo>
                    <a:lnTo>
                      <a:pt x="34504" y="26460"/>
                    </a:lnTo>
                    <a:cubicBezTo>
                      <a:pt x="34480" y="26485"/>
                      <a:pt x="34468" y="26533"/>
                      <a:pt x="34456" y="26582"/>
                    </a:cubicBezTo>
                    <a:cubicBezTo>
                      <a:pt x="34419" y="26693"/>
                      <a:pt x="34394" y="26815"/>
                      <a:pt x="34296" y="26889"/>
                    </a:cubicBezTo>
                    <a:cubicBezTo>
                      <a:pt x="34272" y="26913"/>
                      <a:pt x="34223" y="26938"/>
                      <a:pt x="34186" y="26938"/>
                    </a:cubicBezTo>
                    <a:cubicBezTo>
                      <a:pt x="34162" y="26938"/>
                      <a:pt x="34149" y="26938"/>
                      <a:pt x="34137" y="26950"/>
                    </a:cubicBezTo>
                    <a:cubicBezTo>
                      <a:pt x="33917" y="27011"/>
                      <a:pt x="33672" y="27084"/>
                      <a:pt x="33452" y="27182"/>
                    </a:cubicBezTo>
                    <a:cubicBezTo>
                      <a:pt x="31529" y="27880"/>
                      <a:pt x="28640" y="28921"/>
                      <a:pt x="25824" y="30892"/>
                    </a:cubicBezTo>
                    <a:cubicBezTo>
                      <a:pt x="25162" y="31394"/>
                      <a:pt x="24477" y="31921"/>
                      <a:pt x="23730" y="3257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5"/>
              <p:cNvSpPr/>
              <p:nvPr/>
            </p:nvSpPr>
            <p:spPr>
              <a:xfrm>
                <a:off x="1468325" y="4007950"/>
                <a:ext cx="866300" cy="648650"/>
              </a:xfrm>
              <a:custGeom>
                <a:avLst/>
                <a:gdLst/>
                <a:ahLst/>
                <a:cxnLst/>
                <a:rect l="l" t="t" r="r" b="b"/>
                <a:pathLst>
                  <a:path w="34652" h="25946" fill="none" extrusionOk="0">
                    <a:moveTo>
                      <a:pt x="16922" y="25945"/>
                    </a:moveTo>
                    <a:cubicBezTo>
                      <a:pt x="13971" y="25945"/>
                      <a:pt x="10151" y="25125"/>
                      <a:pt x="6918" y="24415"/>
                    </a:cubicBezTo>
                    <a:cubicBezTo>
                      <a:pt x="5070" y="24023"/>
                      <a:pt x="3306" y="23644"/>
                      <a:pt x="1984" y="23472"/>
                    </a:cubicBezTo>
                    <a:lnTo>
                      <a:pt x="1984" y="23472"/>
                    </a:lnTo>
                    <a:cubicBezTo>
                      <a:pt x="1592" y="23423"/>
                      <a:pt x="1176" y="23399"/>
                      <a:pt x="796" y="23374"/>
                    </a:cubicBezTo>
                    <a:lnTo>
                      <a:pt x="760" y="23374"/>
                    </a:lnTo>
                    <a:cubicBezTo>
                      <a:pt x="735" y="23374"/>
                      <a:pt x="686" y="23399"/>
                      <a:pt x="637" y="23362"/>
                    </a:cubicBezTo>
                    <a:cubicBezTo>
                      <a:pt x="441" y="23178"/>
                      <a:pt x="478" y="22823"/>
                      <a:pt x="515" y="22419"/>
                    </a:cubicBezTo>
                    <a:cubicBezTo>
                      <a:pt x="539" y="22199"/>
                      <a:pt x="564" y="22003"/>
                      <a:pt x="552" y="21770"/>
                    </a:cubicBezTo>
                    <a:cubicBezTo>
                      <a:pt x="539" y="21048"/>
                      <a:pt x="490" y="20350"/>
                      <a:pt x="454" y="19664"/>
                    </a:cubicBezTo>
                    <a:cubicBezTo>
                      <a:pt x="429" y="19150"/>
                      <a:pt x="380" y="18636"/>
                      <a:pt x="331" y="18146"/>
                    </a:cubicBezTo>
                    <a:cubicBezTo>
                      <a:pt x="319" y="17987"/>
                      <a:pt x="270" y="17803"/>
                      <a:pt x="233" y="17607"/>
                    </a:cubicBezTo>
                    <a:cubicBezTo>
                      <a:pt x="123" y="17130"/>
                      <a:pt x="1" y="16615"/>
                      <a:pt x="209" y="16273"/>
                    </a:cubicBezTo>
                    <a:cubicBezTo>
                      <a:pt x="417" y="15954"/>
                      <a:pt x="882" y="15832"/>
                      <a:pt x="1347" y="15709"/>
                    </a:cubicBezTo>
                    <a:cubicBezTo>
                      <a:pt x="1556" y="15648"/>
                      <a:pt x="1776" y="15599"/>
                      <a:pt x="1972" y="15526"/>
                    </a:cubicBezTo>
                    <a:cubicBezTo>
                      <a:pt x="3882" y="14779"/>
                      <a:pt x="6269" y="13824"/>
                      <a:pt x="8473" y="11865"/>
                    </a:cubicBezTo>
                    <a:cubicBezTo>
                      <a:pt x="11804" y="8914"/>
                      <a:pt x="12477" y="4874"/>
                      <a:pt x="12918" y="2192"/>
                    </a:cubicBezTo>
                    <a:lnTo>
                      <a:pt x="12918" y="2057"/>
                    </a:lnTo>
                    <a:cubicBezTo>
                      <a:pt x="12918" y="1959"/>
                      <a:pt x="12893" y="1862"/>
                      <a:pt x="12979" y="1776"/>
                    </a:cubicBezTo>
                    <a:cubicBezTo>
                      <a:pt x="14461" y="417"/>
                      <a:pt x="17020" y="0"/>
                      <a:pt x="18942" y="821"/>
                    </a:cubicBezTo>
                    <a:cubicBezTo>
                      <a:pt x="19162" y="906"/>
                      <a:pt x="19248" y="1127"/>
                      <a:pt x="19371" y="1347"/>
                    </a:cubicBezTo>
                    <a:cubicBezTo>
                      <a:pt x="19456" y="1506"/>
                      <a:pt x="19505" y="1653"/>
                      <a:pt x="19615" y="1776"/>
                    </a:cubicBezTo>
                    <a:cubicBezTo>
                      <a:pt x="22554" y="5180"/>
                      <a:pt x="26448" y="7273"/>
                      <a:pt x="31174" y="8008"/>
                    </a:cubicBezTo>
                    <a:cubicBezTo>
                      <a:pt x="31357" y="8045"/>
                      <a:pt x="31529" y="8045"/>
                      <a:pt x="31676" y="8057"/>
                    </a:cubicBezTo>
                    <a:cubicBezTo>
                      <a:pt x="31823" y="8057"/>
                      <a:pt x="31945" y="8069"/>
                      <a:pt x="32043" y="8081"/>
                    </a:cubicBezTo>
                    <a:cubicBezTo>
                      <a:pt x="32741" y="8228"/>
                      <a:pt x="33206" y="8718"/>
                      <a:pt x="33304" y="9000"/>
                    </a:cubicBezTo>
                    <a:cubicBezTo>
                      <a:pt x="33414" y="9306"/>
                      <a:pt x="33537" y="9612"/>
                      <a:pt x="33659" y="9943"/>
                    </a:cubicBezTo>
                    <a:cubicBezTo>
                      <a:pt x="33733" y="10151"/>
                      <a:pt x="33843" y="10371"/>
                      <a:pt x="33929" y="10579"/>
                    </a:cubicBezTo>
                    <a:cubicBezTo>
                      <a:pt x="34284" y="11363"/>
                      <a:pt x="34651" y="12159"/>
                      <a:pt x="34320" y="12771"/>
                    </a:cubicBezTo>
                    <a:cubicBezTo>
                      <a:pt x="34271" y="12881"/>
                      <a:pt x="34137" y="12955"/>
                      <a:pt x="34014" y="13028"/>
                    </a:cubicBezTo>
                    <a:cubicBezTo>
                      <a:pt x="33965" y="13065"/>
                      <a:pt x="33916" y="13089"/>
                      <a:pt x="33867" y="13126"/>
                    </a:cubicBezTo>
                    <a:cubicBezTo>
                      <a:pt x="33157" y="13652"/>
                      <a:pt x="32178" y="14375"/>
                      <a:pt x="31455" y="15514"/>
                    </a:cubicBezTo>
                    <a:cubicBezTo>
                      <a:pt x="30868" y="16383"/>
                      <a:pt x="30476" y="17264"/>
                      <a:pt x="30084" y="18146"/>
                    </a:cubicBezTo>
                    <a:cubicBezTo>
                      <a:pt x="29594" y="19260"/>
                      <a:pt x="29166" y="20240"/>
                      <a:pt x="28456" y="20864"/>
                    </a:cubicBezTo>
                    <a:cubicBezTo>
                      <a:pt x="27635" y="21587"/>
                      <a:pt x="26448" y="22064"/>
                      <a:pt x="25052" y="22591"/>
                    </a:cubicBezTo>
                    <a:cubicBezTo>
                      <a:pt x="23631" y="23142"/>
                      <a:pt x="22003" y="23778"/>
                      <a:pt x="20497" y="24831"/>
                    </a:cubicBezTo>
                    <a:cubicBezTo>
                      <a:pt x="20350" y="24917"/>
                      <a:pt x="20252" y="25027"/>
                      <a:pt x="20130" y="25150"/>
                    </a:cubicBezTo>
                    <a:cubicBezTo>
                      <a:pt x="19897" y="25370"/>
                      <a:pt x="19664" y="25590"/>
                      <a:pt x="19346" y="25676"/>
                    </a:cubicBezTo>
                    <a:cubicBezTo>
                      <a:pt x="18697" y="25872"/>
                      <a:pt x="17865" y="25945"/>
                      <a:pt x="16922" y="2594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5"/>
              <p:cNvSpPr/>
              <p:nvPr/>
            </p:nvSpPr>
            <p:spPr>
              <a:xfrm>
                <a:off x="1559250" y="4101300"/>
                <a:ext cx="676175" cy="471425"/>
              </a:xfrm>
              <a:custGeom>
                <a:avLst/>
                <a:gdLst/>
                <a:ahLst/>
                <a:cxnLst/>
                <a:rect l="l" t="t" r="r" b="b"/>
                <a:pathLst>
                  <a:path w="27047" h="18857" fill="none" extrusionOk="0">
                    <a:moveTo>
                      <a:pt x="13885" y="18857"/>
                    </a:moveTo>
                    <a:lnTo>
                      <a:pt x="13615" y="18857"/>
                    </a:lnTo>
                    <a:lnTo>
                      <a:pt x="13272" y="18857"/>
                    </a:lnTo>
                    <a:cubicBezTo>
                      <a:pt x="10714" y="18857"/>
                      <a:pt x="7138" y="18085"/>
                      <a:pt x="3979" y="17412"/>
                    </a:cubicBezTo>
                    <a:cubicBezTo>
                      <a:pt x="3526" y="17314"/>
                      <a:pt x="3037" y="17289"/>
                      <a:pt x="2547" y="17265"/>
                    </a:cubicBezTo>
                    <a:cubicBezTo>
                      <a:pt x="1616" y="17240"/>
                      <a:pt x="735" y="17204"/>
                      <a:pt x="233" y="16628"/>
                    </a:cubicBezTo>
                    <a:cubicBezTo>
                      <a:pt x="98" y="16469"/>
                      <a:pt x="122" y="16261"/>
                      <a:pt x="159" y="16040"/>
                    </a:cubicBezTo>
                    <a:cubicBezTo>
                      <a:pt x="171" y="15955"/>
                      <a:pt x="184" y="15845"/>
                      <a:pt x="184" y="15759"/>
                    </a:cubicBezTo>
                    <a:cubicBezTo>
                      <a:pt x="184" y="15636"/>
                      <a:pt x="159" y="15514"/>
                      <a:pt x="122" y="15391"/>
                    </a:cubicBezTo>
                    <a:cubicBezTo>
                      <a:pt x="61" y="15159"/>
                      <a:pt x="0" y="14914"/>
                      <a:pt x="122" y="14718"/>
                    </a:cubicBezTo>
                    <a:cubicBezTo>
                      <a:pt x="710" y="13763"/>
                      <a:pt x="1898" y="13286"/>
                      <a:pt x="3281" y="12735"/>
                    </a:cubicBezTo>
                    <a:cubicBezTo>
                      <a:pt x="4518" y="12245"/>
                      <a:pt x="5938" y="11682"/>
                      <a:pt x="7102" y="10641"/>
                    </a:cubicBezTo>
                    <a:cubicBezTo>
                      <a:pt x="9269" y="8731"/>
                      <a:pt x="10016" y="6233"/>
                      <a:pt x="10689" y="4041"/>
                    </a:cubicBezTo>
                    <a:cubicBezTo>
                      <a:pt x="11167" y="2450"/>
                      <a:pt x="11595" y="1078"/>
                      <a:pt x="12452" y="148"/>
                    </a:cubicBezTo>
                    <a:cubicBezTo>
                      <a:pt x="12575" y="1"/>
                      <a:pt x="12795" y="25"/>
                      <a:pt x="13015" y="38"/>
                    </a:cubicBezTo>
                    <a:cubicBezTo>
                      <a:pt x="13077" y="38"/>
                      <a:pt x="13138" y="50"/>
                      <a:pt x="13199" y="50"/>
                    </a:cubicBezTo>
                    <a:lnTo>
                      <a:pt x="13224" y="50"/>
                    </a:lnTo>
                    <a:lnTo>
                      <a:pt x="13309" y="50"/>
                    </a:lnTo>
                    <a:cubicBezTo>
                      <a:pt x="13370" y="87"/>
                      <a:pt x="13395" y="123"/>
                      <a:pt x="13432" y="184"/>
                    </a:cubicBezTo>
                    <a:cubicBezTo>
                      <a:pt x="13444" y="221"/>
                      <a:pt x="13456" y="233"/>
                      <a:pt x="13468" y="270"/>
                    </a:cubicBezTo>
                    <a:cubicBezTo>
                      <a:pt x="15366" y="2474"/>
                      <a:pt x="17925" y="3417"/>
                      <a:pt x="20619" y="4409"/>
                    </a:cubicBezTo>
                    <a:cubicBezTo>
                      <a:pt x="22798" y="5229"/>
                      <a:pt x="25027" y="6049"/>
                      <a:pt x="27010" y="7617"/>
                    </a:cubicBezTo>
                    <a:cubicBezTo>
                      <a:pt x="27035" y="7629"/>
                      <a:pt x="27047" y="7653"/>
                      <a:pt x="27047" y="7690"/>
                    </a:cubicBezTo>
                    <a:cubicBezTo>
                      <a:pt x="26937" y="8168"/>
                      <a:pt x="26508" y="8535"/>
                      <a:pt x="26067" y="8914"/>
                    </a:cubicBezTo>
                    <a:cubicBezTo>
                      <a:pt x="25712" y="9221"/>
                      <a:pt x="25345" y="9527"/>
                      <a:pt x="25088" y="9918"/>
                    </a:cubicBezTo>
                    <a:cubicBezTo>
                      <a:pt x="24353" y="11020"/>
                      <a:pt x="23851" y="12159"/>
                      <a:pt x="23447" y="13065"/>
                    </a:cubicBezTo>
                    <a:lnTo>
                      <a:pt x="23386" y="13200"/>
                    </a:lnTo>
                    <a:cubicBezTo>
                      <a:pt x="23141" y="13763"/>
                      <a:pt x="22835" y="14473"/>
                      <a:pt x="22639" y="14657"/>
                    </a:cubicBezTo>
                    <a:cubicBezTo>
                      <a:pt x="22345" y="14938"/>
                      <a:pt x="21366" y="15330"/>
                      <a:pt x="20509" y="15649"/>
                    </a:cubicBezTo>
                    <a:lnTo>
                      <a:pt x="20301" y="15722"/>
                    </a:lnTo>
                    <a:cubicBezTo>
                      <a:pt x="18770" y="16322"/>
                      <a:pt x="16872" y="17057"/>
                      <a:pt x="15036" y="18342"/>
                    </a:cubicBezTo>
                    <a:cubicBezTo>
                      <a:pt x="14938" y="18404"/>
                      <a:pt x="14864" y="18477"/>
                      <a:pt x="14779" y="18550"/>
                    </a:cubicBezTo>
                    <a:cubicBezTo>
                      <a:pt x="14668" y="18648"/>
                      <a:pt x="14570" y="18734"/>
                      <a:pt x="14472" y="18783"/>
                    </a:cubicBezTo>
                    <a:cubicBezTo>
                      <a:pt x="14289" y="18844"/>
                      <a:pt x="14105" y="18857"/>
                      <a:pt x="13885" y="1885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5"/>
              <p:cNvSpPr/>
              <p:nvPr/>
            </p:nvSpPr>
            <p:spPr>
              <a:xfrm>
                <a:off x="1739825" y="4215475"/>
                <a:ext cx="374400" cy="287450"/>
              </a:xfrm>
              <a:custGeom>
                <a:avLst/>
                <a:gdLst/>
                <a:ahLst/>
                <a:cxnLst/>
                <a:rect l="l" t="t" r="r" b="b"/>
                <a:pathLst>
                  <a:path w="14976" h="11498" fill="none" extrusionOk="0">
                    <a:moveTo>
                      <a:pt x="2548" y="11498"/>
                    </a:moveTo>
                    <a:cubicBezTo>
                      <a:pt x="1862" y="11498"/>
                      <a:pt x="1213" y="11388"/>
                      <a:pt x="760" y="11094"/>
                    </a:cubicBezTo>
                    <a:cubicBezTo>
                      <a:pt x="368" y="10849"/>
                      <a:pt x="148" y="10518"/>
                      <a:pt x="87" y="10078"/>
                    </a:cubicBezTo>
                    <a:cubicBezTo>
                      <a:pt x="1" y="9563"/>
                      <a:pt x="552" y="9355"/>
                      <a:pt x="1140" y="9123"/>
                    </a:cubicBezTo>
                    <a:cubicBezTo>
                      <a:pt x="1507" y="8988"/>
                      <a:pt x="1874" y="8829"/>
                      <a:pt x="2119" y="8596"/>
                    </a:cubicBezTo>
                    <a:cubicBezTo>
                      <a:pt x="3552" y="7335"/>
                      <a:pt x="4103" y="5511"/>
                      <a:pt x="4617" y="3907"/>
                    </a:cubicBezTo>
                    <a:cubicBezTo>
                      <a:pt x="5107" y="2290"/>
                      <a:pt x="5535" y="907"/>
                      <a:pt x="6698" y="478"/>
                    </a:cubicBezTo>
                    <a:cubicBezTo>
                      <a:pt x="7996" y="1"/>
                      <a:pt x="9172" y="907"/>
                      <a:pt x="10323" y="1788"/>
                    </a:cubicBezTo>
                    <a:cubicBezTo>
                      <a:pt x="10959" y="2290"/>
                      <a:pt x="11572" y="2768"/>
                      <a:pt x="12220" y="3001"/>
                    </a:cubicBezTo>
                    <a:cubicBezTo>
                      <a:pt x="12490" y="3111"/>
                      <a:pt x="12833" y="3148"/>
                      <a:pt x="13151" y="3197"/>
                    </a:cubicBezTo>
                    <a:cubicBezTo>
                      <a:pt x="13824" y="3307"/>
                      <a:pt x="14510" y="3417"/>
                      <a:pt x="14694" y="3980"/>
                    </a:cubicBezTo>
                    <a:cubicBezTo>
                      <a:pt x="14975" y="4862"/>
                      <a:pt x="14326" y="5596"/>
                      <a:pt x="13763" y="6245"/>
                    </a:cubicBezTo>
                    <a:cubicBezTo>
                      <a:pt x="13494" y="6551"/>
                      <a:pt x="13249" y="6845"/>
                      <a:pt x="13127" y="7115"/>
                    </a:cubicBezTo>
                    <a:cubicBezTo>
                      <a:pt x="13102" y="7151"/>
                      <a:pt x="13090" y="7188"/>
                      <a:pt x="13078" y="7249"/>
                    </a:cubicBezTo>
                    <a:cubicBezTo>
                      <a:pt x="13029" y="7372"/>
                      <a:pt x="12980" y="7531"/>
                      <a:pt x="12906" y="7592"/>
                    </a:cubicBezTo>
                    <a:cubicBezTo>
                      <a:pt x="12735" y="7739"/>
                      <a:pt x="12490" y="7800"/>
                      <a:pt x="12282" y="7861"/>
                    </a:cubicBezTo>
                    <a:cubicBezTo>
                      <a:pt x="12184" y="7886"/>
                      <a:pt x="12110" y="7910"/>
                      <a:pt x="12037" y="7947"/>
                    </a:cubicBezTo>
                    <a:lnTo>
                      <a:pt x="11816" y="8021"/>
                    </a:lnTo>
                    <a:cubicBezTo>
                      <a:pt x="11192" y="8266"/>
                      <a:pt x="10506" y="8657"/>
                      <a:pt x="9784" y="9086"/>
                    </a:cubicBezTo>
                    <a:cubicBezTo>
                      <a:pt x="8682" y="9735"/>
                      <a:pt x="7445" y="10469"/>
                      <a:pt x="5976" y="10922"/>
                    </a:cubicBezTo>
                    <a:lnTo>
                      <a:pt x="5964" y="10898"/>
                    </a:lnTo>
                    <a:lnTo>
                      <a:pt x="5976" y="10922"/>
                    </a:lnTo>
                    <a:cubicBezTo>
                      <a:pt x="5547" y="11033"/>
                      <a:pt x="3968" y="11498"/>
                      <a:pt x="2548" y="11498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6" name="Google Shape;396;p15"/>
          <p:cNvSpPr txBox="1">
            <a:spLocks noGrp="1"/>
          </p:cNvSpPr>
          <p:nvPr>
            <p:ph type="title"/>
          </p:nvPr>
        </p:nvSpPr>
        <p:spPr>
          <a:xfrm>
            <a:off x="4248200" y="1177913"/>
            <a:ext cx="3732000" cy="164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7" name="Google Shape;397;p15"/>
          <p:cNvSpPr txBox="1">
            <a:spLocks noGrp="1"/>
          </p:cNvSpPr>
          <p:nvPr>
            <p:ph type="subTitle" idx="1"/>
          </p:nvPr>
        </p:nvSpPr>
        <p:spPr>
          <a:xfrm>
            <a:off x="4808725" y="2836100"/>
            <a:ext cx="3171600" cy="11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21"/>
          <p:cNvGrpSpPr/>
          <p:nvPr/>
        </p:nvGrpSpPr>
        <p:grpSpPr>
          <a:xfrm>
            <a:off x="-3419151" y="-252275"/>
            <a:ext cx="15033816" cy="6032648"/>
            <a:chOff x="-3419151" y="-252275"/>
            <a:chExt cx="15033816" cy="6032648"/>
          </a:xfrm>
        </p:grpSpPr>
        <p:sp>
          <p:nvSpPr>
            <p:cNvPr id="541" name="Google Shape;541;p21"/>
            <p:cNvSpPr/>
            <p:nvPr/>
          </p:nvSpPr>
          <p:spPr>
            <a:xfrm>
              <a:off x="-3419151" y="895476"/>
              <a:ext cx="3915743" cy="3915743"/>
            </a:xfrm>
            <a:custGeom>
              <a:avLst/>
              <a:gdLst/>
              <a:ahLst/>
              <a:cxnLst/>
              <a:rect l="l" t="t" r="r" b="b"/>
              <a:pathLst>
                <a:path w="61532" h="61532" extrusionOk="0">
                  <a:moveTo>
                    <a:pt x="30766" y="1"/>
                  </a:moveTo>
                  <a:cubicBezTo>
                    <a:pt x="13776" y="1"/>
                    <a:pt x="0" y="13764"/>
                    <a:pt x="0" y="30766"/>
                  </a:cubicBezTo>
                  <a:cubicBezTo>
                    <a:pt x="0" y="47756"/>
                    <a:pt x="13776" y="61532"/>
                    <a:pt x="30766" y="61532"/>
                  </a:cubicBezTo>
                  <a:cubicBezTo>
                    <a:pt x="47756" y="61532"/>
                    <a:pt x="61532" y="47756"/>
                    <a:pt x="61532" y="30766"/>
                  </a:cubicBezTo>
                  <a:cubicBezTo>
                    <a:pt x="61532" y="13776"/>
                    <a:pt x="47756" y="1"/>
                    <a:pt x="307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1"/>
            <p:cNvSpPr/>
            <p:nvPr/>
          </p:nvSpPr>
          <p:spPr>
            <a:xfrm flipH="1">
              <a:off x="-1081180" y="4280000"/>
              <a:ext cx="6236729" cy="850766"/>
            </a:xfrm>
            <a:custGeom>
              <a:avLst/>
              <a:gdLst/>
              <a:ahLst/>
              <a:cxnLst/>
              <a:rect l="l" t="t" r="r" b="b"/>
              <a:pathLst>
                <a:path w="86232" h="14301" extrusionOk="0">
                  <a:moveTo>
                    <a:pt x="56895" y="1"/>
                  </a:moveTo>
                  <a:cubicBezTo>
                    <a:pt x="56359" y="13"/>
                    <a:pt x="55823" y="72"/>
                    <a:pt x="55299" y="191"/>
                  </a:cubicBezTo>
                  <a:cubicBezTo>
                    <a:pt x="54978" y="227"/>
                    <a:pt x="54656" y="346"/>
                    <a:pt x="54394" y="561"/>
                  </a:cubicBezTo>
                  <a:cubicBezTo>
                    <a:pt x="54263" y="680"/>
                    <a:pt x="54097" y="763"/>
                    <a:pt x="53930" y="822"/>
                  </a:cubicBezTo>
                  <a:cubicBezTo>
                    <a:pt x="53609" y="906"/>
                    <a:pt x="53287" y="1025"/>
                    <a:pt x="52966" y="1108"/>
                  </a:cubicBezTo>
                  <a:cubicBezTo>
                    <a:pt x="52632" y="1192"/>
                    <a:pt x="51977" y="1168"/>
                    <a:pt x="51811" y="1418"/>
                  </a:cubicBezTo>
                  <a:cubicBezTo>
                    <a:pt x="51918" y="1477"/>
                    <a:pt x="52037" y="1549"/>
                    <a:pt x="52132" y="1632"/>
                  </a:cubicBezTo>
                  <a:cubicBezTo>
                    <a:pt x="51647" y="1632"/>
                    <a:pt x="51097" y="1528"/>
                    <a:pt x="50581" y="1528"/>
                  </a:cubicBezTo>
                  <a:cubicBezTo>
                    <a:pt x="50337" y="1528"/>
                    <a:pt x="50100" y="1551"/>
                    <a:pt x="49882" y="1620"/>
                  </a:cubicBezTo>
                  <a:cubicBezTo>
                    <a:pt x="49191" y="1834"/>
                    <a:pt x="48513" y="2025"/>
                    <a:pt x="47834" y="2227"/>
                  </a:cubicBezTo>
                  <a:cubicBezTo>
                    <a:pt x="46798" y="2549"/>
                    <a:pt x="45858" y="3037"/>
                    <a:pt x="44869" y="3454"/>
                  </a:cubicBezTo>
                  <a:cubicBezTo>
                    <a:pt x="42357" y="4513"/>
                    <a:pt x="39785" y="5418"/>
                    <a:pt x="37154" y="6168"/>
                  </a:cubicBezTo>
                  <a:cubicBezTo>
                    <a:pt x="36475" y="6371"/>
                    <a:pt x="35821" y="6811"/>
                    <a:pt x="35118" y="6823"/>
                  </a:cubicBezTo>
                  <a:cubicBezTo>
                    <a:pt x="34822" y="6830"/>
                    <a:pt x="34526" y="6833"/>
                    <a:pt x="34230" y="6833"/>
                  </a:cubicBezTo>
                  <a:cubicBezTo>
                    <a:pt x="32874" y="6833"/>
                    <a:pt x="31521" y="6770"/>
                    <a:pt x="30153" y="6692"/>
                  </a:cubicBezTo>
                  <a:cubicBezTo>
                    <a:pt x="29746" y="6668"/>
                    <a:pt x="29337" y="6656"/>
                    <a:pt x="28926" y="6656"/>
                  </a:cubicBezTo>
                  <a:cubicBezTo>
                    <a:pt x="26767" y="6656"/>
                    <a:pt x="24567" y="6962"/>
                    <a:pt x="22426" y="7192"/>
                  </a:cubicBezTo>
                  <a:cubicBezTo>
                    <a:pt x="21307" y="7311"/>
                    <a:pt x="20140" y="7204"/>
                    <a:pt x="19033" y="7466"/>
                  </a:cubicBezTo>
                  <a:cubicBezTo>
                    <a:pt x="18390" y="7621"/>
                    <a:pt x="17925" y="7800"/>
                    <a:pt x="17247" y="7800"/>
                  </a:cubicBezTo>
                  <a:cubicBezTo>
                    <a:pt x="16568" y="7800"/>
                    <a:pt x="15901" y="7633"/>
                    <a:pt x="15294" y="7311"/>
                  </a:cubicBezTo>
                  <a:cubicBezTo>
                    <a:pt x="15008" y="7168"/>
                    <a:pt x="14830" y="7002"/>
                    <a:pt x="14496" y="6966"/>
                  </a:cubicBezTo>
                  <a:cubicBezTo>
                    <a:pt x="14330" y="6960"/>
                    <a:pt x="14163" y="6957"/>
                    <a:pt x="13998" y="6957"/>
                  </a:cubicBezTo>
                  <a:cubicBezTo>
                    <a:pt x="13833" y="6957"/>
                    <a:pt x="13669" y="6960"/>
                    <a:pt x="13508" y="6966"/>
                  </a:cubicBezTo>
                  <a:cubicBezTo>
                    <a:pt x="12722" y="7002"/>
                    <a:pt x="12032" y="7299"/>
                    <a:pt x="11270" y="7430"/>
                  </a:cubicBezTo>
                  <a:cubicBezTo>
                    <a:pt x="10651" y="7526"/>
                    <a:pt x="10044" y="7680"/>
                    <a:pt x="9424" y="7823"/>
                  </a:cubicBezTo>
                  <a:cubicBezTo>
                    <a:pt x="9103" y="7895"/>
                    <a:pt x="8793" y="8026"/>
                    <a:pt x="8472" y="8085"/>
                  </a:cubicBezTo>
                  <a:cubicBezTo>
                    <a:pt x="8270" y="8109"/>
                    <a:pt x="8019" y="8073"/>
                    <a:pt x="7829" y="8133"/>
                  </a:cubicBezTo>
                  <a:cubicBezTo>
                    <a:pt x="7638" y="8204"/>
                    <a:pt x="7448" y="8371"/>
                    <a:pt x="7281" y="8454"/>
                  </a:cubicBezTo>
                  <a:cubicBezTo>
                    <a:pt x="7150" y="8514"/>
                    <a:pt x="7031" y="8573"/>
                    <a:pt x="6900" y="8633"/>
                  </a:cubicBezTo>
                  <a:cubicBezTo>
                    <a:pt x="6579" y="8788"/>
                    <a:pt x="6234" y="8895"/>
                    <a:pt x="5900" y="8966"/>
                  </a:cubicBezTo>
                  <a:cubicBezTo>
                    <a:pt x="5924" y="9097"/>
                    <a:pt x="1" y="14301"/>
                    <a:pt x="112" y="14301"/>
                  </a:cubicBezTo>
                  <a:cubicBezTo>
                    <a:pt x="112" y="14301"/>
                    <a:pt x="113" y="14301"/>
                    <a:pt x="114" y="14300"/>
                  </a:cubicBezTo>
                  <a:lnTo>
                    <a:pt x="5400" y="14300"/>
                  </a:lnTo>
                  <a:lnTo>
                    <a:pt x="81350" y="14134"/>
                  </a:lnTo>
                  <a:lnTo>
                    <a:pt x="86232" y="14038"/>
                  </a:lnTo>
                  <a:cubicBezTo>
                    <a:pt x="85362" y="14038"/>
                    <a:pt x="82076" y="5787"/>
                    <a:pt x="81207" y="5787"/>
                  </a:cubicBezTo>
                  <a:cubicBezTo>
                    <a:pt x="80474" y="5787"/>
                    <a:pt x="77898" y="2489"/>
                    <a:pt x="77128" y="2489"/>
                  </a:cubicBezTo>
                  <a:cubicBezTo>
                    <a:pt x="77122" y="2489"/>
                    <a:pt x="77117" y="2489"/>
                    <a:pt x="77111" y="2489"/>
                  </a:cubicBezTo>
                  <a:cubicBezTo>
                    <a:pt x="77105" y="2490"/>
                    <a:pt x="77099" y="2490"/>
                    <a:pt x="77093" y="2490"/>
                  </a:cubicBezTo>
                  <a:cubicBezTo>
                    <a:pt x="76513" y="2490"/>
                    <a:pt x="75236" y="846"/>
                    <a:pt x="74671" y="834"/>
                  </a:cubicBezTo>
                  <a:cubicBezTo>
                    <a:pt x="74650" y="834"/>
                    <a:pt x="74630" y="834"/>
                    <a:pt x="74611" y="834"/>
                  </a:cubicBezTo>
                  <a:cubicBezTo>
                    <a:pt x="74142" y="834"/>
                    <a:pt x="74070" y="972"/>
                    <a:pt x="73647" y="1132"/>
                  </a:cubicBezTo>
                  <a:cubicBezTo>
                    <a:pt x="73266" y="1275"/>
                    <a:pt x="72885" y="1323"/>
                    <a:pt x="72504" y="1454"/>
                  </a:cubicBezTo>
                  <a:cubicBezTo>
                    <a:pt x="72170" y="1573"/>
                    <a:pt x="71813" y="1632"/>
                    <a:pt x="71456" y="1632"/>
                  </a:cubicBezTo>
                  <a:cubicBezTo>
                    <a:pt x="71039" y="1644"/>
                    <a:pt x="70670" y="1799"/>
                    <a:pt x="70242" y="1799"/>
                  </a:cubicBezTo>
                  <a:cubicBezTo>
                    <a:pt x="70136" y="1797"/>
                    <a:pt x="70031" y="1797"/>
                    <a:pt x="69927" y="1797"/>
                  </a:cubicBezTo>
                  <a:cubicBezTo>
                    <a:pt x="69693" y="1797"/>
                    <a:pt x="69461" y="1799"/>
                    <a:pt x="69230" y="1799"/>
                  </a:cubicBezTo>
                  <a:cubicBezTo>
                    <a:pt x="68614" y="1799"/>
                    <a:pt x="68005" y="1783"/>
                    <a:pt x="67396" y="1668"/>
                  </a:cubicBezTo>
                  <a:cubicBezTo>
                    <a:pt x="67199" y="1632"/>
                    <a:pt x="66994" y="1623"/>
                    <a:pt x="66789" y="1623"/>
                  </a:cubicBezTo>
                  <a:cubicBezTo>
                    <a:pt x="66583" y="1623"/>
                    <a:pt x="66378" y="1632"/>
                    <a:pt x="66182" y="1632"/>
                  </a:cubicBezTo>
                  <a:cubicBezTo>
                    <a:pt x="66070" y="1632"/>
                    <a:pt x="65959" y="1637"/>
                    <a:pt x="65852" y="1637"/>
                  </a:cubicBezTo>
                  <a:cubicBezTo>
                    <a:pt x="65798" y="1637"/>
                    <a:pt x="65745" y="1636"/>
                    <a:pt x="65693" y="1632"/>
                  </a:cubicBezTo>
                  <a:cubicBezTo>
                    <a:pt x="65479" y="1620"/>
                    <a:pt x="65408" y="1549"/>
                    <a:pt x="65241" y="1501"/>
                  </a:cubicBezTo>
                  <a:cubicBezTo>
                    <a:pt x="65116" y="1477"/>
                    <a:pt x="64989" y="1465"/>
                    <a:pt x="64862" y="1465"/>
                  </a:cubicBezTo>
                  <a:cubicBezTo>
                    <a:pt x="64674" y="1465"/>
                    <a:pt x="64485" y="1492"/>
                    <a:pt x="64300" y="1549"/>
                  </a:cubicBezTo>
                  <a:cubicBezTo>
                    <a:pt x="64215" y="1573"/>
                    <a:pt x="64140" y="1584"/>
                    <a:pt x="64070" y="1584"/>
                  </a:cubicBezTo>
                  <a:cubicBezTo>
                    <a:pt x="63799" y="1584"/>
                    <a:pt x="63615" y="1427"/>
                    <a:pt x="63264" y="1323"/>
                  </a:cubicBezTo>
                  <a:cubicBezTo>
                    <a:pt x="62598" y="1132"/>
                    <a:pt x="61979" y="1084"/>
                    <a:pt x="61383" y="727"/>
                  </a:cubicBezTo>
                  <a:cubicBezTo>
                    <a:pt x="60586" y="275"/>
                    <a:pt x="59752" y="394"/>
                    <a:pt x="58823" y="334"/>
                  </a:cubicBezTo>
                  <a:cubicBezTo>
                    <a:pt x="58157" y="299"/>
                    <a:pt x="57561" y="13"/>
                    <a:pt x="568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3" name="Google Shape;543;p21"/>
            <p:cNvGrpSpPr/>
            <p:nvPr/>
          </p:nvGrpSpPr>
          <p:grpSpPr>
            <a:xfrm>
              <a:off x="7698007" y="2649980"/>
              <a:ext cx="3057478" cy="3130393"/>
              <a:chOff x="6744875" y="2031607"/>
              <a:chExt cx="3661651" cy="3748974"/>
            </a:xfrm>
          </p:grpSpPr>
          <p:grpSp>
            <p:nvGrpSpPr>
              <p:cNvPr id="544" name="Google Shape;544;p21"/>
              <p:cNvGrpSpPr/>
              <p:nvPr/>
            </p:nvGrpSpPr>
            <p:grpSpPr>
              <a:xfrm>
                <a:off x="7179211" y="4303269"/>
                <a:ext cx="379812" cy="699459"/>
                <a:chOff x="5887475" y="4238125"/>
                <a:chExt cx="87275" cy="160725"/>
              </a:xfrm>
            </p:grpSpPr>
            <p:sp>
              <p:nvSpPr>
                <p:cNvPr id="545" name="Google Shape;545;p21"/>
                <p:cNvSpPr/>
                <p:nvPr/>
              </p:nvSpPr>
              <p:spPr>
                <a:xfrm>
                  <a:off x="5933700" y="4289550"/>
                  <a:ext cx="31250" cy="2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0" h="920" extrusionOk="0">
                      <a:moveTo>
                        <a:pt x="1" y="1"/>
                      </a:moveTo>
                      <a:lnTo>
                        <a:pt x="1" y="919"/>
                      </a:lnTo>
                      <a:lnTo>
                        <a:pt x="1250" y="919"/>
                      </a:lnTo>
                      <a:lnTo>
                        <a:pt x="125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21"/>
                <p:cNvSpPr/>
                <p:nvPr/>
              </p:nvSpPr>
              <p:spPr>
                <a:xfrm>
                  <a:off x="5887475" y="4316200"/>
                  <a:ext cx="294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" h="870" extrusionOk="0">
                      <a:moveTo>
                        <a:pt x="1" y="0"/>
                      </a:moveTo>
                      <a:lnTo>
                        <a:pt x="1" y="869"/>
                      </a:lnTo>
                      <a:lnTo>
                        <a:pt x="1176" y="869"/>
                      </a:lnTo>
                      <a:lnTo>
                        <a:pt x="117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21"/>
                <p:cNvSpPr/>
                <p:nvPr/>
              </p:nvSpPr>
              <p:spPr>
                <a:xfrm>
                  <a:off x="5960025" y="4261700"/>
                  <a:ext cx="14725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30" extrusionOk="0">
                      <a:moveTo>
                        <a:pt x="1" y="1"/>
                      </a:moveTo>
                      <a:lnTo>
                        <a:pt x="1" y="429"/>
                      </a:lnTo>
                      <a:lnTo>
                        <a:pt x="588" y="429"/>
                      </a:lnTo>
                      <a:lnTo>
                        <a:pt x="58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21"/>
                <p:cNvSpPr/>
                <p:nvPr/>
              </p:nvSpPr>
              <p:spPr>
                <a:xfrm>
                  <a:off x="5902175" y="4388125"/>
                  <a:ext cx="15025" cy="1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29" extrusionOk="0">
                      <a:moveTo>
                        <a:pt x="1" y="0"/>
                      </a:moveTo>
                      <a:lnTo>
                        <a:pt x="1" y="429"/>
                      </a:lnTo>
                      <a:lnTo>
                        <a:pt x="601" y="429"/>
                      </a:lnTo>
                      <a:lnTo>
                        <a:pt x="6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21"/>
                <p:cNvSpPr/>
                <p:nvPr/>
              </p:nvSpPr>
              <p:spPr>
                <a:xfrm>
                  <a:off x="5937075" y="4354150"/>
                  <a:ext cx="14725" cy="1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29" extrusionOk="0">
                      <a:moveTo>
                        <a:pt x="0" y="0"/>
                      </a:moveTo>
                      <a:lnTo>
                        <a:pt x="0" y="429"/>
                      </a:lnTo>
                      <a:lnTo>
                        <a:pt x="588" y="429"/>
                      </a:lnTo>
                      <a:lnTo>
                        <a:pt x="588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21"/>
                <p:cNvSpPr/>
                <p:nvPr/>
              </p:nvSpPr>
              <p:spPr>
                <a:xfrm>
                  <a:off x="5919325" y="4238125"/>
                  <a:ext cx="15025" cy="10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30" extrusionOk="0">
                      <a:moveTo>
                        <a:pt x="0" y="1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51" name="Google Shape;551;p21"/>
              <p:cNvSpPr/>
              <p:nvPr/>
            </p:nvSpPr>
            <p:spPr>
              <a:xfrm>
                <a:off x="7930887" y="4351948"/>
                <a:ext cx="179130" cy="179130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2" name="Google Shape;552;p21"/>
              <p:cNvGrpSpPr/>
              <p:nvPr/>
            </p:nvGrpSpPr>
            <p:grpSpPr>
              <a:xfrm>
                <a:off x="7930865" y="2917093"/>
                <a:ext cx="354625" cy="225150"/>
                <a:chOff x="7551213" y="1538800"/>
                <a:chExt cx="369825" cy="234800"/>
              </a:xfrm>
            </p:grpSpPr>
            <p:sp>
              <p:nvSpPr>
                <p:cNvPr id="553" name="Google Shape;553;p21"/>
                <p:cNvSpPr/>
                <p:nvPr/>
              </p:nvSpPr>
              <p:spPr>
                <a:xfrm>
                  <a:off x="7702799" y="1604296"/>
                  <a:ext cx="71570" cy="53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" h="919" extrusionOk="0">
                      <a:moveTo>
                        <a:pt x="0" y="0"/>
                      </a:moveTo>
                      <a:lnTo>
                        <a:pt x="0" y="919"/>
                      </a:lnTo>
                      <a:lnTo>
                        <a:pt x="1237" y="919"/>
                      </a:lnTo>
                      <a:lnTo>
                        <a:pt x="12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21"/>
                <p:cNvSpPr/>
                <p:nvPr/>
              </p:nvSpPr>
              <p:spPr>
                <a:xfrm>
                  <a:off x="7852997" y="1702078"/>
                  <a:ext cx="68040" cy="50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" h="870" extrusionOk="0">
                      <a:moveTo>
                        <a:pt x="0" y="0"/>
                      </a:moveTo>
                      <a:lnTo>
                        <a:pt x="0" y="869"/>
                      </a:lnTo>
                      <a:lnTo>
                        <a:pt x="1175" y="869"/>
                      </a:lnTo>
                      <a:lnTo>
                        <a:pt x="1175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21"/>
                <p:cNvSpPr/>
                <p:nvPr/>
              </p:nvSpPr>
              <p:spPr>
                <a:xfrm>
                  <a:off x="7551213" y="1592907"/>
                  <a:ext cx="34772" cy="24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29" extrusionOk="0">
                      <a:moveTo>
                        <a:pt x="0" y="0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556;p21"/>
                <p:cNvSpPr/>
                <p:nvPr/>
              </p:nvSpPr>
              <p:spPr>
                <a:xfrm>
                  <a:off x="7774311" y="1748779"/>
                  <a:ext cx="34772" cy="24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29" extrusionOk="0">
                      <a:moveTo>
                        <a:pt x="1" y="0"/>
                      </a:moveTo>
                      <a:lnTo>
                        <a:pt x="1" y="429"/>
                      </a:lnTo>
                      <a:lnTo>
                        <a:pt x="601" y="429"/>
                      </a:lnTo>
                      <a:lnTo>
                        <a:pt x="60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57;p21"/>
                <p:cNvSpPr/>
                <p:nvPr/>
              </p:nvSpPr>
              <p:spPr>
                <a:xfrm>
                  <a:off x="7585927" y="1704806"/>
                  <a:ext cx="34772" cy="24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430" extrusionOk="0">
                      <a:moveTo>
                        <a:pt x="0" y="1"/>
                      </a:moveTo>
                      <a:lnTo>
                        <a:pt x="0" y="429"/>
                      </a:lnTo>
                      <a:lnTo>
                        <a:pt x="600" y="429"/>
                      </a:lnTo>
                      <a:lnTo>
                        <a:pt x="60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21"/>
                <p:cNvSpPr/>
                <p:nvPr/>
              </p:nvSpPr>
              <p:spPr>
                <a:xfrm>
                  <a:off x="7853346" y="1538800"/>
                  <a:ext cx="34078" cy="24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30" extrusionOk="0">
                      <a:moveTo>
                        <a:pt x="1" y="1"/>
                      </a:moveTo>
                      <a:lnTo>
                        <a:pt x="1" y="429"/>
                      </a:lnTo>
                      <a:lnTo>
                        <a:pt x="589" y="429"/>
                      </a:lnTo>
                      <a:lnTo>
                        <a:pt x="58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59" name="Google Shape;559;p21"/>
              <p:cNvSpPr/>
              <p:nvPr/>
            </p:nvSpPr>
            <p:spPr>
              <a:xfrm>
                <a:off x="7513195" y="2994801"/>
                <a:ext cx="179130" cy="179130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4176" extrusionOk="0">
                    <a:moveTo>
                      <a:pt x="1776" y="1"/>
                    </a:moveTo>
                    <a:lnTo>
                      <a:pt x="1776" y="1776"/>
                    </a:lnTo>
                    <a:lnTo>
                      <a:pt x="0" y="1776"/>
                    </a:lnTo>
                    <a:lnTo>
                      <a:pt x="0" y="2400"/>
                    </a:lnTo>
                    <a:lnTo>
                      <a:pt x="1776" y="2400"/>
                    </a:lnTo>
                    <a:lnTo>
                      <a:pt x="1776" y="4176"/>
                    </a:lnTo>
                    <a:lnTo>
                      <a:pt x="2400" y="4176"/>
                    </a:lnTo>
                    <a:lnTo>
                      <a:pt x="2400" y="2400"/>
                    </a:lnTo>
                    <a:lnTo>
                      <a:pt x="4175" y="2400"/>
                    </a:lnTo>
                    <a:lnTo>
                      <a:pt x="4175" y="1776"/>
                    </a:lnTo>
                    <a:lnTo>
                      <a:pt x="2400" y="1776"/>
                    </a:lnTo>
                    <a:lnTo>
                      <a:pt x="2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60" name="Google Shape;560;p21"/>
              <p:cNvGrpSpPr/>
              <p:nvPr/>
            </p:nvGrpSpPr>
            <p:grpSpPr>
              <a:xfrm>
                <a:off x="6744875" y="2574912"/>
                <a:ext cx="3661651" cy="3205669"/>
                <a:chOff x="1057550" y="3474725"/>
                <a:chExt cx="1831100" cy="1603075"/>
              </a:xfrm>
            </p:grpSpPr>
            <p:sp>
              <p:nvSpPr>
                <p:cNvPr id="561" name="Google Shape;561;p21"/>
                <p:cNvSpPr/>
                <p:nvPr/>
              </p:nvSpPr>
              <p:spPr>
                <a:xfrm>
                  <a:off x="1057550" y="3474725"/>
                  <a:ext cx="1831100" cy="160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44" h="64123" fill="none" extrusionOk="0">
                      <a:moveTo>
                        <a:pt x="38152" y="64122"/>
                      </a:moveTo>
                      <a:cubicBezTo>
                        <a:pt x="36940" y="64122"/>
                        <a:pt x="35655" y="63987"/>
                        <a:pt x="34320" y="63816"/>
                      </a:cubicBezTo>
                      <a:lnTo>
                        <a:pt x="16285" y="61526"/>
                      </a:lnTo>
                      <a:cubicBezTo>
                        <a:pt x="13371" y="61159"/>
                        <a:pt x="10040" y="60730"/>
                        <a:pt x="7322" y="59114"/>
                      </a:cubicBezTo>
                      <a:cubicBezTo>
                        <a:pt x="1065" y="55368"/>
                        <a:pt x="208" y="46944"/>
                        <a:pt x="123" y="43479"/>
                      </a:cubicBezTo>
                      <a:cubicBezTo>
                        <a:pt x="0" y="38336"/>
                        <a:pt x="906" y="33071"/>
                        <a:pt x="2731" y="28260"/>
                      </a:cubicBezTo>
                      <a:cubicBezTo>
                        <a:pt x="3233" y="26937"/>
                        <a:pt x="3722" y="25884"/>
                        <a:pt x="4518" y="25039"/>
                      </a:cubicBezTo>
                      <a:cubicBezTo>
                        <a:pt x="5694" y="23803"/>
                        <a:pt x="7371" y="23215"/>
                        <a:pt x="9097" y="22701"/>
                      </a:cubicBezTo>
                      <a:lnTo>
                        <a:pt x="9244" y="22652"/>
                      </a:lnTo>
                      <a:cubicBezTo>
                        <a:pt x="10836" y="22174"/>
                        <a:pt x="12513" y="21672"/>
                        <a:pt x="13750" y="20570"/>
                      </a:cubicBezTo>
                      <a:cubicBezTo>
                        <a:pt x="14975" y="19481"/>
                        <a:pt x="15721" y="17485"/>
                        <a:pt x="14852" y="16016"/>
                      </a:cubicBezTo>
                      <a:cubicBezTo>
                        <a:pt x="14619" y="15624"/>
                        <a:pt x="14301" y="15305"/>
                        <a:pt x="13995" y="14999"/>
                      </a:cubicBezTo>
                      <a:cubicBezTo>
                        <a:pt x="13836" y="14852"/>
                        <a:pt x="13677" y="14681"/>
                        <a:pt x="13517" y="14510"/>
                      </a:cubicBezTo>
                      <a:cubicBezTo>
                        <a:pt x="11252" y="11938"/>
                        <a:pt x="11742" y="8094"/>
                        <a:pt x="12599" y="4323"/>
                      </a:cubicBezTo>
                      <a:cubicBezTo>
                        <a:pt x="12771" y="3588"/>
                        <a:pt x="13003" y="2559"/>
                        <a:pt x="13701" y="1959"/>
                      </a:cubicBezTo>
                      <a:cubicBezTo>
                        <a:pt x="14840" y="992"/>
                        <a:pt x="16578" y="1470"/>
                        <a:pt x="17815" y="2253"/>
                      </a:cubicBezTo>
                      <a:cubicBezTo>
                        <a:pt x="18097" y="2425"/>
                        <a:pt x="18366" y="2608"/>
                        <a:pt x="18648" y="2792"/>
                      </a:cubicBezTo>
                      <a:cubicBezTo>
                        <a:pt x="19578" y="3417"/>
                        <a:pt x="20533" y="4078"/>
                        <a:pt x="21647" y="4163"/>
                      </a:cubicBezTo>
                      <a:cubicBezTo>
                        <a:pt x="21954" y="4200"/>
                        <a:pt x="22284" y="4163"/>
                        <a:pt x="22590" y="4151"/>
                      </a:cubicBezTo>
                      <a:cubicBezTo>
                        <a:pt x="23080" y="4114"/>
                        <a:pt x="23607" y="4090"/>
                        <a:pt x="24084" y="4225"/>
                      </a:cubicBezTo>
                      <a:cubicBezTo>
                        <a:pt x="24598" y="4384"/>
                        <a:pt x="25027" y="4727"/>
                        <a:pt x="25443" y="5069"/>
                      </a:cubicBezTo>
                      <a:cubicBezTo>
                        <a:pt x="25676" y="5253"/>
                        <a:pt x="25896" y="5437"/>
                        <a:pt x="26141" y="5584"/>
                      </a:cubicBezTo>
                      <a:cubicBezTo>
                        <a:pt x="28039" y="6796"/>
                        <a:pt x="30549" y="6061"/>
                        <a:pt x="32263" y="5400"/>
                      </a:cubicBezTo>
                      <a:cubicBezTo>
                        <a:pt x="34491" y="4543"/>
                        <a:pt x="36659" y="3490"/>
                        <a:pt x="38691" y="2253"/>
                      </a:cubicBezTo>
                      <a:lnTo>
                        <a:pt x="38973" y="2082"/>
                      </a:lnTo>
                      <a:cubicBezTo>
                        <a:pt x="40038" y="1421"/>
                        <a:pt x="41140" y="747"/>
                        <a:pt x="42401" y="649"/>
                      </a:cubicBezTo>
                      <a:cubicBezTo>
                        <a:pt x="43099" y="588"/>
                        <a:pt x="43797" y="711"/>
                        <a:pt x="44483" y="833"/>
                      </a:cubicBezTo>
                      <a:cubicBezTo>
                        <a:pt x="44923" y="907"/>
                        <a:pt x="45389" y="992"/>
                        <a:pt x="45829" y="1017"/>
                      </a:cubicBezTo>
                      <a:lnTo>
                        <a:pt x="45829" y="1017"/>
                      </a:lnTo>
                      <a:cubicBezTo>
                        <a:pt x="46307" y="1041"/>
                        <a:pt x="46870" y="809"/>
                        <a:pt x="47421" y="600"/>
                      </a:cubicBezTo>
                      <a:cubicBezTo>
                        <a:pt x="48156" y="307"/>
                        <a:pt x="48915" y="0"/>
                        <a:pt x="49503" y="319"/>
                      </a:cubicBezTo>
                      <a:cubicBezTo>
                        <a:pt x="51033" y="1139"/>
                        <a:pt x="50127" y="3404"/>
                        <a:pt x="49637" y="4629"/>
                      </a:cubicBezTo>
                      <a:lnTo>
                        <a:pt x="49552" y="4849"/>
                      </a:lnTo>
                      <a:cubicBezTo>
                        <a:pt x="48829" y="6686"/>
                        <a:pt x="48462" y="8694"/>
                        <a:pt x="48486" y="10665"/>
                      </a:cubicBezTo>
                      <a:cubicBezTo>
                        <a:pt x="48511" y="11179"/>
                        <a:pt x="48548" y="11693"/>
                        <a:pt x="48854" y="12061"/>
                      </a:cubicBezTo>
                      <a:cubicBezTo>
                        <a:pt x="49184" y="12428"/>
                        <a:pt x="49698" y="12551"/>
                        <a:pt x="50200" y="12624"/>
                      </a:cubicBezTo>
                      <a:cubicBezTo>
                        <a:pt x="50666" y="12710"/>
                        <a:pt x="51143" y="12746"/>
                        <a:pt x="51584" y="12795"/>
                      </a:cubicBezTo>
                      <a:cubicBezTo>
                        <a:pt x="53188" y="12979"/>
                        <a:pt x="54853" y="13163"/>
                        <a:pt x="56176" y="14093"/>
                      </a:cubicBezTo>
                      <a:cubicBezTo>
                        <a:pt x="57045" y="14705"/>
                        <a:pt x="57694" y="15611"/>
                        <a:pt x="58318" y="16469"/>
                      </a:cubicBezTo>
                      <a:cubicBezTo>
                        <a:pt x="59139" y="17620"/>
                        <a:pt x="59934" y="18709"/>
                        <a:pt x="61196" y="19199"/>
                      </a:cubicBezTo>
                      <a:cubicBezTo>
                        <a:pt x="61771" y="19419"/>
                        <a:pt x="62469" y="19530"/>
                        <a:pt x="63118" y="19628"/>
                      </a:cubicBezTo>
                      <a:cubicBezTo>
                        <a:pt x="64452" y="19823"/>
                        <a:pt x="65714" y="20007"/>
                        <a:pt x="66228" y="21158"/>
                      </a:cubicBezTo>
                      <a:cubicBezTo>
                        <a:pt x="66460" y="21660"/>
                        <a:pt x="66460" y="22235"/>
                        <a:pt x="66448" y="22750"/>
                      </a:cubicBezTo>
                      <a:cubicBezTo>
                        <a:pt x="66424" y="23558"/>
                        <a:pt x="66265" y="24427"/>
                        <a:pt x="66105" y="25272"/>
                      </a:cubicBezTo>
                      <a:cubicBezTo>
                        <a:pt x="65787" y="26937"/>
                        <a:pt x="65444" y="28664"/>
                        <a:pt x="66363" y="29937"/>
                      </a:cubicBezTo>
                      <a:cubicBezTo>
                        <a:pt x="66938" y="30721"/>
                        <a:pt x="67881" y="30990"/>
                        <a:pt x="68897" y="31296"/>
                      </a:cubicBezTo>
                      <a:cubicBezTo>
                        <a:pt x="69766" y="31565"/>
                        <a:pt x="70685" y="31822"/>
                        <a:pt x="71309" y="32459"/>
                      </a:cubicBezTo>
                      <a:cubicBezTo>
                        <a:pt x="72607" y="33782"/>
                        <a:pt x="73244" y="36071"/>
                        <a:pt x="72044" y="37626"/>
                      </a:cubicBezTo>
                      <a:cubicBezTo>
                        <a:pt x="71591" y="38214"/>
                        <a:pt x="70930" y="38606"/>
                        <a:pt x="70305" y="38985"/>
                      </a:cubicBezTo>
                      <a:lnTo>
                        <a:pt x="70256" y="39010"/>
                      </a:lnTo>
                      <a:cubicBezTo>
                        <a:pt x="67342" y="40761"/>
                        <a:pt x="64085" y="42964"/>
                        <a:pt x="61979" y="46136"/>
                      </a:cubicBezTo>
                      <a:cubicBezTo>
                        <a:pt x="61257" y="47213"/>
                        <a:pt x="60657" y="48425"/>
                        <a:pt x="60081" y="49601"/>
                      </a:cubicBezTo>
                      <a:cubicBezTo>
                        <a:pt x="59053" y="51682"/>
                        <a:pt x="58000" y="53825"/>
                        <a:pt x="56188" y="55331"/>
                      </a:cubicBezTo>
                      <a:cubicBezTo>
                        <a:pt x="54731" y="56543"/>
                        <a:pt x="52919" y="57192"/>
                        <a:pt x="51155" y="57841"/>
                      </a:cubicBezTo>
                      <a:cubicBezTo>
                        <a:pt x="49613" y="58404"/>
                        <a:pt x="48021" y="58992"/>
                        <a:pt x="46674" y="59922"/>
                      </a:cubicBezTo>
                      <a:cubicBezTo>
                        <a:pt x="46086" y="60339"/>
                        <a:pt x="45548" y="60804"/>
                        <a:pt x="45021" y="61269"/>
                      </a:cubicBezTo>
                      <a:cubicBezTo>
                        <a:pt x="44287" y="61906"/>
                        <a:pt x="43515" y="62579"/>
                        <a:pt x="42646" y="63069"/>
                      </a:cubicBezTo>
                      <a:cubicBezTo>
                        <a:pt x="41287" y="63865"/>
                        <a:pt x="39769" y="64122"/>
                        <a:pt x="38152" y="6412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dashDot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21"/>
                <p:cNvSpPr/>
                <p:nvPr/>
              </p:nvSpPr>
              <p:spPr>
                <a:xfrm>
                  <a:off x="1142950" y="3575725"/>
                  <a:ext cx="1648975" cy="141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59" h="56679" fill="none" extrusionOk="0">
                      <a:moveTo>
                        <a:pt x="34700" y="56678"/>
                      </a:moveTo>
                      <a:lnTo>
                        <a:pt x="34700" y="56678"/>
                      </a:lnTo>
                      <a:cubicBezTo>
                        <a:pt x="33647" y="56678"/>
                        <a:pt x="32496" y="56531"/>
                        <a:pt x="31333" y="56397"/>
                      </a:cubicBezTo>
                      <a:lnTo>
                        <a:pt x="13297" y="54107"/>
                      </a:lnTo>
                      <a:cubicBezTo>
                        <a:pt x="10579" y="53752"/>
                        <a:pt x="7763" y="53397"/>
                        <a:pt x="5645" y="52148"/>
                      </a:cubicBezTo>
                      <a:cubicBezTo>
                        <a:pt x="845" y="49283"/>
                        <a:pt x="172" y="42255"/>
                        <a:pt x="110" y="39365"/>
                      </a:cubicBezTo>
                      <a:cubicBezTo>
                        <a:pt x="0" y="34651"/>
                        <a:pt x="833" y="29827"/>
                        <a:pt x="2486" y="25407"/>
                      </a:cubicBezTo>
                      <a:cubicBezTo>
                        <a:pt x="2792" y="24599"/>
                        <a:pt x="3122" y="23791"/>
                        <a:pt x="3551" y="23326"/>
                      </a:cubicBezTo>
                      <a:cubicBezTo>
                        <a:pt x="4163" y="22689"/>
                        <a:pt x="5424" y="22273"/>
                        <a:pt x="6649" y="21905"/>
                      </a:cubicBezTo>
                      <a:lnTo>
                        <a:pt x="6796" y="21856"/>
                      </a:lnTo>
                      <a:cubicBezTo>
                        <a:pt x="8571" y="21318"/>
                        <a:pt x="10763" y="20669"/>
                        <a:pt x="12563" y="19077"/>
                      </a:cubicBezTo>
                      <a:cubicBezTo>
                        <a:pt x="14864" y="17032"/>
                        <a:pt x="16199" y="13347"/>
                        <a:pt x="14326" y="10225"/>
                      </a:cubicBezTo>
                      <a:cubicBezTo>
                        <a:pt x="13885" y="9490"/>
                        <a:pt x="13346" y="8951"/>
                        <a:pt x="12967" y="8559"/>
                      </a:cubicBezTo>
                      <a:lnTo>
                        <a:pt x="12636" y="8217"/>
                      </a:lnTo>
                      <a:cubicBezTo>
                        <a:pt x="11754" y="7225"/>
                        <a:pt x="10750" y="4605"/>
                        <a:pt x="11142" y="2768"/>
                      </a:cubicBezTo>
                      <a:cubicBezTo>
                        <a:pt x="11326" y="1936"/>
                        <a:pt x="11791" y="1348"/>
                        <a:pt x="12489" y="1042"/>
                      </a:cubicBezTo>
                      <a:cubicBezTo>
                        <a:pt x="12526" y="1029"/>
                        <a:pt x="12550" y="1054"/>
                        <a:pt x="12587" y="1078"/>
                      </a:cubicBezTo>
                      <a:lnTo>
                        <a:pt x="12599" y="1091"/>
                      </a:lnTo>
                      <a:cubicBezTo>
                        <a:pt x="12820" y="1225"/>
                        <a:pt x="13065" y="1385"/>
                        <a:pt x="13309" y="1544"/>
                      </a:cubicBezTo>
                      <a:cubicBezTo>
                        <a:pt x="14424" y="2303"/>
                        <a:pt x="15942" y="3344"/>
                        <a:pt x="17925" y="3490"/>
                      </a:cubicBezTo>
                      <a:cubicBezTo>
                        <a:pt x="18121" y="3503"/>
                        <a:pt x="18305" y="3527"/>
                        <a:pt x="18525" y="3527"/>
                      </a:cubicBezTo>
                      <a:cubicBezTo>
                        <a:pt x="18844" y="3527"/>
                        <a:pt x="19125" y="3503"/>
                        <a:pt x="19370" y="3490"/>
                      </a:cubicBezTo>
                      <a:cubicBezTo>
                        <a:pt x="19395" y="3490"/>
                        <a:pt x="19431" y="3490"/>
                        <a:pt x="19456" y="3478"/>
                      </a:cubicBezTo>
                      <a:cubicBezTo>
                        <a:pt x="19517" y="3466"/>
                        <a:pt x="19578" y="3466"/>
                        <a:pt x="19640" y="3478"/>
                      </a:cubicBezTo>
                      <a:cubicBezTo>
                        <a:pt x="19713" y="3490"/>
                        <a:pt x="19762" y="3552"/>
                        <a:pt x="19811" y="3601"/>
                      </a:cubicBezTo>
                      <a:lnTo>
                        <a:pt x="19872" y="3662"/>
                      </a:lnTo>
                      <a:cubicBezTo>
                        <a:pt x="20142" y="3870"/>
                        <a:pt x="20484" y="4152"/>
                        <a:pt x="20901" y="4409"/>
                      </a:cubicBezTo>
                      <a:cubicBezTo>
                        <a:pt x="22125" y="5192"/>
                        <a:pt x="23545" y="5584"/>
                        <a:pt x="25125" y="5584"/>
                      </a:cubicBezTo>
                      <a:cubicBezTo>
                        <a:pt x="26606" y="5584"/>
                        <a:pt x="28186" y="5254"/>
                        <a:pt x="30059" y="4531"/>
                      </a:cubicBezTo>
                      <a:cubicBezTo>
                        <a:pt x="32496" y="3601"/>
                        <a:pt x="34834" y="2450"/>
                        <a:pt x="37038" y="1115"/>
                      </a:cubicBezTo>
                      <a:lnTo>
                        <a:pt x="37320" y="956"/>
                      </a:lnTo>
                      <a:cubicBezTo>
                        <a:pt x="38018" y="527"/>
                        <a:pt x="38814" y="38"/>
                        <a:pt x="39267" y="1"/>
                      </a:cubicBezTo>
                      <a:lnTo>
                        <a:pt x="39352" y="1"/>
                      </a:lnTo>
                      <a:cubicBezTo>
                        <a:pt x="39634" y="1"/>
                        <a:pt x="40026" y="74"/>
                        <a:pt x="40454" y="160"/>
                      </a:cubicBezTo>
                      <a:cubicBezTo>
                        <a:pt x="40956" y="246"/>
                        <a:pt x="41544" y="356"/>
                        <a:pt x="42181" y="381"/>
                      </a:cubicBezTo>
                      <a:cubicBezTo>
                        <a:pt x="42291" y="381"/>
                        <a:pt x="42401" y="405"/>
                        <a:pt x="42511" y="405"/>
                      </a:cubicBezTo>
                      <a:lnTo>
                        <a:pt x="42536" y="405"/>
                      </a:lnTo>
                      <a:cubicBezTo>
                        <a:pt x="42573" y="381"/>
                        <a:pt x="42609" y="381"/>
                        <a:pt x="42646" y="417"/>
                      </a:cubicBezTo>
                      <a:cubicBezTo>
                        <a:pt x="43405" y="1458"/>
                        <a:pt x="42903" y="2731"/>
                        <a:pt x="42352" y="4090"/>
                      </a:cubicBezTo>
                      <a:cubicBezTo>
                        <a:pt x="41997" y="4960"/>
                        <a:pt x="41630" y="5878"/>
                        <a:pt x="41654" y="6723"/>
                      </a:cubicBezTo>
                      <a:cubicBezTo>
                        <a:pt x="41666" y="7335"/>
                        <a:pt x="41679" y="8939"/>
                        <a:pt x="42842" y="10274"/>
                      </a:cubicBezTo>
                      <a:cubicBezTo>
                        <a:pt x="44017" y="11633"/>
                        <a:pt x="45646" y="11890"/>
                        <a:pt x="46258" y="11988"/>
                      </a:cubicBezTo>
                      <a:cubicBezTo>
                        <a:pt x="46772" y="12061"/>
                        <a:pt x="47286" y="12122"/>
                        <a:pt x="47776" y="12184"/>
                      </a:cubicBezTo>
                      <a:cubicBezTo>
                        <a:pt x="49013" y="12318"/>
                        <a:pt x="50176" y="12465"/>
                        <a:pt x="50788" y="12894"/>
                      </a:cubicBezTo>
                      <a:cubicBezTo>
                        <a:pt x="51205" y="13175"/>
                        <a:pt x="51658" y="13824"/>
                        <a:pt x="52147" y="14498"/>
                      </a:cubicBezTo>
                      <a:cubicBezTo>
                        <a:pt x="53127" y="15845"/>
                        <a:pt x="54351" y="17522"/>
                        <a:pt x="56531" y="18379"/>
                      </a:cubicBezTo>
                      <a:cubicBezTo>
                        <a:pt x="57461" y="18746"/>
                        <a:pt x="58428" y="18906"/>
                        <a:pt x="59188" y="19016"/>
                      </a:cubicBezTo>
                      <a:lnTo>
                        <a:pt x="59200" y="19016"/>
                      </a:lnTo>
                      <a:lnTo>
                        <a:pt x="59322" y="19016"/>
                      </a:lnTo>
                      <a:cubicBezTo>
                        <a:pt x="59432" y="19016"/>
                        <a:pt x="59543" y="18991"/>
                        <a:pt x="59616" y="19089"/>
                      </a:cubicBezTo>
                      <a:cubicBezTo>
                        <a:pt x="59812" y="19334"/>
                        <a:pt x="59677" y="19701"/>
                        <a:pt x="59543" y="20093"/>
                      </a:cubicBezTo>
                      <a:cubicBezTo>
                        <a:pt x="59481" y="20277"/>
                        <a:pt x="59408" y="20461"/>
                        <a:pt x="59371" y="20644"/>
                      </a:cubicBezTo>
                      <a:cubicBezTo>
                        <a:pt x="58979" y="22689"/>
                        <a:pt x="58428" y="25481"/>
                        <a:pt x="60216" y="27966"/>
                      </a:cubicBezTo>
                      <a:cubicBezTo>
                        <a:pt x="61465" y="29693"/>
                        <a:pt x="63326" y="30244"/>
                        <a:pt x="64550" y="30599"/>
                      </a:cubicBezTo>
                      <a:cubicBezTo>
                        <a:pt x="64624" y="30611"/>
                        <a:pt x="64710" y="30648"/>
                        <a:pt x="64808" y="30672"/>
                      </a:cubicBezTo>
                      <a:cubicBezTo>
                        <a:pt x="65101" y="30746"/>
                        <a:pt x="65420" y="30843"/>
                        <a:pt x="65554" y="30929"/>
                      </a:cubicBezTo>
                      <a:cubicBezTo>
                        <a:pt x="65799" y="31113"/>
                        <a:pt x="65959" y="31468"/>
                        <a:pt x="65897" y="31639"/>
                      </a:cubicBezTo>
                      <a:cubicBezTo>
                        <a:pt x="65836" y="31786"/>
                        <a:pt x="65616" y="31884"/>
                        <a:pt x="65408" y="31994"/>
                      </a:cubicBezTo>
                      <a:cubicBezTo>
                        <a:pt x="65310" y="32031"/>
                        <a:pt x="65236" y="32068"/>
                        <a:pt x="65175" y="32117"/>
                      </a:cubicBezTo>
                      <a:lnTo>
                        <a:pt x="65126" y="32141"/>
                      </a:lnTo>
                      <a:cubicBezTo>
                        <a:pt x="61894" y="34076"/>
                        <a:pt x="58245" y="36549"/>
                        <a:pt x="55759" y="40284"/>
                      </a:cubicBezTo>
                      <a:cubicBezTo>
                        <a:pt x="54914" y="41557"/>
                        <a:pt x="54266" y="42867"/>
                        <a:pt x="53653" y="44140"/>
                      </a:cubicBezTo>
                      <a:cubicBezTo>
                        <a:pt x="52698" y="46050"/>
                        <a:pt x="51890" y="47728"/>
                        <a:pt x="50654" y="48744"/>
                      </a:cubicBezTo>
                      <a:cubicBezTo>
                        <a:pt x="49637" y="49577"/>
                        <a:pt x="48168" y="50115"/>
                        <a:pt x="46625" y="50679"/>
                      </a:cubicBezTo>
                      <a:cubicBezTo>
                        <a:pt x="44960" y="51291"/>
                        <a:pt x="43075" y="51977"/>
                        <a:pt x="41360" y="53176"/>
                      </a:cubicBezTo>
                      <a:cubicBezTo>
                        <a:pt x="40626" y="53691"/>
                        <a:pt x="39977" y="54254"/>
                        <a:pt x="39414" y="54768"/>
                      </a:cubicBezTo>
                      <a:cubicBezTo>
                        <a:pt x="38789" y="55319"/>
                        <a:pt x="38201" y="55833"/>
                        <a:pt x="37650" y="56140"/>
                      </a:cubicBezTo>
                      <a:cubicBezTo>
                        <a:pt x="36879" y="56495"/>
                        <a:pt x="35961" y="56678"/>
                        <a:pt x="34700" y="5667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21"/>
                <p:cNvSpPr/>
                <p:nvPr/>
              </p:nvSpPr>
              <p:spPr>
                <a:xfrm>
                  <a:off x="1227425" y="3650125"/>
                  <a:ext cx="1399200" cy="12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68" h="50336" fill="none" extrusionOk="0">
                      <a:moveTo>
                        <a:pt x="31321" y="50335"/>
                      </a:moveTo>
                      <a:cubicBezTo>
                        <a:pt x="30451" y="50335"/>
                        <a:pt x="29435" y="50213"/>
                        <a:pt x="28382" y="50066"/>
                      </a:cubicBezTo>
                      <a:lnTo>
                        <a:pt x="10359" y="47776"/>
                      </a:lnTo>
                      <a:cubicBezTo>
                        <a:pt x="7959" y="47470"/>
                        <a:pt x="5510" y="47164"/>
                        <a:pt x="4004" y="46258"/>
                      </a:cubicBezTo>
                      <a:cubicBezTo>
                        <a:pt x="539" y="44189"/>
                        <a:pt x="147" y="38116"/>
                        <a:pt x="98" y="36291"/>
                      </a:cubicBezTo>
                      <a:cubicBezTo>
                        <a:pt x="1" y="32006"/>
                        <a:pt x="735" y="27623"/>
                        <a:pt x="2253" y="23607"/>
                      </a:cubicBezTo>
                      <a:cubicBezTo>
                        <a:pt x="2302" y="23472"/>
                        <a:pt x="2351" y="23349"/>
                        <a:pt x="2400" y="23239"/>
                      </a:cubicBezTo>
                      <a:cubicBezTo>
                        <a:pt x="2486" y="22970"/>
                        <a:pt x="2547" y="22798"/>
                        <a:pt x="2645" y="22701"/>
                      </a:cubicBezTo>
                      <a:cubicBezTo>
                        <a:pt x="2804" y="22541"/>
                        <a:pt x="3172" y="22443"/>
                        <a:pt x="3661" y="22309"/>
                      </a:cubicBezTo>
                      <a:cubicBezTo>
                        <a:pt x="3845" y="22260"/>
                        <a:pt x="4053" y="22199"/>
                        <a:pt x="4261" y="22137"/>
                      </a:cubicBezTo>
                      <a:lnTo>
                        <a:pt x="4408" y="22101"/>
                      </a:lnTo>
                      <a:cubicBezTo>
                        <a:pt x="6392" y="21501"/>
                        <a:pt x="9098" y="20680"/>
                        <a:pt x="11461" y="18611"/>
                      </a:cubicBezTo>
                      <a:cubicBezTo>
                        <a:pt x="14791" y="15648"/>
                        <a:pt x="16677" y="10199"/>
                        <a:pt x="13861" y="5510"/>
                      </a:cubicBezTo>
                      <a:cubicBezTo>
                        <a:pt x="13653" y="5167"/>
                        <a:pt x="13322" y="4873"/>
                        <a:pt x="13016" y="4616"/>
                      </a:cubicBezTo>
                      <a:cubicBezTo>
                        <a:pt x="12575" y="4237"/>
                        <a:pt x="12171" y="3894"/>
                        <a:pt x="12379" y="3563"/>
                      </a:cubicBezTo>
                      <a:cubicBezTo>
                        <a:pt x="12587" y="3208"/>
                        <a:pt x="13016" y="3404"/>
                        <a:pt x="13493" y="3624"/>
                      </a:cubicBezTo>
                      <a:cubicBezTo>
                        <a:pt x="13763" y="3747"/>
                        <a:pt x="14044" y="3869"/>
                        <a:pt x="14302" y="3894"/>
                      </a:cubicBezTo>
                      <a:cubicBezTo>
                        <a:pt x="14595" y="3931"/>
                        <a:pt x="14865" y="3931"/>
                        <a:pt x="15171" y="3931"/>
                      </a:cubicBezTo>
                      <a:lnTo>
                        <a:pt x="15195" y="3931"/>
                      </a:lnTo>
                      <a:cubicBezTo>
                        <a:pt x="15318" y="3980"/>
                        <a:pt x="15416" y="4053"/>
                        <a:pt x="15538" y="4139"/>
                      </a:cubicBezTo>
                      <a:cubicBezTo>
                        <a:pt x="15599" y="4188"/>
                        <a:pt x="15685" y="4249"/>
                        <a:pt x="15746" y="4298"/>
                      </a:cubicBezTo>
                      <a:cubicBezTo>
                        <a:pt x="17522" y="5424"/>
                        <a:pt x="19542" y="6000"/>
                        <a:pt x="21770" y="6000"/>
                      </a:cubicBezTo>
                      <a:cubicBezTo>
                        <a:pt x="23680" y="6000"/>
                        <a:pt x="25627" y="5596"/>
                        <a:pt x="27905" y="4726"/>
                      </a:cubicBezTo>
                      <a:cubicBezTo>
                        <a:pt x="28860" y="4359"/>
                        <a:pt x="29839" y="3526"/>
                        <a:pt x="30782" y="2731"/>
                      </a:cubicBezTo>
                      <a:cubicBezTo>
                        <a:pt x="32459" y="1323"/>
                        <a:pt x="34014" y="0"/>
                        <a:pt x="35398" y="1102"/>
                      </a:cubicBezTo>
                      <a:cubicBezTo>
                        <a:pt x="35802" y="1421"/>
                        <a:pt x="35557" y="1984"/>
                        <a:pt x="35300" y="2571"/>
                      </a:cubicBezTo>
                      <a:cubicBezTo>
                        <a:pt x="35116" y="2976"/>
                        <a:pt x="34933" y="3404"/>
                        <a:pt x="34933" y="3808"/>
                      </a:cubicBezTo>
                      <a:cubicBezTo>
                        <a:pt x="34945" y="4665"/>
                        <a:pt x="34982" y="7236"/>
                        <a:pt x="36941" y="9514"/>
                      </a:cubicBezTo>
                      <a:cubicBezTo>
                        <a:pt x="38924" y="11828"/>
                        <a:pt x="41532" y="12220"/>
                        <a:pt x="42389" y="12342"/>
                      </a:cubicBezTo>
                      <a:cubicBezTo>
                        <a:pt x="42989" y="12440"/>
                        <a:pt x="43552" y="12501"/>
                        <a:pt x="44042" y="12563"/>
                      </a:cubicBezTo>
                      <a:cubicBezTo>
                        <a:pt x="44177" y="12575"/>
                        <a:pt x="44336" y="12575"/>
                        <a:pt x="44483" y="12587"/>
                      </a:cubicBezTo>
                      <a:cubicBezTo>
                        <a:pt x="44862" y="12612"/>
                        <a:pt x="45279" y="12624"/>
                        <a:pt x="45511" y="12758"/>
                      </a:cubicBezTo>
                      <a:cubicBezTo>
                        <a:pt x="45683" y="12869"/>
                        <a:pt x="45805" y="13065"/>
                        <a:pt x="45903" y="13260"/>
                      </a:cubicBezTo>
                      <a:cubicBezTo>
                        <a:pt x="45952" y="13358"/>
                        <a:pt x="46001" y="13432"/>
                        <a:pt x="46062" y="13493"/>
                      </a:cubicBezTo>
                      <a:cubicBezTo>
                        <a:pt x="47164" y="15011"/>
                        <a:pt x="48830" y="17301"/>
                        <a:pt x="51927" y="18525"/>
                      </a:cubicBezTo>
                      <a:cubicBezTo>
                        <a:pt x="51964" y="18550"/>
                        <a:pt x="52025" y="18562"/>
                        <a:pt x="52086" y="18562"/>
                      </a:cubicBezTo>
                      <a:cubicBezTo>
                        <a:pt x="52197" y="18574"/>
                        <a:pt x="52319" y="18611"/>
                        <a:pt x="52380" y="18697"/>
                      </a:cubicBezTo>
                      <a:cubicBezTo>
                        <a:pt x="52919" y="19566"/>
                        <a:pt x="52919" y="20717"/>
                        <a:pt x="52919" y="21929"/>
                      </a:cubicBezTo>
                      <a:cubicBezTo>
                        <a:pt x="52919" y="23521"/>
                        <a:pt x="52919" y="25308"/>
                        <a:pt x="54094" y="26937"/>
                      </a:cubicBezTo>
                      <a:cubicBezTo>
                        <a:pt x="54327" y="27255"/>
                        <a:pt x="54682" y="27488"/>
                        <a:pt x="55013" y="27733"/>
                      </a:cubicBezTo>
                      <a:cubicBezTo>
                        <a:pt x="55503" y="28063"/>
                        <a:pt x="55968" y="28369"/>
                        <a:pt x="55968" y="28871"/>
                      </a:cubicBezTo>
                      <a:cubicBezTo>
                        <a:pt x="55943" y="30561"/>
                        <a:pt x="54401" y="31590"/>
                        <a:pt x="52748" y="32667"/>
                      </a:cubicBezTo>
                      <a:cubicBezTo>
                        <a:pt x="51560" y="33463"/>
                        <a:pt x="50299" y="34283"/>
                        <a:pt x="49552" y="35410"/>
                      </a:cubicBezTo>
                      <a:cubicBezTo>
                        <a:pt x="48585" y="36867"/>
                        <a:pt x="47850" y="38348"/>
                        <a:pt x="47213" y="39646"/>
                      </a:cubicBezTo>
                      <a:cubicBezTo>
                        <a:pt x="46479" y="41164"/>
                        <a:pt x="45769" y="42572"/>
                        <a:pt x="45083" y="43136"/>
                      </a:cubicBezTo>
                      <a:cubicBezTo>
                        <a:pt x="44532" y="43601"/>
                        <a:pt x="43271" y="44054"/>
                        <a:pt x="42046" y="44507"/>
                      </a:cubicBezTo>
                      <a:cubicBezTo>
                        <a:pt x="40271" y="45144"/>
                        <a:pt x="38067" y="45952"/>
                        <a:pt x="36010" y="47409"/>
                      </a:cubicBezTo>
                      <a:cubicBezTo>
                        <a:pt x="35116" y="48033"/>
                        <a:pt x="34369" y="48694"/>
                        <a:pt x="33757" y="49233"/>
                      </a:cubicBezTo>
                      <a:cubicBezTo>
                        <a:pt x="33390" y="49564"/>
                        <a:pt x="32827" y="50054"/>
                        <a:pt x="32606" y="50176"/>
                      </a:cubicBezTo>
                      <a:cubicBezTo>
                        <a:pt x="32557" y="50200"/>
                        <a:pt x="32276" y="50335"/>
                        <a:pt x="31321" y="5033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21"/>
                <p:cNvSpPr/>
                <p:nvPr/>
              </p:nvSpPr>
              <p:spPr>
                <a:xfrm>
                  <a:off x="1302725" y="3801025"/>
                  <a:ext cx="1217375" cy="10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95" h="41006" fill="none" extrusionOk="0">
                      <a:moveTo>
                        <a:pt x="27696" y="41006"/>
                      </a:moveTo>
                      <a:cubicBezTo>
                        <a:pt x="27366" y="41006"/>
                        <a:pt x="26999" y="40932"/>
                        <a:pt x="26594" y="40859"/>
                      </a:cubicBezTo>
                      <a:cubicBezTo>
                        <a:pt x="26337" y="40785"/>
                        <a:pt x="26056" y="40748"/>
                        <a:pt x="25786" y="40712"/>
                      </a:cubicBezTo>
                      <a:lnTo>
                        <a:pt x="7751" y="38422"/>
                      </a:lnTo>
                      <a:cubicBezTo>
                        <a:pt x="5902" y="38189"/>
                        <a:pt x="3600" y="37896"/>
                        <a:pt x="2706" y="37345"/>
                      </a:cubicBezTo>
                      <a:cubicBezTo>
                        <a:pt x="1482" y="36610"/>
                        <a:pt x="515" y="33610"/>
                        <a:pt x="441" y="30194"/>
                      </a:cubicBezTo>
                      <a:cubicBezTo>
                        <a:pt x="417" y="29582"/>
                        <a:pt x="392" y="28957"/>
                        <a:pt x="356" y="28296"/>
                      </a:cubicBezTo>
                      <a:cubicBezTo>
                        <a:pt x="196" y="25113"/>
                        <a:pt x="1" y="21501"/>
                        <a:pt x="2180" y="19358"/>
                      </a:cubicBezTo>
                      <a:lnTo>
                        <a:pt x="2302" y="19321"/>
                      </a:lnTo>
                      <a:lnTo>
                        <a:pt x="2351" y="19297"/>
                      </a:lnTo>
                      <a:cubicBezTo>
                        <a:pt x="4494" y="18660"/>
                        <a:pt x="7739" y="17681"/>
                        <a:pt x="10641" y="15110"/>
                      </a:cubicBezTo>
                      <a:cubicBezTo>
                        <a:pt x="12196" y="13750"/>
                        <a:pt x="12538" y="11620"/>
                        <a:pt x="12918" y="9367"/>
                      </a:cubicBezTo>
                      <a:cubicBezTo>
                        <a:pt x="13298" y="7041"/>
                        <a:pt x="13689" y="4641"/>
                        <a:pt x="15501" y="3000"/>
                      </a:cubicBezTo>
                      <a:cubicBezTo>
                        <a:pt x="16003" y="2559"/>
                        <a:pt x="16689" y="2792"/>
                        <a:pt x="17424" y="3037"/>
                      </a:cubicBezTo>
                      <a:cubicBezTo>
                        <a:pt x="17865" y="3184"/>
                        <a:pt x="18318" y="3319"/>
                        <a:pt x="18746" y="3319"/>
                      </a:cubicBezTo>
                      <a:cubicBezTo>
                        <a:pt x="21072" y="3319"/>
                        <a:pt x="23411" y="2853"/>
                        <a:pt x="26092" y="1825"/>
                      </a:cubicBezTo>
                      <a:cubicBezTo>
                        <a:pt x="26472" y="1666"/>
                        <a:pt x="26827" y="1335"/>
                        <a:pt x="27182" y="992"/>
                      </a:cubicBezTo>
                      <a:cubicBezTo>
                        <a:pt x="27696" y="490"/>
                        <a:pt x="28186" y="1"/>
                        <a:pt x="28786" y="233"/>
                      </a:cubicBezTo>
                      <a:cubicBezTo>
                        <a:pt x="29913" y="662"/>
                        <a:pt x="30182" y="1849"/>
                        <a:pt x="30439" y="3123"/>
                      </a:cubicBezTo>
                      <a:cubicBezTo>
                        <a:pt x="30623" y="4041"/>
                        <a:pt x="30819" y="4996"/>
                        <a:pt x="31382" y="5645"/>
                      </a:cubicBezTo>
                      <a:cubicBezTo>
                        <a:pt x="33255" y="7812"/>
                        <a:pt x="35765" y="9135"/>
                        <a:pt x="38875" y="9612"/>
                      </a:cubicBezTo>
                      <a:cubicBezTo>
                        <a:pt x="39120" y="9649"/>
                        <a:pt x="39365" y="9661"/>
                        <a:pt x="39585" y="9661"/>
                      </a:cubicBezTo>
                      <a:cubicBezTo>
                        <a:pt x="39989" y="9673"/>
                        <a:pt x="40369" y="9673"/>
                        <a:pt x="40651" y="9845"/>
                      </a:cubicBezTo>
                      <a:cubicBezTo>
                        <a:pt x="42059" y="10653"/>
                        <a:pt x="44667" y="12171"/>
                        <a:pt x="46528" y="15097"/>
                      </a:cubicBezTo>
                      <a:cubicBezTo>
                        <a:pt x="46626" y="15256"/>
                        <a:pt x="46601" y="15465"/>
                        <a:pt x="46564" y="15648"/>
                      </a:cubicBezTo>
                      <a:cubicBezTo>
                        <a:pt x="46552" y="15734"/>
                        <a:pt x="46540" y="15807"/>
                        <a:pt x="46540" y="15869"/>
                      </a:cubicBezTo>
                      <a:cubicBezTo>
                        <a:pt x="46540" y="17644"/>
                        <a:pt x="46552" y="20338"/>
                        <a:pt x="48352" y="22848"/>
                      </a:cubicBezTo>
                      <a:cubicBezTo>
                        <a:pt x="48389" y="22897"/>
                        <a:pt x="48450" y="22946"/>
                        <a:pt x="48499" y="22995"/>
                      </a:cubicBezTo>
                      <a:cubicBezTo>
                        <a:pt x="48585" y="23068"/>
                        <a:pt x="48695" y="23154"/>
                        <a:pt x="48683" y="23264"/>
                      </a:cubicBezTo>
                      <a:cubicBezTo>
                        <a:pt x="48646" y="23497"/>
                        <a:pt x="48389" y="23607"/>
                        <a:pt x="48181" y="23680"/>
                      </a:cubicBezTo>
                      <a:cubicBezTo>
                        <a:pt x="48070" y="23729"/>
                        <a:pt x="47972" y="23754"/>
                        <a:pt x="47899" y="23803"/>
                      </a:cubicBezTo>
                      <a:cubicBezTo>
                        <a:pt x="46552" y="24684"/>
                        <a:pt x="44887" y="25786"/>
                        <a:pt x="43748" y="27488"/>
                      </a:cubicBezTo>
                      <a:cubicBezTo>
                        <a:pt x="42671" y="29129"/>
                        <a:pt x="41850" y="30782"/>
                        <a:pt x="41202" y="32092"/>
                      </a:cubicBezTo>
                      <a:cubicBezTo>
                        <a:pt x="41091" y="32300"/>
                        <a:pt x="40993" y="32545"/>
                        <a:pt x="40871" y="32765"/>
                      </a:cubicBezTo>
                      <a:cubicBezTo>
                        <a:pt x="40553" y="33475"/>
                        <a:pt x="40234" y="34210"/>
                        <a:pt x="39916" y="34467"/>
                      </a:cubicBezTo>
                      <a:cubicBezTo>
                        <a:pt x="39634" y="34700"/>
                        <a:pt x="39010" y="34896"/>
                        <a:pt x="38459" y="35079"/>
                      </a:cubicBezTo>
                      <a:cubicBezTo>
                        <a:pt x="38263" y="35141"/>
                        <a:pt x="38055" y="35202"/>
                        <a:pt x="37908" y="35263"/>
                      </a:cubicBezTo>
                      <a:cubicBezTo>
                        <a:pt x="36047" y="35937"/>
                        <a:pt x="33512" y="36867"/>
                        <a:pt x="31076" y="38569"/>
                      </a:cubicBezTo>
                      <a:cubicBezTo>
                        <a:pt x="30035" y="39304"/>
                        <a:pt x="29178" y="40075"/>
                        <a:pt x="28541" y="40626"/>
                      </a:cubicBezTo>
                      <a:lnTo>
                        <a:pt x="28517" y="40638"/>
                      </a:lnTo>
                      <a:cubicBezTo>
                        <a:pt x="28505" y="40650"/>
                        <a:pt x="28480" y="40687"/>
                        <a:pt x="28456" y="40712"/>
                      </a:cubicBezTo>
                      <a:cubicBezTo>
                        <a:pt x="28394" y="40773"/>
                        <a:pt x="28333" y="40871"/>
                        <a:pt x="28235" y="40895"/>
                      </a:cubicBezTo>
                      <a:lnTo>
                        <a:pt x="28235" y="40895"/>
                      </a:lnTo>
                      <a:cubicBezTo>
                        <a:pt x="28052" y="40993"/>
                        <a:pt x="27880" y="41006"/>
                        <a:pt x="27696" y="41006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565;p21"/>
                <p:cNvSpPr/>
                <p:nvPr/>
              </p:nvSpPr>
              <p:spPr>
                <a:xfrm>
                  <a:off x="1384750" y="3924375"/>
                  <a:ext cx="1036500" cy="81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0" h="32570" fill="none" extrusionOk="0">
                      <a:moveTo>
                        <a:pt x="23730" y="32570"/>
                      </a:moveTo>
                      <a:lnTo>
                        <a:pt x="23730" y="32570"/>
                      </a:lnTo>
                      <a:cubicBezTo>
                        <a:pt x="23534" y="32521"/>
                        <a:pt x="23240" y="32472"/>
                        <a:pt x="22934" y="32435"/>
                      </a:cubicBezTo>
                      <a:lnTo>
                        <a:pt x="4899" y="30133"/>
                      </a:lnTo>
                      <a:cubicBezTo>
                        <a:pt x="4654" y="30109"/>
                        <a:pt x="4323" y="30084"/>
                        <a:pt x="3980" y="30072"/>
                      </a:cubicBezTo>
                      <a:cubicBezTo>
                        <a:pt x="3037" y="30023"/>
                        <a:pt x="1862" y="29962"/>
                        <a:pt x="1360" y="29570"/>
                      </a:cubicBezTo>
                      <a:cubicBezTo>
                        <a:pt x="870" y="29166"/>
                        <a:pt x="601" y="27684"/>
                        <a:pt x="540" y="25187"/>
                      </a:cubicBezTo>
                      <a:cubicBezTo>
                        <a:pt x="527" y="24538"/>
                        <a:pt x="491" y="23840"/>
                        <a:pt x="442" y="23191"/>
                      </a:cubicBezTo>
                      <a:cubicBezTo>
                        <a:pt x="417" y="22738"/>
                        <a:pt x="393" y="22273"/>
                        <a:pt x="344" y="21795"/>
                      </a:cubicBezTo>
                      <a:cubicBezTo>
                        <a:pt x="172" y="19971"/>
                        <a:pt x="1" y="18085"/>
                        <a:pt x="895" y="17338"/>
                      </a:cubicBezTo>
                      <a:cubicBezTo>
                        <a:pt x="1691" y="16677"/>
                        <a:pt x="2805" y="16236"/>
                        <a:pt x="4103" y="15734"/>
                      </a:cubicBezTo>
                      <a:cubicBezTo>
                        <a:pt x="5866" y="15049"/>
                        <a:pt x="7862" y="14265"/>
                        <a:pt x="9612" y="12686"/>
                      </a:cubicBezTo>
                      <a:cubicBezTo>
                        <a:pt x="12049" y="10531"/>
                        <a:pt x="12551" y="7457"/>
                        <a:pt x="12967" y="4984"/>
                      </a:cubicBezTo>
                      <a:cubicBezTo>
                        <a:pt x="13029" y="4592"/>
                        <a:pt x="13065" y="4176"/>
                        <a:pt x="13078" y="3760"/>
                      </a:cubicBezTo>
                      <a:cubicBezTo>
                        <a:pt x="13126" y="2768"/>
                        <a:pt x="13163" y="1837"/>
                        <a:pt x="13824" y="1531"/>
                      </a:cubicBezTo>
                      <a:cubicBezTo>
                        <a:pt x="14082" y="1409"/>
                        <a:pt x="14388" y="1495"/>
                        <a:pt x="14730" y="1605"/>
                      </a:cubicBezTo>
                      <a:cubicBezTo>
                        <a:pt x="14975" y="1678"/>
                        <a:pt x="15220" y="1764"/>
                        <a:pt x="15477" y="1764"/>
                      </a:cubicBezTo>
                      <a:cubicBezTo>
                        <a:pt x="18232" y="1764"/>
                        <a:pt x="20950" y="1213"/>
                        <a:pt x="24011" y="50"/>
                      </a:cubicBezTo>
                      <a:cubicBezTo>
                        <a:pt x="24011" y="50"/>
                        <a:pt x="24036" y="50"/>
                        <a:pt x="24036" y="25"/>
                      </a:cubicBezTo>
                      <a:cubicBezTo>
                        <a:pt x="24048" y="13"/>
                        <a:pt x="24073" y="1"/>
                        <a:pt x="24109" y="13"/>
                      </a:cubicBezTo>
                      <a:cubicBezTo>
                        <a:pt x="24587" y="258"/>
                        <a:pt x="24746" y="821"/>
                        <a:pt x="24905" y="1433"/>
                      </a:cubicBezTo>
                      <a:cubicBezTo>
                        <a:pt x="25040" y="1960"/>
                        <a:pt x="25199" y="2511"/>
                        <a:pt x="25542" y="2927"/>
                      </a:cubicBezTo>
                      <a:cubicBezTo>
                        <a:pt x="27954" y="5707"/>
                        <a:pt x="31150" y="7421"/>
                        <a:pt x="35068" y="8021"/>
                      </a:cubicBezTo>
                      <a:cubicBezTo>
                        <a:pt x="35251" y="8045"/>
                        <a:pt x="35435" y="8045"/>
                        <a:pt x="35606" y="8045"/>
                      </a:cubicBezTo>
                      <a:cubicBezTo>
                        <a:pt x="35802" y="8045"/>
                        <a:pt x="35986" y="8045"/>
                        <a:pt x="36121" y="8094"/>
                      </a:cubicBezTo>
                      <a:cubicBezTo>
                        <a:pt x="36806" y="8290"/>
                        <a:pt x="39145" y="9123"/>
                        <a:pt x="39867" y="11229"/>
                      </a:cubicBezTo>
                      <a:cubicBezTo>
                        <a:pt x="39953" y="11473"/>
                        <a:pt x="40063" y="11743"/>
                        <a:pt x="40173" y="12024"/>
                      </a:cubicBezTo>
                      <a:cubicBezTo>
                        <a:pt x="40724" y="13408"/>
                        <a:pt x="41459" y="15294"/>
                        <a:pt x="40896" y="17326"/>
                      </a:cubicBezTo>
                      <a:cubicBezTo>
                        <a:pt x="40688" y="18073"/>
                        <a:pt x="40014" y="18587"/>
                        <a:pt x="39280" y="19126"/>
                      </a:cubicBezTo>
                      <a:cubicBezTo>
                        <a:pt x="38680" y="19579"/>
                        <a:pt x="38067" y="20044"/>
                        <a:pt x="37639" y="20693"/>
                      </a:cubicBezTo>
                      <a:cubicBezTo>
                        <a:pt x="36427" y="22517"/>
                        <a:pt x="35557" y="24268"/>
                        <a:pt x="34872" y="25676"/>
                      </a:cubicBezTo>
                      <a:lnTo>
                        <a:pt x="34504" y="26460"/>
                      </a:lnTo>
                      <a:lnTo>
                        <a:pt x="34504" y="26460"/>
                      </a:lnTo>
                      <a:cubicBezTo>
                        <a:pt x="34480" y="26485"/>
                        <a:pt x="34468" y="26533"/>
                        <a:pt x="34456" y="26582"/>
                      </a:cubicBezTo>
                      <a:cubicBezTo>
                        <a:pt x="34419" y="26693"/>
                        <a:pt x="34394" y="26815"/>
                        <a:pt x="34296" y="26889"/>
                      </a:cubicBezTo>
                      <a:cubicBezTo>
                        <a:pt x="34272" y="26913"/>
                        <a:pt x="34223" y="26938"/>
                        <a:pt x="34186" y="26938"/>
                      </a:cubicBezTo>
                      <a:cubicBezTo>
                        <a:pt x="34162" y="26938"/>
                        <a:pt x="34149" y="26938"/>
                        <a:pt x="34137" y="26950"/>
                      </a:cubicBezTo>
                      <a:cubicBezTo>
                        <a:pt x="33917" y="27011"/>
                        <a:pt x="33672" y="27084"/>
                        <a:pt x="33452" y="27182"/>
                      </a:cubicBezTo>
                      <a:cubicBezTo>
                        <a:pt x="31529" y="27880"/>
                        <a:pt x="28640" y="28921"/>
                        <a:pt x="25824" y="30892"/>
                      </a:cubicBezTo>
                      <a:cubicBezTo>
                        <a:pt x="25162" y="31394"/>
                        <a:pt x="24477" y="31921"/>
                        <a:pt x="23730" y="325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566;p21"/>
                <p:cNvSpPr/>
                <p:nvPr/>
              </p:nvSpPr>
              <p:spPr>
                <a:xfrm>
                  <a:off x="1468325" y="4007950"/>
                  <a:ext cx="866300" cy="64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52" h="25946" fill="none" extrusionOk="0">
                      <a:moveTo>
                        <a:pt x="16922" y="25945"/>
                      </a:moveTo>
                      <a:cubicBezTo>
                        <a:pt x="13971" y="25945"/>
                        <a:pt x="10151" y="25125"/>
                        <a:pt x="6918" y="24415"/>
                      </a:cubicBezTo>
                      <a:cubicBezTo>
                        <a:pt x="5070" y="24023"/>
                        <a:pt x="3306" y="23644"/>
                        <a:pt x="1984" y="23472"/>
                      </a:cubicBezTo>
                      <a:lnTo>
                        <a:pt x="1984" y="23472"/>
                      </a:lnTo>
                      <a:cubicBezTo>
                        <a:pt x="1592" y="23423"/>
                        <a:pt x="1176" y="23399"/>
                        <a:pt x="796" y="23374"/>
                      </a:cubicBezTo>
                      <a:lnTo>
                        <a:pt x="760" y="23374"/>
                      </a:lnTo>
                      <a:cubicBezTo>
                        <a:pt x="735" y="23374"/>
                        <a:pt x="686" y="23399"/>
                        <a:pt x="637" y="23362"/>
                      </a:cubicBezTo>
                      <a:cubicBezTo>
                        <a:pt x="441" y="23178"/>
                        <a:pt x="478" y="22823"/>
                        <a:pt x="515" y="22419"/>
                      </a:cubicBezTo>
                      <a:cubicBezTo>
                        <a:pt x="539" y="22199"/>
                        <a:pt x="564" y="22003"/>
                        <a:pt x="552" y="21770"/>
                      </a:cubicBezTo>
                      <a:cubicBezTo>
                        <a:pt x="539" y="21048"/>
                        <a:pt x="490" y="20350"/>
                        <a:pt x="454" y="19664"/>
                      </a:cubicBezTo>
                      <a:cubicBezTo>
                        <a:pt x="429" y="19150"/>
                        <a:pt x="380" y="18636"/>
                        <a:pt x="331" y="18146"/>
                      </a:cubicBezTo>
                      <a:cubicBezTo>
                        <a:pt x="319" y="17987"/>
                        <a:pt x="270" y="17803"/>
                        <a:pt x="233" y="17607"/>
                      </a:cubicBezTo>
                      <a:cubicBezTo>
                        <a:pt x="123" y="17130"/>
                        <a:pt x="1" y="16615"/>
                        <a:pt x="209" y="16273"/>
                      </a:cubicBezTo>
                      <a:cubicBezTo>
                        <a:pt x="417" y="15954"/>
                        <a:pt x="882" y="15832"/>
                        <a:pt x="1347" y="15709"/>
                      </a:cubicBezTo>
                      <a:cubicBezTo>
                        <a:pt x="1556" y="15648"/>
                        <a:pt x="1776" y="15599"/>
                        <a:pt x="1972" y="15526"/>
                      </a:cubicBezTo>
                      <a:cubicBezTo>
                        <a:pt x="3882" y="14779"/>
                        <a:pt x="6269" y="13824"/>
                        <a:pt x="8473" y="11865"/>
                      </a:cubicBezTo>
                      <a:cubicBezTo>
                        <a:pt x="11804" y="8914"/>
                        <a:pt x="12477" y="4874"/>
                        <a:pt x="12918" y="2192"/>
                      </a:cubicBezTo>
                      <a:lnTo>
                        <a:pt x="12918" y="2057"/>
                      </a:lnTo>
                      <a:cubicBezTo>
                        <a:pt x="12918" y="1959"/>
                        <a:pt x="12893" y="1862"/>
                        <a:pt x="12979" y="1776"/>
                      </a:cubicBezTo>
                      <a:cubicBezTo>
                        <a:pt x="14461" y="417"/>
                        <a:pt x="17020" y="0"/>
                        <a:pt x="18942" y="821"/>
                      </a:cubicBezTo>
                      <a:cubicBezTo>
                        <a:pt x="19162" y="906"/>
                        <a:pt x="19248" y="1127"/>
                        <a:pt x="19371" y="1347"/>
                      </a:cubicBezTo>
                      <a:cubicBezTo>
                        <a:pt x="19456" y="1506"/>
                        <a:pt x="19505" y="1653"/>
                        <a:pt x="19615" y="1776"/>
                      </a:cubicBezTo>
                      <a:cubicBezTo>
                        <a:pt x="22554" y="5180"/>
                        <a:pt x="26448" y="7273"/>
                        <a:pt x="31174" y="8008"/>
                      </a:cubicBezTo>
                      <a:cubicBezTo>
                        <a:pt x="31357" y="8045"/>
                        <a:pt x="31529" y="8045"/>
                        <a:pt x="31676" y="8057"/>
                      </a:cubicBezTo>
                      <a:cubicBezTo>
                        <a:pt x="31823" y="8057"/>
                        <a:pt x="31945" y="8069"/>
                        <a:pt x="32043" y="8081"/>
                      </a:cubicBezTo>
                      <a:cubicBezTo>
                        <a:pt x="32741" y="8228"/>
                        <a:pt x="33206" y="8718"/>
                        <a:pt x="33304" y="9000"/>
                      </a:cubicBezTo>
                      <a:cubicBezTo>
                        <a:pt x="33414" y="9306"/>
                        <a:pt x="33537" y="9612"/>
                        <a:pt x="33659" y="9943"/>
                      </a:cubicBezTo>
                      <a:cubicBezTo>
                        <a:pt x="33733" y="10151"/>
                        <a:pt x="33843" y="10371"/>
                        <a:pt x="33929" y="10579"/>
                      </a:cubicBezTo>
                      <a:cubicBezTo>
                        <a:pt x="34284" y="11363"/>
                        <a:pt x="34651" y="12159"/>
                        <a:pt x="34320" y="12771"/>
                      </a:cubicBezTo>
                      <a:cubicBezTo>
                        <a:pt x="34271" y="12881"/>
                        <a:pt x="34137" y="12955"/>
                        <a:pt x="34014" y="13028"/>
                      </a:cubicBezTo>
                      <a:cubicBezTo>
                        <a:pt x="33965" y="13065"/>
                        <a:pt x="33916" y="13089"/>
                        <a:pt x="33867" y="13126"/>
                      </a:cubicBezTo>
                      <a:cubicBezTo>
                        <a:pt x="33157" y="13652"/>
                        <a:pt x="32178" y="14375"/>
                        <a:pt x="31455" y="15514"/>
                      </a:cubicBezTo>
                      <a:cubicBezTo>
                        <a:pt x="30868" y="16383"/>
                        <a:pt x="30476" y="17264"/>
                        <a:pt x="30084" y="18146"/>
                      </a:cubicBezTo>
                      <a:cubicBezTo>
                        <a:pt x="29594" y="19260"/>
                        <a:pt x="29166" y="20240"/>
                        <a:pt x="28456" y="20864"/>
                      </a:cubicBezTo>
                      <a:cubicBezTo>
                        <a:pt x="27635" y="21587"/>
                        <a:pt x="26448" y="22064"/>
                        <a:pt x="25052" y="22591"/>
                      </a:cubicBezTo>
                      <a:cubicBezTo>
                        <a:pt x="23631" y="23142"/>
                        <a:pt x="22003" y="23778"/>
                        <a:pt x="20497" y="24831"/>
                      </a:cubicBezTo>
                      <a:cubicBezTo>
                        <a:pt x="20350" y="24917"/>
                        <a:pt x="20252" y="25027"/>
                        <a:pt x="20130" y="25150"/>
                      </a:cubicBezTo>
                      <a:cubicBezTo>
                        <a:pt x="19897" y="25370"/>
                        <a:pt x="19664" y="25590"/>
                        <a:pt x="19346" y="25676"/>
                      </a:cubicBezTo>
                      <a:cubicBezTo>
                        <a:pt x="18697" y="25872"/>
                        <a:pt x="17865" y="25945"/>
                        <a:pt x="16922" y="25945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567;p21"/>
                <p:cNvSpPr/>
                <p:nvPr/>
              </p:nvSpPr>
              <p:spPr>
                <a:xfrm>
                  <a:off x="1559250" y="4101300"/>
                  <a:ext cx="676175" cy="4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47" h="18857" fill="none" extrusionOk="0">
                      <a:moveTo>
                        <a:pt x="13885" y="18857"/>
                      </a:moveTo>
                      <a:lnTo>
                        <a:pt x="13615" y="18857"/>
                      </a:lnTo>
                      <a:lnTo>
                        <a:pt x="13272" y="18857"/>
                      </a:lnTo>
                      <a:cubicBezTo>
                        <a:pt x="10714" y="18857"/>
                        <a:pt x="7138" y="18085"/>
                        <a:pt x="3979" y="17412"/>
                      </a:cubicBezTo>
                      <a:cubicBezTo>
                        <a:pt x="3526" y="17314"/>
                        <a:pt x="3037" y="17289"/>
                        <a:pt x="2547" y="17265"/>
                      </a:cubicBezTo>
                      <a:cubicBezTo>
                        <a:pt x="1616" y="17240"/>
                        <a:pt x="735" y="17204"/>
                        <a:pt x="233" y="16628"/>
                      </a:cubicBezTo>
                      <a:cubicBezTo>
                        <a:pt x="98" y="16469"/>
                        <a:pt x="122" y="16261"/>
                        <a:pt x="159" y="16040"/>
                      </a:cubicBezTo>
                      <a:cubicBezTo>
                        <a:pt x="171" y="15955"/>
                        <a:pt x="184" y="15845"/>
                        <a:pt x="184" y="15759"/>
                      </a:cubicBezTo>
                      <a:cubicBezTo>
                        <a:pt x="184" y="15636"/>
                        <a:pt x="159" y="15514"/>
                        <a:pt x="122" y="15391"/>
                      </a:cubicBezTo>
                      <a:cubicBezTo>
                        <a:pt x="61" y="15159"/>
                        <a:pt x="0" y="14914"/>
                        <a:pt x="122" y="14718"/>
                      </a:cubicBezTo>
                      <a:cubicBezTo>
                        <a:pt x="710" y="13763"/>
                        <a:pt x="1898" y="13286"/>
                        <a:pt x="3281" y="12735"/>
                      </a:cubicBezTo>
                      <a:cubicBezTo>
                        <a:pt x="4518" y="12245"/>
                        <a:pt x="5938" y="11682"/>
                        <a:pt x="7102" y="10641"/>
                      </a:cubicBezTo>
                      <a:cubicBezTo>
                        <a:pt x="9269" y="8731"/>
                        <a:pt x="10016" y="6233"/>
                        <a:pt x="10689" y="4041"/>
                      </a:cubicBezTo>
                      <a:cubicBezTo>
                        <a:pt x="11167" y="2450"/>
                        <a:pt x="11595" y="1078"/>
                        <a:pt x="12452" y="148"/>
                      </a:cubicBezTo>
                      <a:cubicBezTo>
                        <a:pt x="12575" y="1"/>
                        <a:pt x="12795" y="25"/>
                        <a:pt x="13015" y="38"/>
                      </a:cubicBezTo>
                      <a:cubicBezTo>
                        <a:pt x="13077" y="38"/>
                        <a:pt x="13138" y="50"/>
                        <a:pt x="13199" y="50"/>
                      </a:cubicBezTo>
                      <a:lnTo>
                        <a:pt x="13224" y="50"/>
                      </a:lnTo>
                      <a:lnTo>
                        <a:pt x="13309" y="50"/>
                      </a:lnTo>
                      <a:cubicBezTo>
                        <a:pt x="13370" y="87"/>
                        <a:pt x="13395" y="123"/>
                        <a:pt x="13432" y="184"/>
                      </a:cubicBezTo>
                      <a:cubicBezTo>
                        <a:pt x="13444" y="221"/>
                        <a:pt x="13456" y="233"/>
                        <a:pt x="13468" y="270"/>
                      </a:cubicBezTo>
                      <a:cubicBezTo>
                        <a:pt x="15366" y="2474"/>
                        <a:pt x="17925" y="3417"/>
                        <a:pt x="20619" y="4409"/>
                      </a:cubicBezTo>
                      <a:cubicBezTo>
                        <a:pt x="22798" y="5229"/>
                        <a:pt x="25027" y="6049"/>
                        <a:pt x="27010" y="7617"/>
                      </a:cubicBezTo>
                      <a:cubicBezTo>
                        <a:pt x="27035" y="7629"/>
                        <a:pt x="27047" y="7653"/>
                        <a:pt x="27047" y="7690"/>
                      </a:cubicBezTo>
                      <a:cubicBezTo>
                        <a:pt x="26937" y="8168"/>
                        <a:pt x="26508" y="8535"/>
                        <a:pt x="26067" y="8914"/>
                      </a:cubicBezTo>
                      <a:cubicBezTo>
                        <a:pt x="25712" y="9221"/>
                        <a:pt x="25345" y="9527"/>
                        <a:pt x="25088" y="9918"/>
                      </a:cubicBezTo>
                      <a:cubicBezTo>
                        <a:pt x="24353" y="11020"/>
                        <a:pt x="23851" y="12159"/>
                        <a:pt x="23447" y="13065"/>
                      </a:cubicBezTo>
                      <a:lnTo>
                        <a:pt x="23386" y="13200"/>
                      </a:lnTo>
                      <a:cubicBezTo>
                        <a:pt x="23141" y="13763"/>
                        <a:pt x="22835" y="14473"/>
                        <a:pt x="22639" y="14657"/>
                      </a:cubicBezTo>
                      <a:cubicBezTo>
                        <a:pt x="22345" y="14938"/>
                        <a:pt x="21366" y="15330"/>
                        <a:pt x="20509" y="15649"/>
                      </a:cubicBezTo>
                      <a:lnTo>
                        <a:pt x="20301" y="15722"/>
                      </a:lnTo>
                      <a:cubicBezTo>
                        <a:pt x="18770" y="16322"/>
                        <a:pt x="16872" y="17057"/>
                        <a:pt x="15036" y="18342"/>
                      </a:cubicBezTo>
                      <a:cubicBezTo>
                        <a:pt x="14938" y="18404"/>
                        <a:pt x="14864" y="18477"/>
                        <a:pt x="14779" y="18550"/>
                      </a:cubicBezTo>
                      <a:cubicBezTo>
                        <a:pt x="14668" y="18648"/>
                        <a:pt x="14570" y="18734"/>
                        <a:pt x="14472" y="18783"/>
                      </a:cubicBezTo>
                      <a:cubicBezTo>
                        <a:pt x="14289" y="18844"/>
                        <a:pt x="14105" y="18857"/>
                        <a:pt x="13885" y="1885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568;p21"/>
                <p:cNvSpPr/>
                <p:nvPr/>
              </p:nvSpPr>
              <p:spPr>
                <a:xfrm>
                  <a:off x="1739825" y="4215475"/>
                  <a:ext cx="374400" cy="28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76" h="11498" fill="none" extrusionOk="0">
                      <a:moveTo>
                        <a:pt x="2548" y="11498"/>
                      </a:moveTo>
                      <a:cubicBezTo>
                        <a:pt x="1862" y="11498"/>
                        <a:pt x="1213" y="11388"/>
                        <a:pt x="760" y="11094"/>
                      </a:cubicBezTo>
                      <a:cubicBezTo>
                        <a:pt x="368" y="10849"/>
                        <a:pt x="148" y="10518"/>
                        <a:pt x="87" y="10078"/>
                      </a:cubicBezTo>
                      <a:cubicBezTo>
                        <a:pt x="1" y="9563"/>
                        <a:pt x="552" y="9355"/>
                        <a:pt x="1140" y="9123"/>
                      </a:cubicBezTo>
                      <a:cubicBezTo>
                        <a:pt x="1507" y="8988"/>
                        <a:pt x="1874" y="8829"/>
                        <a:pt x="2119" y="8596"/>
                      </a:cubicBezTo>
                      <a:cubicBezTo>
                        <a:pt x="3552" y="7335"/>
                        <a:pt x="4103" y="5511"/>
                        <a:pt x="4617" y="3907"/>
                      </a:cubicBezTo>
                      <a:cubicBezTo>
                        <a:pt x="5107" y="2290"/>
                        <a:pt x="5535" y="907"/>
                        <a:pt x="6698" y="478"/>
                      </a:cubicBezTo>
                      <a:cubicBezTo>
                        <a:pt x="7996" y="1"/>
                        <a:pt x="9172" y="907"/>
                        <a:pt x="10323" y="1788"/>
                      </a:cubicBezTo>
                      <a:cubicBezTo>
                        <a:pt x="10959" y="2290"/>
                        <a:pt x="11572" y="2768"/>
                        <a:pt x="12220" y="3001"/>
                      </a:cubicBezTo>
                      <a:cubicBezTo>
                        <a:pt x="12490" y="3111"/>
                        <a:pt x="12833" y="3148"/>
                        <a:pt x="13151" y="3197"/>
                      </a:cubicBezTo>
                      <a:cubicBezTo>
                        <a:pt x="13824" y="3307"/>
                        <a:pt x="14510" y="3417"/>
                        <a:pt x="14694" y="3980"/>
                      </a:cubicBezTo>
                      <a:cubicBezTo>
                        <a:pt x="14975" y="4862"/>
                        <a:pt x="14326" y="5596"/>
                        <a:pt x="13763" y="6245"/>
                      </a:cubicBezTo>
                      <a:cubicBezTo>
                        <a:pt x="13494" y="6551"/>
                        <a:pt x="13249" y="6845"/>
                        <a:pt x="13127" y="7115"/>
                      </a:cubicBezTo>
                      <a:cubicBezTo>
                        <a:pt x="13102" y="7151"/>
                        <a:pt x="13090" y="7188"/>
                        <a:pt x="13078" y="7249"/>
                      </a:cubicBezTo>
                      <a:cubicBezTo>
                        <a:pt x="13029" y="7372"/>
                        <a:pt x="12980" y="7531"/>
                        <a:pt x="12906" y="7592"/>
                      </a:cubicBezTo>
                      <a:cubicBezTo>
                        <a:pt x="12735" y="7739"/>
                        <a:pt x="12490" y="7800"/>
                        <a:pt x="12282" y="7861"/>
                      </a:cubicBezTo>
                      <a:cubicBezTo>
                        <a:pt x="12184" y="7886"/>
                        <a:pt x="12110" y="7910"/>
                        <a:pt x="12037" y="7947"/>
                      </a:cubicBezTo>
                      <a:lnTo>
                        <a:pt x="11816" y="8021"/>
                      </a:lnTo>
                      <a:cubicBezTo>
                        <a:pt x="11192" y="8266"/>
                        <a:pt x="10506" y="8657"/>
                        <a:pt x="9784" y="9086"/>
                      </a:cubicBezTo>
                      <a:cubicBezTo>
                        <a:pt x="8682" y="9735"/>
                        <a:pt x="7445" y="10469"/>
                        <a:pt x="5976" y="10922"/>
                      </a:cubicBezTo>
                      <a:lnTo>
                        <a:pt x="5964" y="10898"/>
                      </a:lnTo>
                      <a:lnTo>
                        <a:pt x="5976" y="10922"/>
                      </a:lnTo>
                      <a:cubicBezTo>
                        <a:pt x="5547" y="11033"/>
                        <a:pt x="3968" y="11498"/>
                        <a:pt x="2548" y="1149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9" name="Google Shape;569;p21"/>
              <p:cNvGrpSpPr/>
              <p:nvPr/>
            </p:nvGrpSpPr>
            <p:grpSpPr>
              <a:xfrm rot="6499934">
                <a:off x="7821810" y="2338940"/>
                <a:ext cx="267032" cy="465633"/>
                <a:chOff x="526150" y="3997550"/>
                <a:chExt cx="344075" cy="599975"/>
              </a:xfrm>
            </p:grpSpPr>
            <p:sp>
              <p:nvSpPr>
                <p:cNvPr id="570" name="Google Shape;570;p21"/>
                <p:cNvSpPr/>
                <p:nvPr/>
              </p:nvSpPr>
              <p:spPr>
                <a:xfrm>
                  <a:off x="526150" y="3997550"/>
                  <a:ext cx="344075" cy="59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3" h="23999" fill="none" extrusionOk="0">
                      <a:moveTo>
                        <a:pt x="7322" y="23998"/>
                      </a:moveTo>
                      <a:cubicBezTo>
                        <a:pt x="6980" y="23998"/>
                        <a:pt x="6710" y="23913"/>
                        <a:pt x="6490" y="23766"/>
                      </a:cubicBezTo>
                      <a:cubicBezTo>
                        <a:pt x="5645" y="23153"/>
                        <a:pt x="5927" y="21390"/>
                        <a:pt x="6221" y="19688"/>
                      </a:cubicBezTo>
                      <a:cubicBezTo>
                        <a:pt x="6257" y="19382"/>
                        <a:pt x="6331" y="19064"/>
                        <a:pt x="6367" y="18758"/>
                      </a:cubicBezTo>
                      <a:cubicBezTo>
                        <a:pt x="6906" y="15097"/>
                        <a:pt x="5376" y="10995"/>
                        <a:pt x="2315" y="7775"/>
                      </a:cubicBezTo>
                      <a:cubicBezTo>
                        <a:pt x="2205" y="7665"/>
                        <a:pt x="2094" y="7542"/>
                        <a:pt x="1996" y="7432"/>
                      </a:cubicBezTo>
                      <a:cubicBezTo>
                        <a:pt x="1409" y="6832"/>
                        <a:pt x="809" y="6245"/>
                        <a:pt x="466" y="5473"/>
                      </a:cubicBezTo>
                      <a:cubicBezTo>
                        <a:pt x="62" y="4628"/>
                        <a:pt x="1" y="3392"/>
                        <a:pt x="796" y="2669"/>
                      </a:cubicBezTo>
                      <a:cubicBezTo>
                        <a:pt x="1384" y="2155"/>
                        <a:pt x="2180" y="2094"/>
                        <a:pt x="2964" y="2045"/>
                      </a:cubicBezTo>
                      <a:cubicBezTo>
                        <a:pt x="3196" y="2033"/>
                        <a:pt x="3453" y="2020"/>
                        <a:pt x="3674" y="1984"/>
                      </a:cubicBezTo>
                      <a:cubicBezTo>
                        <a:pt x="4947" y="1812"/>
                        <a:pt x="5694" y="1286"/>
                        <a:pt x="6233" y="894"/>
                      </a:cubicBezTo>
                      <a:cubicBezTo>
                        <a:pt x="6416" y="759"/>
                        <a:pt x="6588" y="649"/>
                        <a:pt x="6735" y="576"/>
                      </a:cubicBezTo>
                      <a:cubicBezTo>
                        <a:pt x="7861" y="0"/>
                        <a:pt x="9918" y="465"/>
                        <a:pt x="10212" y="710"/>
                      </a:cubicBezTo>
                      <a:lnTo>
                        <a:pt x="10212" y="710"/>
                      </a:lnTo>
                      <a:cubicBezTo>
                        <a:pt x="13347" y="3184"/>
                        <a:pt x="12453" y="4934"/>
                        <a:pt x="11387" y="6979"/>
                      </a:cubicBezTo>
                      <a:cubicBezTo>
                        <a:pt x="10567" y="8571"/>
                        <a:pt x="9649" y="10383"/>
                        <a:pt x="10592" y="12856"/>
                      </a:cubicBezTo>
                      <a:cubicBezTo>
                        <a:pt x="10824" y="13432"/>
                        <a:pt x="11241" y="14093"/>
                        <a:pt x="11669" y="14791"/>
                      </a:cubicBezTo>
                      <a:cubicBezTo>
                        <a:pt x="12649" y="16370"/>
                        <a:pt x="13763" y="18158"/>
                        <a:pt x="13273" y="19921"/>
                      </a:cubicBezTo>
                      <a:cubicBezTo>
                        <a:pt x="12942" y="21145"/>
                        <a:pt x="11877" y="22186"/>
                        <a:pt x="10041" y="23117"/>
                      </a:cubicBezTo>
                      <a:cubicBezTo>
                        <a:pt x="8877" y="23704"/>
                        <a:pt x="7984" y="23998"/>
                        <a:pt x="7322" y="2399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571;p21"/>
                <p:cNvSpPr/>
                <p:nvPr/>
              </p:nvSpPr>
              <p:spPr>
                <a:xfrm>
                  <a:off x="599000" y="4068850"/>
                  <a:ext cx="190125" cy="44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5" h="17988" fill="none" extrusionOk="0">
                      <a:moveTo>
                        <a:pt x="5719" y="17987"/>
                      </a:moveTo>
                      <a:cubicBezTo>
                        <a:pt x="5694" y="17987"/>
                        <a:pt x="5657" y="17975"/>
                        <a:pt x="5645" y="17963"/>
                      </a:cubicBezTo>
                      <a:cubicBezTo>
                        <a:pt x="5535" y="17865"/>
                        <a:pt x="5645" y="17547"/>
                        <a:pt x="5817" y="17020"/>
                      </a:cubicBezTo>
                      <a:cubicBezTo>
                        <a:pt x="5902" y="16751"/>
                        <a:pt x="6012" y="16457"/>
                        <a:pt x="6037" y="16261"/>
                      </a:cubicBezTo>
                      <a:cubicBezTo>
                        <a:pt x="6123" y="15710"/>
                        <a:pt x="6074" y="15122"/>
                        <a:pt x="6025" y="14559"/>
                      </a:cubicBezTo>
                      <a:cubicBezTo>
                        <a:pt x="5963" y="13922"/>
                        <a:pt x="5927" y="13249"/>
                        <a:pt x="6061" y="12649"/>
                      </a:cubicBezTo>
                      <a:cubicBezTo>
                        <a:pt x="6061" y="12637"/>
                        <a:pt x="6074" y="12576"/>
                        <a:pt x="6123" y="12576"/>
                      </a:cubicBezTo>
                      <a:cubicBezTo>
                        <a:pt x="6184" y="12576"/>
                        <a:pt x="6245" y="12673"/>
                        <a:pt x="6368" y="12967"/>
                      </a:cubicBezTo>
                      <a:cubicBezTo>
                        <a:pt x="6404" y="13090"/>
                        <a:pt x="6465" y="13212"/>
                        <a:pt x="6514" y="13286"/>
                      </a:cubicBezTo>
                      <a:cubicBezTo>
                        <a:pt x="7323" y="14608"/>
                        <a:pt x="7604" y="15637"/>
                        <a:pt x="7359" y="16457"/>
                      </a:cubicBezTo>
                      <a:cubicBezTo>
                        <a:pt x="7163" y="17081"/>
                        <a:pt x="6674" y="17571"/>
                        <a:pt x="5829" y="17938"/>
                      </a:cubicBezTo>
                      <a:lnTo>
                        <a:pt x="5829" y="17938"/>
                      </a:lnTo>
                      <a:cubicBezTo>
                        <a:pt x="5792" y="17987"/>
                        <a:pt x="5755" y="17987"/>
                        <a:pt x="5719" y="17987"/>
                      </a:cubicBezTo>
                      <a:close/>
                      <a:moveTo>
                        <a:pt x="4617" y="7837"/>
                      </a:moveTo>
                      <a:cubicBezTo>
                        <a:pt x="3882" y="7837"/>
                        <a:pt x="1433" y="5009"/>
                        <a:pt x="503" y="3270"/>
                      </a:cubicBezTo>
                      <a:cubicBezTo>
                        <a:pt x="123" y="2548"/>
                        <a:pt x="1" y="2070"/>
                        <a:pt x="172" y="1825"/>
                      </a:cubicBezTo>
                      <a:cubicBezTo>
                        <a:pt x="1054" y="466"/>
                        <a:pt x="2927" y="283"/>
                        <a:pt x="4910" y="87"/>
                      </a:cubicBezTo>
                      <a:lnTo>
                        <a:pt x="5021" y="62"/>
                      </a:lnTo>
                      <a:cubicBezTo>
                        <a:pt x="5682" y="1"/>
                        <a:pt x="6172" y="172"/>
                        <a:pt x="6453" y="564"/>
                      </a:cubicBezTo>
                      <a:cubicBezTo>
                        <a:pt x="6821" y="1066"/>
                        <a:pt x="6759" y="1752"/>
                        <a:pt x="6661" y="1997"/>
                      </a:cubicBezTo>
                      <a:cubicBezTo>
                        <a:pt x="6257" y="2915"/>
                        <a:pt x="6074" y="4041"/>
                        <a:pt x="5902" y="5058"/>
                      </a:cubicBezTo>
                      <a:cubicBezTo>
                        <a:pt x="5645" y="6551"/>
                        <a:pt x="5437" y="7837"/>
                        <a:pt x="4617" y="7837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21"/>
                <p:cNvSpPr/>
                <p:nvPr/>
              </p:nvSpPr>
              <p:spPr>
                <a:xfrm>
                  <a:off x="669100" y="4120900"/>
                  <a:ext cx="38300" cy="5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2" h="2254" fill="none" extrusionOk="0">
                      <a:moveTo>
                        <a:pt x="882" y="2253"/>
                      </a:moveTo>
                      <a:cubicBezTo>
                        <a:pt x="870" y="2253"/>
                        <a:pt x="858" y="2253"/>
                        <a:pt x="833" y="2241"/>
                      </a:cubicBezTo>
                      <a:cubicBezTo>
                        <a:pt x="564" y="2119"/>
                        <a:pt x="1" y="845"/>
                        <a:pt x="86" y="551"/>
                      </a:cubicBezTo>
                      <a:cubicBezTo>
                        <a:pt x="147" y="392"/>
                        <a:pt x="466" y="209"/>
                        <a:pt x="760" y="111"/>
                      </a:cubicBezTo>
                      <a:cubicBezTo>
                        <a:pt x="870" y="86"/>
                        <a:pt x="1139" y="0"/>
                        <a:pt x="1262" y="86"/>
                      </a:cubicBezTo>
                      <a:cubicBezTo>
                        <a:pt x="1531" y="270"/>
                        <a:pt x="1311" y="1580"/>
                        <a:pt x="992" y="2192"/>
                      </a:cubicBezTo>
                      <a:lnTo>
                        <a:pt x="992" y="2192"/>
                      </a:lnTo>
                      <a:cubicBezTo>
                        <a:pt x="943" y="2241"/>
                        <a:pt x="919" y="2253"/>
                        <a:pt x="882" y="2253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3" name="Google Shape;573;p21"/>
              <p:cNvGrpSpPr/>
              <p:nvPr/>
            </p:nvGrpSpPr>
            <p:grpSpPr>
              <a:xfrm rot="3890659">
                <a:off x="8703654" y="1971457"/>
                <a:ext cx="464398" cy="940396"/>
                <a:chOff x="715325" y="2926500"/>
                <a:chExt cx="464375" cy="940350"/>
              </a:xfrm>
            </p:grpSpPr>
            <p:sp>
              <p:nvSpPr>
                <p:cNvPr id="574" name="Google Shape;574;p21"/>
                <p:cNvSpPr/>
                <p:nvPr/>
              </p:nvSpPr>
              <p:spPr>
                <a:xfrm>
                  <a:off x="715325" y="2926500"/>
                  <a:ext cx="464375" cy="9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75" h="37614" fill="none" extrusionOk="0">
                      <a:moveTo>
                        <a:pt x="6196" y="37614"/>
                      </a:moveTo>
                      <a:cubicBezTo>
                        <a:pt x="5461" y="37614"/>
                        <a:pt x="4714" y="37430"/>
                        <a:pt x="4065" y="37051"/>
                      </a:cubicBezTo>
                      <a:cubicBezTo>
                        <a:pt x="3074" y="36475"/>
                        <a:pt x="2363" y="35520"/>
                        <a:pt x="1678" y="34528"/>
                      </a:cubicBezTo>
                      <a:cubicBezTo>
                        <a:pt x="1127" y="33733"/>
                        <a:pt x="613" y="32937"/>
                        <a:pt x="368" y="32067"/>
                      </a:cubicBezTo>
                      <a:cubicBezTo>
                        <a:pt x="0" y="30794"/>
                        <a:pt x="209" y="29423"/>
                        <a:pt x="392" y="28223"/>
                      </a:cubicBezTo>
                      <a:cubicBezTo>
                        <a:pt x="686" y="26325"/>
                        <a:pt x="1004" y="24182"/>
                        <a:pt x="2192" y="22480"/>
                      </a:cubicBezTo>
                      <a:cubicBezTo>
                        <a:pt x="2927" y="21440"/>
                        <a:pt x="3943" y="20632"/>
                        <a:pt x="4947" y="19848"/>
                      </a:cubicBezTo>
                      <a:cubicBezTo>
                        <a:pt x="5314" y="19554"/>
                        <a:pt x="5694" y="19248"/>
                        <a:pt x="6061" y="18942"/>
                      </a:cubicBezTo>
                      <a:cubicBezTo>
                        <a:pt x="7212" y="17962"/>
                        <a:pt x="8228" y="16836"/>
                        <a:pt x="9085" y="15599"/>
                      </a:cubicBezTo>
                      <a:cubicBezTo>
                        <a:pt x="9906" y="14424"/>
                        <a:pt x="10371" y="13420"/>
                        <a:pt x="10591" y="12416"/>
                      </a:cubicBezTo>
                      <a:cubicBezTo>
                        <a:pt x="10898" y="11020"/>
                        <a:pt x="10702" y="9575"/>
                        <a:pt x="10493" y="8167"/>
                      </a:cubicBezTo>
                      <a:cubicBezTo>
                        <a:pt x="10359" y="7139"/>
                        <a:pt x="10212" y="6074"/>
                        <a:pt x="10273" y="5021"/>
                      </a:cubicBezTo>
                      <a:lnTo>
                        <a:pt x="10273" y="5021"/>
                      </a:lnTo>
                      <a:cubicBezTo>
                        <a:pt x="10334" y="3796"/>
                        <a:pt x="10665" y="2584"/>
                        <a:pt x="11228" y="1482"/>
                      </a:cubicBezTo>
                      <a:lnTo>
                        <a:pt x="11326" y="1298"/>
                      </a:lnTo>
                      <a:cubicBezTo>
                        <a:pt x="11522" y="882"/>
                        <a:pt x="11779" y="392"/>
                        <a:pt x="12171" y="221"/>
                      </a:cubicBezTo>
                      <a:cubicBezTo>
                        <a:pt x="12734" y="1"/>
                        <a:pt x="13469" y="466"/>
                        <a:pt x="13677" y="625"/>
                      </a:cubicBezTo>
                      <a:cubicBezTo>
                        <a:pt x="13836" y="735"/>
                        <a:pt x="13983" y="858"/>
                        <a:pt x="14142" y="980"/>
                      </a:cubicBezTo>
                      <a:cubicBezTo>
                        <a:pt x="14461" y="1249"/>
                        <a:pt x="14816" y="1531"/>
                        <a:pt x="15207" y="1666"/>
                      </a:cubicBezTo>
                      <a:cubicBezTo>
                        <a:pt x="15562" y="1788"/>
                        <a:pt x="15942" y="1813"/>
                        <a:pt x="16334" y="1849"/>
                      </a:cubicBezTo>
                      <a:cubicBezTo>
                        <a:pt x="16897" y="1898"/>
                        <a:pt x="17497" y="1923"/>
                        <a:pt x="17901" y="2327"/>
                      </a:cubicBezTo>
                      <a:cubicBezTo>
                        <a:pt x="18574" y="2951"/>
                        <a:pt x="18379" y="4078"/>
                        <a:pt x="17926" y="4886"/>
                      </a:cubicBezTo>
                      <a:cubicBezTo>
                        <a:pt x="17473" y="5645"/>
                        <a:pt x="16836" y="6306"/>
                        <a:pt x="16211" y="6931"/>
                      </a:cubicBezTo>
                      <a:cubicBezTo>
                        <a:pt x="16003" y="7127"/>
                        <a:pt x="15795" y="7347"/>
                        <a:pt x="15599" y="7555"/>
                      </a:cubicBezTo>
                      <a:cubicBezTo>
                        <a:pt x="14938" y="8253"/>
                        <a:pt x="14069" y="9318"/>
                        <a:pt x="13959" y="10604"/>
                      </a:cubicBezTo>
                      <a:cubicBezTo>
                        <a:pt x="13910" y="11167"/>
                        <a:pt x="14007" y="11730"/>
                        <a:pt x="14105" y="12281"/>
                      </a:cubicBezTo>
                      <a:cubicBezTo>
                        <a:pt x="14216" y="12893"/>
                        <a:pt x="14326" y="13530"/>
                        <a:pt x="14228" y="14142"/>
                      </a:cubicBezTo>
                      <a:cubicBezTo>
                        <a:pt x="14044" y="15379"/>
                        <a:pt x="13150" y="16297"/>
                        <a:pt x="12269" y="17203"/>
                      </a:cubicBezTo>
                      <a:cubicBezTo>
                        <a:pt x="11644" y="17840"/>
                        <a:pt x="10983" y="18513"/>
                        <a:pt x="10591" y="19309"/>
                      </a:cubicBezTo>
                      <a:cubicBezTo>
                        <a:pt x="9991" y="20509"/>
                        <a:pt x="10028" y="21868"/>
                        <a:pt x="10040" y="23203"/>
                      </a:cubicBezTo>
                      <a:cubicBezTo>
                        <a:pt x="10053" y="23888"/>
                        <a:pt x="10065" y="24611"/>
                        <a:pt x="9991" y="25297"/>
                      </a:cubicBezTo>
                      <a:cubicBezTo>
                        <a:pt x="9942" y="25737"/>
                        <a:pt x="9857" y="26178"/>
                        <a:pt x="9783" y="26631"/>
                      </a:cubicBezTo>
                      <a:cubicBezTo>
                        <a:pt x="9636" y="27354"/>
                        <a:pt x="9502" y="28100"/>
                        <a:pt x="9538" y="28835"/>
                      </a:cubicBezTo>
                      <a:cubicBezTo>
                        <a:pt x="9563" y="29582"/>
                        <a:pt x="9783" y="30317"/>
                        <a:pt x="9979" y="31014"/>
                      </a:cubicBezTo>
                      <a:cubicBezTo>
                        <a:pt x="10212" y="31835"/>
                        <a:pt x="10457" y="32692"/>
                        <a:pt x="10420" y="33549"/>
                      </a:cubicBezTo>
                      <a:cubicBezTo>
                        <a:pt x="10371" y="34994"/>
                        <a:pt x="9514" y="36414"/>
                        <a:pt x="8253" y="37112"/>
                      </a:cubicBezTo>
                      <a:cubicBezTo>
                        <a:pt x="7616" y="37430"/>
                        <a:pt x="6906" y="37614"/>
                        <a:pt x="6196" y="3761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21"/>
                <p:cNvSpPr/>
                <p:nvPr/>
              </p:nvSpPr>
              <p:spPr>
                <a:xfrm>
                  <a:off x="775325" y="3007000"/>
                  <a:ext cx="327550" cy="79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2" h="31970" fill="none" extrusionOk="0">
                      <a:moveTo>
                        <a:pt x="3649" y="31970"/>
                      </a:moveTo>
                      <a:cubicBezTo>
                        <a:pt x="3318" y="31970"/>
                        <a:pt x="2559" y="31737"/>
                        <a:pt x="1286" y="29900"/>
                      </a:cubicBezTo>
                      <a:lnTo>
                        <a:pt x="1286" y="29900"/>
                      </a:lnTo>
                      <a:cubicBezTo>
                        <a:pt x="845" y="29251"/>
                        <a:pt x="453" y="28676"/>
                        <a:pt x="306" y="28150"/>
                      </a:cubicBezTo>
                      <a:cubicBezTo>
                        <a:pt x="0" y="27072"/>
                        <a:pt x="612" y="22309"/>
                        <a:pt x="1776" y="20656"/>
                      </a:cubicBezTo>
                      <a:cubicBezTo>
                        <a:pt x="1971" y="20375"/>
                        <a:pt x="2082" y="20105"/>
                        <a:pt x="2192" y="19824"/>
                      </a:cubicBezTo>
                      <a:cubicBezTo>
                        <a:pt x="2351" y="19383"/>
                        <a:pt x="2522" y="18967"/>
                        <a:pt x="3086" y="18526"/>
                      </a:cubicBezTo>
                      <a:cubicBezTo>
                        <a:pt x="3429" y="18269"/>
                        <a:pt x="4763" y="17350"/>
                        <a:pt x="5228" y="17595"/>
                      </a:cubicBezTo>
                      <a:cubicBezTo>
                        <a:pt x="5804" y="17901"/>
                        <a:pt x="5571" y="18660"/>
                        <a:pt x="5351" y="19358"/>
                      </a:cubicBezTo>
                      <a:cubicBezTo>
                        <a:pt x="5277" y="19579"/>
                        <a:pt x="5216" y="19811"/>
                        <a:pt x="5192" y="20007"/>
                      </a:cubicBezTo>
                      <a:cubicBezTo>
                        <a:pt x="5118" y="20473"/>
                        <a:pt x="5130" y="20681"/>
                        <a:pt x="5143" y="20926"/>
                      </a:cubicBezTo>
                      <a:cubicBezTo>
                        <a:pt x="5167" y="21281"/>
                        <a:pt x="5204" y="21685"/>
                        <a:pt x="4959" y="22934"/>
                      </a:cubicBezTo>
                      <a:cubicBezTo>
                        <a:pt x="4812" y="23766"/>
                        <a:pt x="4628" y="24685"/>
                        <a:pt x="4665" y="25701"/>
                      </a:cubicBezTo>
                      <a:cubicBezTo>
                        <a:pt x="4714" y="26729"/>
                        <a:pt x="4971" y="27660"/>
                        <a:pt x="5204" y="28480"/>
                      </a:cubicBezTo>
                      <a:cubicBezTo>
                        <a:pt x="5400" y="29166"/>
                        <a:pt x="5571" y="29766"/>
                        <a:pt x="5559" y="30231"/>
                      </a:cubicBezTo>
                      <a:cubicBezTo>
                        <a:pt x="5547" y="30941"/>
                        <a:pt x="4971" y="31933"/>
                        <a:pt x="3796" y="31933"/>
                      </a:cubicBezTo>
                      <a:cubicBezTo>
                        <a:pt x="3784" y="31945"/>
                        <a:pt x="3722" y="31970"/>
                        <a:pt x="3649" y="31970"/>
                      </a:cubicBezTo>
                      <a:close/>
                      <a:moveTo>
                        <a:pt x="10420" y="3809"/>
                      </a:moveTo>
                      <a:cubicBezTo>
                        <a:pt x="10383" y="3809"/>
                        <a:pt x="10346" y="3784"/>
                        <a:pt x="10297" y="3772"/>
                      </a:cubicBezTo>
                      <a:cubicBezTo>
                        <a:pt x="9979" y="3600"/>
                        <a:pt x="10138" y="2780"/>
                        <a:pt x="10236" y="2229"/>
                      </a:cubicBezTo>
                      <a:cubicBezTo>
                        <a:pt x="10273" y="2070"/>
                        <a:pt x="10285" y="1972"/>
                        <a:pt x="10285" y="1911"/>
                      </a:cubicBezTo>
                      <a:lnTo>
                        <a:pt x="10285" y="1911"/>
                      </a:lnTo>
                      <a:cubicBezTo>
                        <a:pt x="10285" y="1752"/>
                        <a:pt x="10285" y="1580"/>
                        <a:pt x="10273" y="1409"/>
                      </a:cubicBezTo>
                      <a:cubicBezTo>
                        <a:pt x="10236" y="846"/>
                        <a:pt x="10212" y="221"/>
                        <a:pt x="10689" y="86"/>
                      </a:cubicBezTo>
                      <a:cubicBezTo>
                        <a:pt x="10934" y="1"/>
                        <a:pt x="11154" y="184"/>
                        <a:pt x="11399" y="405"/>
                      </a:cubicBezTo>
                      <a:cubicBezTo>
                        <a:pt x="11571" y="539"/>
                        <a:pt x="11754" y="699"/>
                        <a:pt x="11950" y="772"/>
                      </a:cubicBezTo>
                      <a:cubicBezTo>
                        <a:pt x="12073" y="821"/>
                        <a:pt x="12232" y="821"/>
                        <a:pt x="12379" y="821"/>
                      </a:cubicBezTo>
                      <a:cubicBezTo>
                        <a:pt x="12624" y="821"/>
                        <a:pt x="12869" y="833"/>
                        <a:pt x="12930" y="1029"/>
                      </a:cubicBezTo>
                      <a:cubicBezTo>
                        <a:pt x="13101" y="1494"/>
                        <a:pt x="13040" y="1935"/>
                        <a:pt x="12746" y="2229"/>
                      </a:cubicBezTo>
                      <a:cubicBezTo>
                        <a:pt x="12648" y="2327"/>
                        <a:pt x="12428" y="2437"/>
                        <a:pt x="12220" y="2560"/>
                      </a:cubicBezTo>
                      <a:cubicBezTo>
                        <a:pt x="11987" y="2682"/>
                        <a:pt x="11742" y="2805"/>
                        <a:pt x="11632" y="2927"/>
                      </a:cubicBezTo>
                      <a:cubicBezTo>
                        <a:pt x="11081" y="3515"/>
                        <a:pt x="10665" y="3809"/>
                        <a:pt x="10420" y="380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accent4"/>
                  </a:solidFill>
                  <a:prstDash val="solid"/>
                  <a:miter lim="1224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76" name="Google Shape;576;p21"/>
            <p:cNvSpPr/>
            <p:nvPr/>
          </p:nvSpPr>
          <p:spPr>
            <a:xfrm>
              <a:off x="6838813" y="-252275"/>
              <a:ext cx="4775852" cy="1479660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" name="Google Shape;577;p21"/>
          <p:cNvSpPr txBox="1">
            <a:spLocks noGrp="1"/>
          </p:cNvSpPr>
          <p:nvPr>
            <p:ph type="title"/>
          </p:nvPr>
        </p:nvSpPr>
        <p:spPr>
          <a:xfrm>
            <a:off x="4874212" y="1514225"/>
            <a:ext cx="32040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78" name="Google Shape;578;p21"/>
          <p:cNvSpPr txBox="1">
            <a:spLocks noGrp="1"/>
          </p:cNvSpPr>
          <p:nvPr>
            <p:ph type="title" idx="2"/>
          </p:nvPr>
        </p:nvSpPr>
        <p:spPr>
          <a:xfrm>
            <a:off x="4874288" y="3023750"/>
            <a:ext cx="32040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79" name="Google Shape;579;p21"/>
          <p:cNvSpPr txBox="1">
            <a:spLocks noGrp="1"/>
          </p:cNvSpPr>
          <p:nvPr>
            <p:ph type="subTitle" idx="1"/>
          </p:nvPr>
        </p:nvSpPr>
        <p:spPr>
          <a:xfrm>
            <a:off x="5168888" y="1810488"/>
            <a:ext cx="26148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21"/>
          <p:cNvSpPr txBox="1">
            <a:spLocks noGrp="1"/>
          </p:cNvSpPr>
          <p:nvPr>
            <p:ph type="subTitle" idx="3"/>
          </p:nvPr>
        </p:nvSpPr>
        <p:spPr>
          <a:xfrm>
            <a:off x="5168888" y="3320015"/>
            <a:ext cx="26148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21"/>
          <p:cNvSpPr txBox="1">
            <a:spLocks noGrp="1"/>
          </p:cNvSpPr>
          <p:nvPr>
            <p:ph type="title" idx="4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2_1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2"/>
          <p:cNvSpPr txBox="1">
            <a:spLocks noGrp="1"/>
          </p:cNvSpPr>
          <p:nvPr>
            <p:ph type="title"/>
          </p:nvPr>
        </p:nvSpPr>
        <p:spPr>
          <a:xfrm>
            <a:off x="745888" y="1156475"/>
            <a:ext cx="2327100" cy="7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84" name="Google Shape;584;p22"/>
          <p:cNvSpPr txBox="1">
            <a:spLocks noGrp="1"/>
          </p:cNvSpPr>
          <p:nvPr>
            <p:ph type="title" idx="2"/>
          </p:nvPr>
        </p:nvSpPr>
        <p:spPr>
          <a:xfrm>
            <a:off x="6058075" y="2256275"/>
            <a:ext cx="2327100" cy="7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2"/>
          <p:cNvSpPr txBox="1">
            <a:spLocks noGrp="1"/>
          </p:cNvSpPr>
          <p:nvPr>
            <p:ph type="subTitle" idx="1"/>
          </p:nvPr>
        </p:nvSpPr>
        <p:spPr>
          <a:xfrm>
            <a:off x="745925" y="1904350"/>
            <a:ext cx="2327100" cy="10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86" name="Google Shape;586;p22"/>
          <p:cNvSpPr txBox="1">
            <a:spLocks noGrp="1"/>
          </p:cNvSpPr>
          <p:nvPr>
            <p:ph type="subTitle" idx="3"/>
          </p:nvPr>
        </p:nvSpPr>
        <p:spPr>
          <a:xfrm>
            <a:off x="6058075" y="3004200"/>
            <a:ext cx="2327100" cy="100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87" name="Google Shape;587;p22"/>
          <p:cNvSpPr txBox="1">
            <a:spLocks noGrp="1"/>
          </p:cNvSpPr>
          <p:nvPr>
            <p:ph type="title" idx="4"/>
          </p:nvPr>
        </p:nvSpPr>
        <p:spPr>
          <a:xfrm>
            <a:off x="758775" y="391234"/>
            <a:ext cx="7626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grpSp>
        <p:nvGrpSpPr>
          <p:cNvPr id="588" name="Google Shape;588;p22"/>
          <p:cNvGrpSpPr/>
          <p:nvPr/>
        </p:nvGrpSpPr>
        <p:grpSpPr>
          <a:xfrm>
            <a:off x="-1614447" y="-668745"/>
            <a:ext cx="12693753" cy="6889485"/>
            <a:chOff x="-1614447" y="-668745"/>
            <a:chExt cx="12693753" cy="6889485"/>
          </a:xfrm>
        </p:grpSpPr>
        <p:grpSp>
          <p:nvGrpSpPr>
            <p:cNvPr id="589" name="Google Shape;589;p22"/>
            <p:cNvGrpSpPr/>
            <p:nvPr/>
          </p:nvGrpSpPr>
          <p:grpSpPr>
            <a:xfrm>
              <a:off x="-1614447" y="4335248"/>
              <a:ext cx="2795340" cy="1885492"/>
              <a:chOff x="965100" y="1428788"/>
              <a:chExt cx="1354200" cy="913425"/>
            </a:xfrm>
          </p:grpSpPr>
          <p:sp>
            <p:nvSpPr>
              <p:cNvPr id="590" name="Google Shape;590;p22"/>
              <p:cNvSpPr/>
              <p:nvPr/>
            </p:nvSpPr>
            <p:spPr>
              <a:xfrm>
                <a:off x="1024800" y="1480513"/>
                <a:ext cx="1238800" cy="803850"/>
              </a:xfrm>
              <a:custGeom>
                <a:avLst/>
                <a:gdLst/>
                <a:ahLst/>
                <a:cxnLst/>
                <a:rect l="l" t="t" r="r" b="b"/>
                <a:pathLst>
                  <a:path w="49552" h="32154" fill="none" extrusionOk="0">
                    <a:moveTo>
                      <a:pt x="4579" y="32153"/>
                    </a:moveTo>
                    <a:cubicBezTo>
                      <a:pt x="3894" y="32153"/>
                      <a:pt x="3122" y="31957"/>
                      <a:pt x="2229" y="31541"/>
                    </a:cubicBezTo>
                    <a:cubicBezTo>
                      <a:pt x="1078" y="31027"/>
                      <a:pt x="416" y="30414"/>
                      <a:pt x="208" y="29668"/>
                    </a:cubicBezTo>
                    <a:cubicBezTo>
                      <a:pt x="0" y="28970"/>
                      <a:pt x="208" y="28284"/>
                      <a:pt x="392" y="27598"/>
                    </a:cubicBezTo>
                    <a:cubicBezTo>
                      <a:pt x="429" y="27439"/>
                      <a:pt x="465" y="27304"/>
                      <a:pt x="514" y="27170"/>
                    </a:cubicBezTo>
                    <a:cubicBezTo>
                      <a:pt x="600" y="26815"/>
                      <a:pt x="661" y="26447"/>
                      <a:pt x="735" y="26092"/>
                    </a:cubicBezTo>
                    <a:cubicBezTo>
                      <a:pt x="894" y="25260"/>
                      <a:pt x="1065" y="24366"/>
                      <a:pt x="1518" y="23631"/>
                    </a:cubicBezTo>
                    <a:cubicBezTo>
                      <a:pt x="2388" y="22235"/>
                      <a:pt x="4041" y="21685"/>
                      <a:pt x="5632" y="21170"/>
                    </a:cubicBezTo>
                    <a:cubicBezTo>
                      <a:pt x="5914" y="21072"/>
                      <a:pt x="6208" y="20987"/>
                      <a:pt x="6477" y="20876"/>
                    </a:cubicBezTo>
                    <a:cubicBezTo>
                      <a:pt x="8240" y="20252"/>
                      <a:pt x="10199" y="18868"/>
                      <a:pt x="9967" y="16995"/>
                    </a:cubicBezTo>
                    <a:cubicBezTo>
                      <a:pt x="9918" y="16603"/>
                      <a:pt x="9783" y="16224"/>
                      <a:pt x="9648" y="15856"/>
                    </a:cubicBezTo>
                    <a:cubicBezTo>
                      <a:pt x="9489" y="15465"/>
                      <a:pt x="9342" y="15048"/>
                      <a:pt x="9306" y="14620"/>
                    </a:cubicBezTo>
                    <a:cubicBezTo>
                      <a:pt x="9220" y="13481"/>
                      <a:pt x="9906" y="12538"/>
                      <a:pt x="10579" y="11620"/>
                    </a:cubicBezTo>
                    <a:cubicBezTo>
                      <a:pt x="11203" y="10763"/>
                      <a:pt x="11865" y="9857"/>
                      <a:pt x="11865" y="8828"/>
                    </a:cubicBezTo>
                    <a:cubicBezTo>
                      <a:pt x="11865" y="8571"/>
                      <a:pt x="11816" y="8326"/>
                      <a:pt x="11791" y="8069"/>
                    </a:cubicBezTo>
                    <a:cubicBezTo>
                      <a:pt x="11754" y="7837"/>
                      <a:pt x="11718" y="7592"/>
                      <a:pt x="11718" y="7359"/>
                    </a:cubicBezTo>
                    <a:cubicBezTo>
                      <a:pt x="11669" y="5510"/>
                      <a:pt x="13469" y="4163"/>
                      <a:pt x="15170" y="3674"/>
                    </a:cubicBezTo>
                    <a:cubicBezTo>
                      <a:pt x="16823" y="3196"/>
                      <a:pt x="18574" y="3233"/>
                      <a:pt x="20252" y="3257"/>
                    </a:cubicBezTo>
                    <a:cubicBezTo>
                      <a:pt x="21696" y="3294"/>
                      <a:pt x="23178" y="3306"/>
                      <a:pt x="24586" y="3025"/>
                    </a:cubicBezTo>
                    <a:cubicBezTo>
                      <a:pt x="25921" y="2768"/>
                      <a:pt x="27206" y="2229"/>
                      <a:pt x="28443" y="1715"/>
                    </a:cubicBezTo>
                    <a:cubicBezTo>
                      <a:pt x="29116" y="1421"/>
                      <a:pt x="29814" y="1127"/>
                      <a:pt x="30537" y="882"/>
                    </a:cubicBezTo>
                    <a:cubicBezTo>
                      <a:pt x="33047" y="13"/>
                      <a:pt x="35128" y="0"/>
                      <a:pt x="36757" y="845"/>
                    </a:cubicBezTo>
                    <a:cubicBezTo>
                      <a:pt x="37797" y="1372"/>
                      <a:pt x="38605" y="2278"/>
                      <a:pt x="39365" y="3135"/>
                    </a:cubicBezTo>
                    <a:cubicBezTo>
                      <a:pt x="40013" y="3857"/>
                      <a:pt x="40687" y="4604"/>
                      <a:pt x="41495" y="5143"/>
                    </a:cubicBezTo>
                    <a:cubicBezTo>
                      <a:pt x="42413" y="5755"/>
                      <a:pt x="43491" y="6098"/>
                      <a:pt x="44531" y="6416"/>
                    </a:cubicBezTo>
                    <a:cubicBezTo>
                      <a:pt x="44972" y="6551"/>
                      <a:pt x="45425" y="6698"/>
                      <a:pt x="45878" y="6857"/>
                    </a:cubicBezTo>
                    <a:cubicBezTo>
                      <a:pt x="47899" y="7604"/>
                      <a:pt x="49552" y="9722"/>
                      <a:pt x="49343" y="11277"/>
                    </a:cubicBezTo>
                    <a:cubicBezTo>
                      <a:pt x="49209" y="12306"/>
                      <a:pt x="48303" y="12967"/>
                      <a:pt x="46772" y="13114"/>
                    </a:cubicBezTo>
                    <a:lnTo>
                      <a:pt x="46503" y="13150"/>
                    </a:lnTo>
                    <a:cubicBezTo>
                      <a:pt x="45046" y="13285"/>
                      <a:pt x="42609" y="13518"/>
                      <a:pt x="42095" y="15024"/>
                    </a:cubicBezTo>
                    <a:cubicBezTo>
                      <a:pt x="41850" y="15734"/>
                      <a:pt x="42083" y="16456"/>
                      <a:pt x="42328" y="17215"/>
                    </a:cubicBezTo>
                    <a:cubicBezTo>
                      <a:pt x="42670" y="18293"/>
                      <a:pt x="43025" y="19407"/>
                      <a:pt x="42058" y="20558"/>
                    </a:cubicBezTo>
                    <a:lnTo>
                      <a:pt x="42058" y="20558"/>
                    </a:lnTo>
                    <a:cubicBezTo>
                      <a:pt x="41838" y="20827"/>
                      <a:pt x="41544" y="21060"/>
                      <a:pt x="41262" y="21268"/>
                    </a:cubicBezTo>
                    <a:cubicBezTo>
                      <a:pt x="40956" y="21513"/>
                      <a:pt x="40638" y="21758"/>
                      <a:pt x="40405" y="22064"/>
                    </a:cubicBezTo>
                    <a:cubicBezTo>
                      <a:pt x="39977" y="22640"/>
                      <a:pt x="39854" y="23374"/>
                      <a:pt x="39720" y="24097"/>
                    </a:cubicBezTo>
                    <a:cubicBezTo>
                      <a:pt x="39585" y="24819"/>
                      <a:pt x="39462" y="25590"/>
                      <a:pt x="38985" y="26190"/>
                    </a:cubicBezTo>
                    <a:cubicBezTo>
                      <a:pt x="38165" y="27243"/>
                      <a:pt x="36659" y="27378"/>
                      <a:pt x="35324" y="27427"/>
                    </a:cubicBezTo>
                    <a:cubicBezTo>
                      <a:pt x="33794" y="27476"/>
                      <a:pt x="31896" y="27537"/>
                      <a:pt x="30402" y="26643"/>
                    </a:cubicBezTo>
                    <a:cubicBezTo>
                      <a:pt x="30169" y="26509"/>
                      <a:pt x="29961" y="26362"/>
                      <a:pt x="29741" y="26203"/>
                    </a:cubicBezTo>
                    <a:cubicBezTo>
                      <a:pt x="29447" y="25994"/>
                      <a:pt x="29141" y="25774"/>
                      <a:pt x="28810" y="25603"/>
                    </a:cubicBezTo>
                    <a:cubicBezTo>
                      <a:pt x="26986" y="24745"/>
                      <a:pt x="24880" y="25872"/>
                      <a:pt x="23778" y="26631"/>
                    </a:cubicBezTo>
                    <a:cubicBezTo>
                      <a:pt x="23423" y="26876"/>
                      <a:pt x="23080" y="27121"/>
                      <a:pt x="22749" y="27378"/>
                    </a:cubicBezTo>
                    <a:cubicBezTo>
                      <a:pt x="21635" y="28211"/>
                      <a:pt x="20472" y="29068"/>
                      <a:pt x="19101" y="29374"/>
                    </a:cubicBezTo>
                    <a:cubicBezTo>
                      <a:pt x="17668" y="29692"/>
                      <a:pt x="16138" y="29386"/>
                      <a:pt x="14656" y="29080"/>
                    </a:cubicBezTo>
                    <a:cubicBezTo>
                      <a:pt x="12771" y="28700"/>
                      <a:pt x="10995" y="28333"/>
                      <a:pt x="9404" y="29190"/>
                    </a:cubicBezTo>
                    <a:cubicBezTo>
                      <a:pt x="8791" y="29508"/>
                      <a:pt x="8265" y="29998"/>
                      <a:pt x="7751" y="30476"/>
                    </a:cubicBezTo>
                    <a:cubicBezTo>
                      <a:pt x="7065" y="31112"/>
                      <a:pt x="6343" y="31786"/>
                      <a:pt x="5412" y="32031"/>
                    </a:cubicBezTo>
                    <a:cubicBezTo>
                      <a:pt x="5130" y="32129"/>
                      <a:pt x="4861" y="32153"/>
                      <a:pt x="4579" y="3215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2"/>
              <p:cNvSpPr/>
              <p:nvPr/>
            </p:nvSpPr>
            <p:spPr>
              <a:xfrm>
                <a:off x="1115700" y="1572038"/>
                <a:ext cx="1019650" cy="629350"/>
              </a:xfrm>
              <a:custGeom>
                <a:avLst/>
                <a:gdLst/>
                <a:ahLst/>
                <a:cxnLst/>
                <a:rect l="l" t="t" r="r" b="b"/>
                <a:pathLst>
                  <a:path w="40786" h="25174" fill="none" extrusionOk="0">
                    <a:moveTo>
                      <a:pt x="576" y="25149"/>
                    </a:moveTo>
                    <a:cubicBezTo>
                      <a:pt x="392" y="25149"/>
                      <a:pt x="184" y="25088"/>
                      <a:pt x="37" y="24807"/>
                    </a:cubicBezTo>
                    <a:cubicBezTo>
                      <a:pt x="1" y="24696"/>
                      <a:pt x="37" y="24599"/>
                      <a:pt x="99" y="24488"/>
                    </a:cubicBezTo>
                    <a:cubicBezTo>
                      <a:pt x="135" y="24439"/>
                      <a:pt x="148" y="24378"/>
                      <a:pt x="160" y="24329"/>
                    </a:cubicBezTo>
                    <a:cubicBezTo>
                      <a:pt x="282" y="23876"/>
                      <a:pt x="368" y="23435"/>
                      <a:pt x="441" y="23031"/>
                    </a:cubicBezTo>
                    <a:cubicBezTo>
                      <a:pt x="527" y="22578"/>
                      <a:pt x="637" y="21942"/>
                      <a:pt x="760" y="21746"/>
                    </a:cubicBezTo>
                    <a:cubicBezTo>
                      <a:pt x="992" y="21391"/>
                      <a:pt x="2229" y="20987"/>
                      <a:pt x="3062" y="20705"/>
                    </a:cubicBezTo>
                    <a:cubicBezTo>
                      <a:pt x="3331" y="20619"/>
                      <a:pt x="3649" y="20509"/>
                      <a:pt x="3955" y="20399"/>
                    </a:cubicBezTo>
                    <a:cubicBezTo>
                      <a:pt x="7837" y="19040"/>
                      <a:pt x="10077" y="16089"/>
                      <a:pt x="9698" y="12906"/>
                    </a:cubicBezTo>
                    <a:cubicBezTo>
                      <a:pt x="9600" y="12097"/>
                      <a:pt x="9367" y="11449"/>
                      <a:pt x="9184" y="10971"/>
                    </a:cubicBezTo>
                    <a:cubicBezTo>
                      <a:pt x="9184" y="10959"/>
                      <a:pt x="9159" y="10934"/>
                      <a:pt x="9147" y="10922"/>
                    </a:cubicBezTo>
                    <a:cubicBezTo>
                      <a:pt x="9122" y="10885"/>
                      <a:pt x="9098" y="10836"/>
                      <a:pt x="9098" y="10787"/>
                    </a:cubicBezTo>
                    <a:cubicBezTo>
                      <a:pt x="9122" y="10591"/>
                      <a:pt x="9306" y="10396"/>
                      <a:pt x="9490" y="10187"/>
                    </a:cubicBezTo>
                    <a:cubicBezTo>
                      <a:pt x="9563" y="10114"/>
                      <a:pt x="9624" y="10040"/>
                      <a:pt x="9686" y="9967"/>
                    </a:cubicBezTo>
                    <a:cubicBezTo>
                      <a:pt x="10494" y="8841"/>
                      <a:pt x="11608" y="7310"/>
                      <a:pt x="11632" y="5192"/>
                    </a:cubicBezTo>
                    <a:cubicBezTo>
                      <a:pt x="11632" y="4665"/>
                      <a:pt x="11547" y="4225"/>
                      <a:pt x="11510" y="3906"/>
                    </a:cubicBezTo>
                    <a:lnTo>
                      <a:pt x="11510" y="3882"/>
                    </a:lnTo>
                    <a:cubicBezTo>
                      <a:pt x="11510" y="3869"/>
                      <a:pt x="11485" y="3845"/>
                      <a:pt x="11510" y="3821"/>
                    </a:cubicBezTo>
                    <a:cubicBezTo>
                      <a:pt x="11571" y="3637"/>
                      <a:pt x="11877" y="3478"/>
                      <a:pt x="12465" y="3306"/>
                    </a:cubicBezTo>
                    <a:cubicBezTo>
                      <a:pt x="13383" y="3049"/>
                      <a:pt x="14461" y="3012"/>
                      <a:pt x="15391" y="3012"/>
                    </a:cubicBezTo>
                    <a:cubicBezTo>
                      <a:pt x="15771" y="3012"/>
                      <a:pt x="16163" y="3012"/>
                      <a:pt x="16542" y="3025"/>
                    </a:cubicBezTo>
                    <a:lnTo>
                      <a:pt x="16567" y="3025"/>
                    </a:lnTo>
                    <a:cubicBezTo>
                      <a:pt x="16983" y="3025"/>
                      <a:pt x="17412" y="3049"/>
                      <a:pt x="17852" y="3049"/>
                    </a:cubicBezTo>
                    <a:cubicBezTo>
                      <a:pt x="18881" y="3049"/>
                      <a:pt x="20228" y="3012"/>
                      <a:pt x="21623" y="2743"/>
                    </a:cubicBezTo>
                    <a:cubicBezTo>
                      <a:pt x="23289" y="2400"/>
                      <a:pt x="24807" y="1776"/>
                      <a:pt x="26129" y="1225"/>
                    </a:cubicBezTo>
                    <a:cubicBezTo>
                      <a:pt x="26790" y="943"/>
                      <a:pt x="27415" y="686"/>
                      <a:pt x="28027" y="478"/>
                    </a:cubicBezTo>
                    <a:cubicBezTo>
                      <a:pt x="28921" y="172"/>
                      <a:pt x="29753" y="0"/>
                      <a:pt x="30402" y="0"/>
                    </a:cubicBezTo>
                    <a:cubicBezTo>
                      <a:pt x="30868" y="0"/>
                      <a:pt x="31247" y="74"/>
                      <a:pt x="31541" y="233"/>
                    </a:cubicBezTo>
                    <a:cubicBezTo>
                      <a:pt x="32043" y="490"/>
                      <a:pt x="32606" y="1115"/>
                      <a:pt x="33206" y="1788"/>
                    </a:cubicBezTo>
                    <a:cubicBezTo>
                      <a:pt x="33953" y="2621"/>
                      <a:pt x="34810" y="3563"/>
                      <a:pt x="35973" y="4347"/>
                    </a:cubicBezTo>
                    <a:cubicBezTo>
                      <a:pt x="37296" y="5216"/>
                      <a:pt x="38667" y="5657"/>
                      <a:pt x="39879" y="6024"/>
                    </a:cubicBezTo>
                    <a:cubicBezTo>
                      <a:pt x="39965" y="6061"/>
                      <a:pt x="40112" y="6073"/>
                      <a:pt x="40247" y="6073"/>
                    </a:cubicBezTo>
                    <a:cubicBezTo>
                      <a:pt x="40455" y="6086"/>
                      <a:pt x="40638" y="6110"/>
                      <a:pt x="40736" y="6196"/>
                    </a:cubicBezTo>
                    <a:cubicBezTo>
                      <a:pt x="40773" y="6233"/>
                      <a:pt x="40785" y="6269"/>
                      <a:pt x="40785" y="6331"/>
                    </a:cubicBezTo>
                    <a:cubicBezTo>
                      <a:pt x="40700" y="7335"/>
                      <a:pt x="39659" y="7665"/>
                      <a:pt x="38459" y="8045"/>
                    </a:cubicBezTo>
                    <a:cubicBezTo>
                      <a:pt x="37186" y="8449"/>
                      <a:pt x="35741" y="8902"/>
                      <a:pt x="35275" y="10285"/>
                    </a:cubicBezTo>
                    <a:cubicBezTo>
                      <a:pt x="34663" y="12061"/>
                      <a:pt x="35153" y="13603"/>
                      <a:pt x="35471" y="14632"/>
                    </a:cubicBezTo>
                    <a:lnTo>
                      <a:pt x="35520" y="14718"/>
                    </a:lnTo>
                    <a:cubicBezTo>
                      <a:pt x="35557" y="14803"/>
                      <a:pt x="35594" y="14877"/>
                      <a:pt x="35582" y="14963"/>
                    </a:cubicBezTo>
                    <a:cubicBezTo>
                      <a:pt x="35582" y="14987"/>
                      <a:pt x="35557" y="14987"/>
                      <a:pt x="35557" y="14999"/>
                    </a:cubicBezTo>
                    <a:cubicBezTo>
                      <a:pt x="35178" y="15305"/>
                      <a:pt x="34602" y="15746"/>
                      <a:pt x="34088" y="16420"/>
                    </a:cubicBezTo>
                    <a:cubicBezTo>
                      <a:pt x="33170" y="17632"/>
                      <a:pt x="32949" y="18930"/>
                      <a:pt x="32778" y="19885"/>
                    </a:cubicBezTo>
                    <a:cubicBezTo>
                      <a:pt x="32778" y="19921"/>
                      <a:pt x="32765" y="19970"/>
                      <a:pt x="32765" y="20019"/>
                    </a:cubicBezTo>
                    <a:cubicBezTo>
                      <a:pt x="32765" y="20129"/>
                      <a:pt x="32765" y="20252"/>
                      <a:pt x="32680" y="20325"/>
                    </a:cubicBezTo>
                    <a:cubicBezTo>
                      <a:pt x="32582" y="20436"/>
                      <a:pt x="32361" y="20436"/>
                      <a:pt x="32055" y="20411"/>
                    </a:cubicBezTo>
                    <a:cubicBezTo>
                      <a:pt x="31921" y="20411"/>
                      <a:pt x="31761" y="20399"/>
                      <a:pt x="31615" y="20411"/>
                    </a:cubicBezTo>
                    <a:cubicBezTo>
                      <a:pt x="31272" y="20436"/>
                      <a:pt x="30929" y="20436"/>
                      <a:pt x="30574" y="20436"/>
                    </a:cubicBezTo>
                    <a:cubicBezTo>
                      <a:pt x="29925" y="20436"/>
                      <a:pt x="29031" y="20399"/>
                      <a:pt x="28541" y="20105"/>
                    </a:cubicBezTo>
                    <a:cubicBezTo>
                      <a:pt x="28443" y="20044"/>
                      <a:pt x="28296" y="19946"/>
                      <a:pt x="28137" y="19836"/>
                    </a:cubicBezTo>
                    <a:cubicBezTo>
                      <a:pt x="27758" y="19554"/>
                      <a:pt x="27280" y="19223"/>
                      <a:pt x="26680" y="18930"/>
                    </a:cubicBezTo>
                    <a:cubicBezTo>
                      <a:pt x="25799" y="18501"/>
                      <a:pt x="24819" y="18293"/>
                      <a:pt x="23791" y="18293"/>
                    </a:cubicBezTo>
                    <a:cubicBezTo>
                      <a:pt x="21562" y="18293"/>
                      <a:pt x="19554" y="19334"/>
                      <a:pt x="18269" y="20215"/>
                    </a:cubicBezTo>
                    <a:cubicBezTo>
                      <a:pt x="17865" y="20497"/>
                      <a:pt x="17485" y="20766"/>
                      <a:pt x="17130" y="21023"/>
                    </a:cubicBezTo>
                    <a:cubicBezTo>
                      <a:pt x="16261" y="21672"/>
                      <a:pt x="15440" y="22284"/>
                      <a:pt x="14767" y="22431"/>
                    </a:cubicBezTo>
                    <a:cubicBezTo>
                      <a:pt x="14595" y="22468"/>
                      <a:pt x="14412" y="22493"/>
                      <a:pt x="14179" y="22493"/>
                    </a:cubicBezTo>
                    <a:cubicBezTo>
                      <a:pt x="13493" y="22493"/>
                      <a:pt x="12636" y="22333"/>
                      <a:pt x="11743" y="22150"/>
                    </a:cubicBezTo>
                    <a:cubicBezTo>
                      <a:pt x="10641" y="21917"/>
                      <a:pt x="9392" y="21672"/>
                      <a:pt x="8069" y="21672"/>
                    </a:cubicBezTo>
                    <a:cubicBezTo>
                      <a:pt x="6637" y="21672"/>
                      <a:pt x="5376" y="21978"/>
                      <a:pt x="4213" y="22591"/>
                    </a:cubicBezTo>
                    <a:cubicBezTo>
                      <a:pt x="3209" y="23129"/>
                      <a:pt x="2462" y="23827"/>
                      <a:pt x="1849" y="24390"/>
                    </a:cubicBezTo>
                    <a:cubicBezTo>
                      <a:pt x="1764" y="24452"/>
                      <a:pt x="1690" y="24537"/>
                      <a:pt x="1617" y="24623"/>
                    </a:cubicBezTo>
                    <a:cubicBezTo>
                      <a:pt x="1372" y="24868"/>
                      <a:pt x="1127" y="25113"/>
                      <a:pt x="956" y="25162"/>
                    </a:cubicBezTo>
                    <a:lnTo>
                      <a:pt x="956" y="25125"/>
                    </a:lnTo>
                    <a:lnTo>
                      <a:pt x="956" y="25162"/>
                    </a:lnTo>
                    <a:cubicBezTo>
                      <a:pt x="943" y="25162"/>
                      <a:pt x="943" y="25162"/>
                      <a:pt x="931" y="25174"/>
                    </a:cubicBezTo>
                    <a:cubicBezTo>
                      <a:pt x="809" y="25113"/>
                      <a:pt x="698" y="25149"/>
                      <a:pt x="576" y="25149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2"/>
              <p:cNvSpPr/>
              <p:nvPr/>
            </p:nvSpPr>
            <p:spPr>
              <a:xfrm>
                <a:off x="1395775" y="1654988"/>
                <a:ext cx="560500" cy="394900"/>
              </a:xfrm>
              <a:custGeom>
                <a:avLst/>
                <a:gdLst/>
                <a:ahLst/>
                <a:cxnLst/>
                <a:rect l="l" t="t" r="r" b="b"/>
                <a:pathLst>
                  <a:path w="22420" h="15796" fill="none" extrusionOk="0">
                    <a:moveTo>
                      <a:pt x="2548" y="15783"/>
                    </a:moveTo>
                    <a:cubicBezTo>
                      <a:pt x="2290" y="15783"/>
                      <a:pt x="1972" y="15685"/>
                      <a:pt x="1654" y="15612"/>
                    </a:cubicBezTo>
                    <a:cubicBezTo>
                      <a:pt x="1482" y="15563"/>
                      <a:pt x="1311" y="15526"/>
                      <a:pt x="1164" y="15489"/>
                    </a:cubicBezTo>
                    <a:cubicBezTo>
                      <a:pt x="1103" y="15477"/>
                      <a:pt x="1005" y="15477"/>
                      <a:pt x="919" y="15489"/>
                    </a:cubicBezTo>
                    <a:cubicBezTo>
                      <a:pt x="735" y="15501"/>
                      <a:pt x="527" y="15501"/>
                      <a:pt x="454" y="15342"/>
                    </a:cubicBezTo>
                    <a:cubicBezTo>
                      <a:pt x="1" y="14265"/>
                      <a:pt x="503" y="13212"/>
                      <a:pt x="1042" y="12110"/>
                    </a:cubicBezTo>
                    <a:cubicBezTo>
                      <a:pt x="1482" y="11179"/>
                      <a:pt x="1960" y="10224"/>
                      <a:pt x="1837" y="9220"/>
                    </a:cubicBezTo>
                    <a:cubicBezTo>
                      <a:pt x="1813" y="9049"/>
                      <a:pt x="1776" y="8890"/>
                      <a:pt x="1727" y="8743"/>
                    </a:cubicBezTo>
                    <a:cubicBezTo>
                      <a:pt x="1654" y="8498"/>
                      <a:pt x="1593" y="8265"/>
                      <a:pt x="1629" y="8057"/>
                    </a:cubicBezTo>
                    <a:cubicBezTo>
                      <a:pt x="1666" y="7898"/>
                      <a:pt x="1690" y="7726"/>
                      <a:pt x="1727" y="7555"/>
                    </a:cubicBezTo>
                    <a:cubicBezTo>
                      <a:pt x="1960" y="6220"/>
                      <a:pt x="2266" y="4384"/>
                      <a:pt x="3711" y="3074"/>
                    </a:cubicBezTo>
                    <a:cubicBezTo>
                      <a:pt x="3821" y="2988"/>
                      <a:pt x="3956" y="3013"/>
                      <a:pt x="4066" y="3049"/>
                    </a:cubicBezTo>
                    <a:cubicBezTo>
                      <a:pt x="4115" y="3062"/>
                      <a:pt x="4139" y="3062"/>
                      <a:pt x="4176" y="3062"/>
                    </a:cubicBezTo>
                    <a:cubicBezTo>
                      <a:pt x="4543" y="3062"/>
                      <a:pt x="4923" y="3062"/>
                      <a:pt x="5266" y="3074"/>
                    </a:cubicBezTo>
                    <a:lnTo>
                      <a:pt x="5290" y="3074"/>
                    </a:lnTo>
                    <a:cubicBezTo>
                      <a:pt x="5768" y="3098"/>
                      <a:pt x="6184" y="3098"/>
                      <a:pt x="6637" y="3098"/>
                    </a:cubicBezTo>
                    <a:cubicBezTo>
                      <a:pt x="7812" y="3098"/>
                      <a:pt x="9380" y="3049"/>
                      <a:pt x="11057" y="2706"/>
                    </a:cubicBezTo>
                    <a:cubicBezTo>
                      <a:pt x="13065" y="2315"/>
                      <a:pt x="14816" y="1580"/>
                      <a:pt x="16224" y="992"/>
                    </a:cubicBezTo>
                    <a:cubicBezTo>
                      <a:pt x="16836" y="735"/>
                      <a:pt x="17412" y="490"/>
                      <a:pt x="17938" y="307"/>
                    </a:cubicBezTo>
                    <a:cubicBezTo>
                      <a:pt x="18036" y="270"/>
                      <a:pt x="18134" y="233"/>
                      <a:pt x="18220" y="196"/>
                    </a:cubicBezTo>
                    <a:cubicBezTo>
                      <a:pt x="18514" y="86"/>
                      <a:pt x="18746" y="1"/>
                      <a:pt x="18893" y="62"/>
                    </a:cubicBezTo>
                    <a:cubicBezTo>
                      <a:pt x="19077" y="123"/>
                      <a:pt x="19224" y="319"/>
                      <a:pt x="19346" y="490"/>
                    </a:cubicBezTo>
                    <a:cubicBezTo>
                      <a:pt x="19408" y="564"/>
                      <a:pt x="19444" y="637"/>
                      <a:pt x="19493" y="698"/>
                    </a:cubicBezTo>
                    <a:cubicBezTo>
                      <a:pt x="19738" y="980"/>
                      <a:pt x="20154" y="1213"/>
                      <a:pt x="20583" y="1458"/>
                    </a:cubicBezTo>
                    <a:cubicBezTo>
                      <a:pt x="21403" y="1911"/>
                      <a:pt x="22322" y="2437"/>
                      <a:pt x="22383" y="3478"/>
                    </a:cubicBezTo>
                    <a:cubicBezTo>
                      <a:pt x="22420" y="3968"/>
                      <a:pt x="22052" y="4335"/>
                      <a:pt x="21660" y="4727"/>
                    </a:cubicBezTo>
                    <a:cubicBezTo>
                      <a:pt x="21342" y="5070"/>
                      <a:pt x="21011" y="5400"/>
                      <a:pt x="20852" y="5841"/>
                    </a:cubicBezTo>
                    <a:cubicBezTo>
                      <a:pt x="20509" y="6869"/>
                      <a:pt x="20571" y="7861"/>
                      <a:pt x="20632" y="8743"/>
                    </a:cubicBezTo>
                    <a:cubicBezTo>
                      <a:pt x="20669" y="9392"/>
                      <a:pt x="20705" y="10028"/>
                      <a:pt x="20571" y="10555"/>
                    </a:cubicBezTo>
                    <a:cubicBezTo>
                      <a:pt x="20534" y="10702"/>
                      <a:pt x="20424" y="10787"/>
                      <a:pt x="20326" y="10898"/>
                    </a:cubicBezTo>
                    <a:cubicBezTo>
                      <a:pt x="20265" y="10959"/>
                      <a:pt x="20203" y="11008"/>
                      <a:pt x="20154" y="11069"/>
                    </a:cubicBezTo>
                    <a:cubicBezTo>
                      <a:pt x="19873" y="11436"/>
                      <a:pt x="19738" y="11914"/>
                      <a:pt x="19603" y="12355"/>
                    </a:cubicBezTo>
                    <a:cubicBezTo>
                      <a:pt x="19420" y="12942"/>
                      <a:pt x="19248" y="13518"/>
                      <a:pt x="18759" y="13689"/>
                    </a:cubicBezTo>
                    <a:cubicBezTo>
                      <a:pt x="18440" y="13775"/>
                      <a:pt x="18134" y="13518"/>
                      <a:pt x="17767" y="13187"/>
                    </a:cubicBezTo>
                    <a:cubicBezTo>
                      <a:pt x="17497" y="12979"/>
                      <a:pt x="17216" y="12722"/>
                      <a:pt x="16885" y="12563"/>
                    </a:cubicBezTo>
                    <a:cubicBezTo>
                      <a:pt x="15538" y="11926"/>
                      <a:pt x="14069" y="11608"/>
                      <a:pt x="12563" y="11608"/>
                    </a:cubicBezTo>
                    <a:cubicBezTo>
                      <a:pt x="9465" y="11608"/>
                      <a:pt x="6821" y="12967"/>
                      <a:pt x="5131" y="14106"/>
                    </a:cubicBezTo>
                    <a:cubicBezTo>
                      <a:pt x="4690" y="14412"/>
                      <a:pt x="4262" y="14718"/>
                      <a:pt x="3894" y="14999"/>
                    </a:cubicBezTo>
                    <a:cubicBezTo>
                      <a:pt x="3784" y="15073"/>
                      <a:pt x="3686" y="15171"/>
                      <a:pt x="3576" y="15256"/>
                    </a:cubicBezTo>
                    <a:cubicBezTo>
                      <a:pt x="3294" y="15489"/>
                      <a:pt x="3013" y="15734"/>
                      <a:pt x="2768" y="15795"/>
                    </a:cubicBezTo>
                    <a:lnTo>
                      <a:pt x="2768" y="15795"/>
                    </a:lnTo>
                    <a:cubicBezTo>
                      <a:pt x="2695" y="15783"/>
                      <a:pt x="2633" y="15783"/>
                      <a:pt x="2548" y="1578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2"/>
              <p:cNvSpPr/>
              <p:nvPr/>
            </p:nvSpPr>
            <p:spPr>
              <a:xfrm>
                <a:off x="1520375" y="1749563"/>
                <a:ext cx="329375" cy="164400"/>
              </a:xfrm>
              <a:custGeom>
                <a:avLst/>
                <a:gdLst/>
                <a:ahLst/>
                <a:cxnLst/>
                <a:rect l="l" t="t" r="r" b="b"/>
                <a:pathLst>
                  <a:path w="13175" h="6576" fill="none" extrusionOk="0">
                    <a:moveTo>
                      <a:pt x="1212" y="6576"/>
                    </a:moveTo>
                    <a:cubicBezTo>
                      <a:pt x="857" y="6576"/>
                      <a:pt x="539" y="6490"/>
                      <a:pt x="233" y="6294"/>
                    </a:cubicBezTo>
                    <a:lnTo>
                      <a:pt x="233" y="6294"/>
                    </a:lnTo>
                    <a:cubicBezTo>
                      <a:pt x="0" y="6135"/>
                      <a:pt x="61" y="5841"/>
                      <a:pt x="135" y="5535"/>
                    </a:cubicBezTo>
                    <a:cubicBezTo>
                      <a:pt x="184" y="5352"/>
                      <a:pt x="221" y="5168"/>
                      <a:pt x="196" y="5021"/>
                    </a:cubicBezTo>
                    <a:cubicBezTo>
                      <a:pt x="184" y="4886"/>
                      <a:pt x="147" y="4764"/>
                      <a:pt x="123" y="4654"/>
                    </a:cubicBezTo>
                    <a:cubicBezTo>
                      <a:pt x="98" y="4531"/>
                      <a:pt x="61" y="4409"/>
                      <a:pt x="61" y="4286"/>
                    </a:cubicBezTo>
                    <a:cubicBezTo>
                      <a:pt x="37" y="3748"/>
                      <a:pt x="0" y="2952"/>
                      <a:pt x="441" y="2646"/>
                    </a:cubicBezTo>
                    <a:cubicBezTo>
                      <a:pt x="674" y="2499"/>
                      <a:pt x="955" y="2535"/>
                      <a:pt x="1225" y="2597"/>
                    </a:cubicBezTo>
                    <a:cubicBezTo>
                      <a:pt x="1359" y="2633"/>
                      <a:pt x="1506" y="2658"/>
                      <a:pt x="1641" y="2658"/>
                    </a:cubicBezTo>
                    <a:cubicBezTo>
                      <a:pt x="2975" y="2658"/>
                      <a:pt x="4751" y="2621"/>
                      <a:pt x="6722" y="2217"/>
                    </a:cubicBezTo>
                    <a:cubicBezTo>
                      <a:pt x="9061" y="1764"/>
                      <a:pt x="11056" y="919"/>
                      <a:pt x="12526" y="307"/>
                    </a:cubicBezTo>
                    <a:cubicBezTo>
                      <a:pt x="12562" y="295"/>
                      <a:pt x="12624" y="246"/>
                      <a:pt x="12685" y="197"/>
                    </a:cubicBezTo>
                    <a:cubicBezTo>
                      <a:pt x="12807" y="111"/>
                      <a:pt x="12954" y="1"/>
                      <a:pt x="13040" y="111"/>
                    </a:cubicBezTo>
                    <a:cubicBezTo>
                      <a:pt x="13175" y="258"/>
                      <a:pt x="13028" y="442"/>
                      <a:pt x="12893" y="613"/>
                    </a:cubicBezTo>
                    <a:cubicBezTo>
                      <a:pt x="12807" y="723"/>
                      <a:pt x="12722" y="821"/>
                      <a:pt x="12685" y="931"/>
                    </a:cubicBezTo>
                    <a:cubicBezTo>
                      <a:pt x="12367" y="1850"/>
                      <a:pt x="12379" y="2744"/>
                      <a:pt x="12416" y="3515"/>
                    </a:cubicBezTo>
                    <a:cubicBezTo>
                      <a:pt x="12428" y="4152"/>
                      <a:pt x="12440" y="4703"/>
                      <a:pt x="12281" y="5156"/>
                    </a:cubicBezTo>
                    <a:cubicBezTo>
                      <a:pt x="12097" y="5682"/>
                      <a:pt x="11118" y="5352"/>
                      <a:pt x="9979" y="4972"/>
                    </a:cubicBezTo>
                    <a:cubicBezTo>
                      <a:pt x="9171" y="4703"/>
                      <a:pt x="8253" y="4409"/>
                      <a:pt x="7567" y="4409"/>
                    </a:cubicBezTo>
                    <a:cubicBezTo>
                      <a:pt x="6294" y="4409"/>
                      <a:pt x="5020" y="5045"/>
                      <a:pt x="3906" y="5609"/>
                    </a:cubicBezTo>
                    <a:cubicBezTo>
                      <a:pt x="2914" y="6123"/>
                      <a:pt x="2008" y="6576"/>
                      <a:pt x="1212" y="657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2"/>
              <p:cNvSpPr/>
              <p:nvPr/>
            </p:nvSpPr>
            <p:spPr>
              <a:xfrm>
                <a:off x="965100" y="1428788"/>
                <a:ext cx="1354200" cy="913425"/>
              </a:xfrm>
              <a:custGeom>
                <a:avLst/>
                <a:gdLst/>
                <a:ahLst/>
                <a:cxnLst/>
                <a:rect l="l" t="t" r="r" b="b"/>
                <a:pathLst>
                  <a:path w="54168" h="36537" fill="none" extrusionOk="0">
                    <a:moveTo>
                      <a:pt x="52613" y="9416"/>
                    </a:moveTo>
                    <a:cubicBezTo>
                      <a:pt x="51670" y="8228"/>
                      <a:pt x="50409" y="7285"/>
                      <a:pt x="49025" y="6783"/>
                    </a:cubicBezTo>
                    <a:cubicBezTo>
                      <a:pt x="48536" y="6600"/>
                      <a:pt x="48046" y="6441"/>
                      <a:pt x="47568" y="6294"/>
                    </a:cubicBezTo>
                    <a:cubicBezTo>
                      <a:pt x="46638" y="6000"/>
                      <a:pt x="45769" y="5730"/>
                      <a:pt x="45120" y="5302"/>
                    </a:cubicBezTo>
                    <a:cubicBezTo>
                      <a:pt x="44556" y="4910"/>
                      <a:pt x="44005" y="4322"/>
                      <a:pt x="43430" y="3673"/>
                    </a:cubicBezTo>
                    <a:cubicBezTo>
                      <a:pt x="42548" y="2706"/>
                      <a:pt x="41569" y="1629"/>
                      <a:pt x="40161" y="894"/>
                    </a:cubicBezTo>
                    <a:cubicBezTo>
                      <a:pt x="39047" y="306"/>
                      <a:pt x="37773" y="0"/>
                      <a:pt x="36390" y="0"/>
                    </a:cubicBezTo>
                    <a:cubicBezTo>
                      <a:pt x="35067" y="0"/>
                      <a:pt x="33647" y="282"/>
                      <a:pt x="32129" y="796"/>
                    </a:cubicBezTo>
                    <a:cubicBezTo>
                      <a:pt x="31370" y="1078"/>
                      <a:pt x="30635" y="1384"/>
                      <a:pt x="29913" y="1665"/>
                    </a:cubicBezTo>
                    <a:cubicBezTo>
                      <a:pt x="28713" y="2167"/>
                      <a:pt x="27598" y="2633"/>
                      <a:pt x="26497" y="2853"/>
                    </a:cubicBezTo>
                    <a:cubicBezTo>
                      <a:pt x="25590" y="3037"/>
                      <a:pt x="24586" y="3049"/>
                      <a:pt x="23815" y="3049"/>
                    </a:cubicBezTo>
                    <a:cubicBezTo>
                      <a:pt x="23423" y="3049"/>
                      <a:pt x="23019" y="3049"/>
                      <a:pt x="22640" y="3037"/>
                    </a:cubicBezTo>
                    <a:cubicBezTo>
                      <a:pt x="22248" y="3037"/>
                      <a:pt x="21819" y="3012"/>
                      <a:pt x="21391" y="3012"/>
                    </a:cubicBezTo>
                    <a:cubicBezTo>
                      <a:pt x="20056" y="3012"/>
                      <a:pt x="18477" y="3073"/>
                      <a:pt x="16885" y="3539"/>
                    </a:cubicBezTo>
                    <a:cubicBezTo>
                      <a:pt x="15612" y="3894"/>
                      <a:pt x="14436" y="4567"/>
                      <a:pt x="13555" y="5424"/>
                    </a:cubicBezTo>
                    <a:cubicBezTo>
                      <a:pt x="12367" y="6551"/>
                      <a:pt x="11730" y="8008"/>
                      <a:pt x="11779" y="9489"/>
                    </a:cubicBezTo>
                    <a:cubicBezTo>
                      <a:pt x="11792" y="9893"/>
                      <a:pt x="11840" y="10224"/>
                      <a:pt x="11877" y="10506"/>
                    </a:cubicBezTo>
                    <a:cubicBezTo>
                      <a:pt x="11902" y="10640"/>
                      <a:pt x="11926" y="10824"/>
                      <a:pt x="11926" y="10897"/>
                    </a:cubicBezTo>
                    <a:cubicBezTo>
                      <a:pt x="11926" y="11179"/>
                      <a:pt x="11424" y="11877"/>
                      <a:pt x="11081" y="12342"/>
                    </a:cubicBezTo>
                    <a:cubicBezTo>
                      <a:pt x="10285" y="13420"/>
                      <a:pt x="9208" y="14913"/>
                      <a:pt x="9367" y="16897"/>
                    </a:cubicBezTo>
                    <a:cubicBezTo>
                      <a:pt x="9428" y="17644"/>
                      <a:pt x="9673" y="18293"/>
                      <a:pt x="9857" y="18746"/>
                    </a:cubicBezTo>
                    <a:cubicBezTo>
                      <a:pt x="9943" y="18954"/>
                      <a:pt x="10041" y="19223"/>
                      <a:pt x="10065" y="19333"/>
                    </a:cubicBezTo>
                    <a:cubicBezTo>
                      <a:pt x="10090" y="19542"/>
                      <a:pt x="9453" y="20301"/>
                      <a:pt x="8082" y="20790"/>
                    </a:cubicBezTo>
                    <a:cubicBezTo>
                      <a:pt x="7824" y="20876"/>
                      <a:pt x="7567" y="20974"/>
                      <a:pt x="7286" y="21060"/>
                    </a:cubicBezTo>
                    <a:cubicBezTo>
                      <a:pt x="5498" y="21660"/>
                      <a:pt x="3270" y="22394"/>
                      <a:pt x="1947" y="24488"/>
                    </a:cubicBezTo>
                    <a:cubicBezTo>
                      <a:pt x="1262" y="25602"/>
                      <a:pt x="1029" y="26802"/>
                      <a:pt x="858" y="27770"/>
                    </a:cubicBezTo>
                    <a:cubicBezTo>
                      <a:pt x="796" y="28100"/>
                      <a:pt x="735" y="28406"/>
                      <a:pt x="674" y="28688"/>
                    </a:cubicBezTo>
                    <a:cubicBezTo>
                      <a:pt x="649" y="28810"/>
                      <a:pt x="613" y="28945"/>
                      <a:pt x="576" y="29067"/>
                    </a:cubicBezTo>
                    <a:cubicBezTo>
                      <a:pt x="331" y="29924"/>
                      <a:pt x="1" y="31088"/>
                      <a:pt x="392" y="32386"/>
                    </a:cubicBezTo>
                    <a:cubicBezTo>
                      <a:pt x="796" y="33794"/>
                      <a:pt x="1898" y="34908"/>
                      <a:pt x="3674" y="35728"/>
                    </a:cubicBezTo>
                    <a:cubicBezTo>
                      <a:pt x="4886" y="36279"/>
                      <a:pt x="5963" y="36536"/>
                      <a:pt x="6980" y="36536"/>
                    </a:cubicBezTo>
                    <a:cubicBezTo>
                      <a:pt x="7469" y="36536"/>
                      <a:pt x="7947" y="36475"/>
                      <a:pt x="8412" y="36353"/>
                    </a:cubicBezTo>
                    <a:cubicBezTo>
                      <a:pt x="9894" y="35948"/>
                      <a:pt x="10898" y="35006"/>
                      <a:pt x="11730" y="34259"/>
                    </a:cubicBezTo>
                    <a:cubicBezTo>
                      <a:pt x="12159" y="33855"/>
                      <a:pt x="12551" y="33487"/>
                      <a:pt x="12893" y="33304"/>
                    </a:cubicBezTo>
                    <a:cubicBezTo>
                      <a:pt x="13212" y="33132"/>
                      <a:pt x="13579" y="33059"/>
                      <a:pt x="14069" y="33059"/>
                    </a:cubicBezTo>
                    <a:cubicBezTo>
                      <a:pt x="14791" y="33059"/>
                      <a:pt x="15673" y="33243"/>
                      <a:pt x="16616" y="33426"/>
                    </a:cubicBezTo>
                    <a:cubicBezTo>
                      <a:pt x="17693" y="33647"/>
                      <a:pt x="18917" y="33904"/>
                      <a:pt x="20191" y="33904"/>
                    </a:cubicBezTo>
                    <a:cubicBezTo>
                      <a:pt x="20852" y="33904"/>
                      <a:pt x="21452" y="33843"/>
                      <a:pt x="22027" y="33708"/>
                    </a:cubicBezTo>
                    <a:cubicBezTo>
                      <a:pt x="23864" y="33292"/>
                      <a:pt x="25284" y="32239"/>
                      <a:pt x="26545" y="31320"/>
                    </a:cubicBezTo>
                    <a:cubicBezTo>
                      <a:pt x="26864" y="31088"/>
                      <a:pt x="27182" y="30843"/>
                      <a:pt x="27513" y="30622"/>
                    </a:cubicBezTo>
                    <a:cubicBezTo>
                      <a:pt x="28370" y="30047"/>
                      <a:pt x="29227" y="29692"/>
                      <a:pt x="29815" y="29692"/>
                    </a:cubicBezTo>
                    <a:cubicBezTo>
                      <a:pt x="29986" y="29692"/>
                      <a:pt x="30121" y="29729"/>
                      <a:pt x="30268" y="29790"/>
                    </a:cubicBezTo>
                    <a:cubicBezTo>
                      <a:pt x="30402" y="29851"/>
                      <a:pt x="30635" y="30010"/>
                      <a:pt x="30843" y="30169"/>
                    </a:cubicBezTo>
                    <a:cubicBezTo>
                      <a:pt x="31088" y="30341"/>
                      <a:pt x="31345" y="30537"/>
                      <a:pt x="31676" y="30720"/>
                    </a:cubicBezTo>
                    <a:cubicBezTo>
                      <a:pt x="33353" y="31712"/>
                      <a:pt x="35190" y="31835"/>
                      <a:pt x="36598" y="31835"/>
                    </a:cubicBezTo>
                    <a:lnTo>
                      <a:pt x="36598" y="31835"/>
                    </a:lnTo>
                    <a:cubicBezTo>
                      <a:pt x="37039" y="31835"/>
                      <a:pt x="37455" y="31822"/>
                      <a:pt x="37834" y="31810"/>
                    </a:cubicBezTo>
                    <a:cubicBezTo>
                      <a:pt x="39096" y="31761"/>
                      <a:pt x="41679" y="31688"/>
                      <a:pt x="43246" y="29692"/>
                    </a:cubicBezTo>
                    <a:cubicBezTo>
                      <a:pt x="44054" y="28651"/>
                      <a:pt x="44263" y="27463"/>
                      <a:pt x="44422" y="26582"/>
                    </a:cubicBezTo>
                    <a:cubicBezTo>
                      <a:pt x="44483" y="26251"/>
                      <a:pt x="44569" y="25700"/>
                      <a:pt x="44679" y="25541"/>
                    </a:cubicBezTo>
                    <a:cubicBezTo>
                      <a:pt x="44740" y="25468"/>
                      <a:pt x="44973" y="25284"/>
                      <a:pt x="45120" y="25162"/>
                    </a:cubicBezTo>
                    <a:cubicBezTo>
                      <a:pt x="45462" y="24904"/>
                      <a:pt x="45891" y="24562"/>
                      <a:pt x="46271" y="24109"/>
                    </a:cubicBezTo>
                    <a:cubicBezTo>
                      <a:pt x="48046" y="21990"/>
                      <a:pt x="47348" y="19774"/>
                      <a:pt x="46956" y="18599"/>
                    </a:cubicBezTo>
                    <a:cubicBezTo>
                      <a:pt x="46895" y="18403"/>
                      <a:pt x="46809" y="18134"/>
                      <a:pt x="46760" y="17938"/>
                    </a:cubicBezTo>
                    <a:cubicBezTo>
                      <a:pt x="47324" y="17681"/>
                      <a:pt x="48695" y="17546"/>
                      <a:pt x="49160" y="17497"/>
                    </a:cubicBezTo>
                    <a:lnTo>
                      <a:pt x="49442" y="17460"/>
                    </a:lnTo>
                    <a:cubicBezTo>
                      <a:pt x="52062" y="17203"/>
                      <a:pt x="53788" y="15770"/>
                      <a:pt x="54045" y="13640"/>
                    </a:cubicBezTo>
                    <a:cubicBezTo>
                      <a:pt x="54168" y="12281"/>
                      <a:pt x="53678" y="10775"/>
                      <a:pt x="52613" y="9416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dashDot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5" name="Google Shape;595;p22"/>
            <p:cNvSpPr/>
            <p:nvPr/>
          </p:nvSpPr>
          <p:spPr>
            <a:xfrm rot="10620205">
              <a:off x="-1539537" y="-577621"/>
              <a:ext cx="3514722" cy="1088935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2"/>
            <p:cNvSpPr/>
            <p:nvPr/>
          </p:nvSpPr>
          <p:spPr>
            <a:xfrm rot="240955">
              <a:off x="7530858" y="4027551"/>
              <a:ext cx="3514632" cy="1088907"/>
            </a:xfrm>
            <a:custGeom>
              <a:avLst/>
              <a:gdLst/>
              <a:ahLst/>
              <a:cxnLst/>
              <a:rect l="l" t="t" r="r" b="b"/>
              <a:pathLst>
                <a:path w="86976" h="26947" extrusionOk="0">
                  <a:moveTo>
                    <a:pt x="71061" y="0"/>
                  </a:moveTo>
                  <a:cubicBezTo>
                    <a:pt x="70664" y="0"/>
                    <a:pt x="70269" y="10"/>
                    <a:pt x="69878" y="33"/>
                  </a:cubicBezTo>
                  <a:cubicBezTo>
                    <a:pt x="68009" y="128"/>
                    <a:pt x="66116" y="474"/>
                    <a:pt x="64259" y="652"/>
                  </a:cubicBezTo>
                  <a:cubicBezTo>
                    <a:pt x="61425" y="926"/>
                    <a:pt x="58556" y="902"/>
                    <a:pt x="55734" y="1212"/>
                  </a:cubicBezTo>
                  <a:cubicBezTo>
                    <a:pt x="54365" y="1367"/>
                    <a:pt x="52995" y="1545"/>
                    <a:pt x="51626" y="1688"/>
                  </a:cubicBezTo>
                  <a:cubicBezTo>
                    <a:pt x="50638" y="1783"/>
                    <a:pt x="49864" y="2117"/>
                    <a:pt x="48923" y="2271"/>
                  </a:cubicBezTo>
                  <a:cubicBezTo>
                    <a:pt x="48447" y="2355"/>
                    <a:pt x="48019" y="2331"/>
                    <a:pt x="47542" y="2438"/>
                  </a:cubicBezTo>
                  <a:cubicBezTo>
                    <a:pt x="47136" y="2540"/>
                    <a:pt x="46522" y="2892"/>
                    <a:pt x="46491" y="2950"/>
                  </a:cubicBezTo>
                  <a:lnTo>
                    <a:pt x="46491" y="2950"/>
                  </a:lnTo>
                  <a:cubicBezTo>
                    <a:pt x="46451" y="2949"/>
                    <a:pt x="46411" y="2949"/>
                    <a:pt x="46372" y="2949"/>
                  </a:cubicBezTo>
                  <a:cubicBezTo>
                    <a:pt x="45578" y="2949"/>
                    <a:pt x="44776" y="3033"/>
                    <a:pt x="44006" y="3200"/>
                  </a:cubicBezTo>
                  <a:cubicBezTo>
                    <a:pt x="42339" y="3533"/>
                    <a:pt x="40637" y="3664"/>
                    <a:pt x="38946" y="3843"/>
                  </a:cubicBezTo>
                  <a:cubicBezTo>
                    <a:pt x="37863" y="3962"/>
                    <a:pt x="36874" y="4200"/>
                    <a:pt x="35815" y="4379"/>
                  </a:cubicBezTo>
                  <a:cubicBezTo>
                    <a:pt x="35243" y="4474"/>
                    <a:pt x="34862" y="4665"/>
                    <a:pt x="34303" y="4795"/>
                  </a:cubicBezTo>
                  <a:cubicBezTo>
                    <a:pt x="33731" y="4926"/>
                    <a:pt x="32481" y="4986"/>
                    <a:pt x="32207" y="5474"/>
                  </a:cubicBezTo>
                  <a:cubicBezTo>
                    <a:pt x="32017" y="5808"/>
                    <a:pt x="32338" y="5986"/>
                    <a:pt x="31909" y="6272"/>
                  </a:cubicBezTo>
                  <a:cubicBezTo>
                    <a:pt x="31564" y="6498"/>
                    <a:pt x="30814" y="6593"/>
                    <a:pt x="30409" y="6724"/>
                  </a:cubicBezTo>
                  <a:cubicBezTo>
                    <a:pt x="29814" y="6915"/>
                    <a:pt x="29278" y="7212"/>
                    <a:pt x="28671" y="7379"/>
                  </a:cubicBezTo>
                  <a:cubicBezTo>
                    <a:pt x="28876" y="7365"/>
                    <a:pt x="29098" y="7344"/>
                    <a:pt x="29316" y="7344"/>
                  </a:cubicBezTo>
                  <a:cubicBezTo>
                    <a:pt x="29478" y="7344"/>
                    <a:pt x="29638" y="7356"/>
                    <a:pt x="29790" y="7391"/>
                  </a:cubicBezTo>
                  <a:cubicBezTo>
                    <a:pt x="29802" y="7867"/>
                    <a:pt x="28778" y="7867"/>
                    <a:pt x="28326" y="7986"/>
                  </a:cubicBezTo>
                  <a:cubicBezTo>
                    <a:pt x="26456" y="8534"/>
                    <a:pt x="24718" y="9367"/>
                    <a:pt x="22861" y="9963"/>
                  </a:cubicBezTo>
                  <a:cubicBezTo>
                    <a:pt x="20765" y="10630"/>
                    <a:pt x="18574" y="11189"/>
                    <a:pt x="16538" y="11939"/>
                  </a:cubicBezTo>
                  <a:cubicBezTo>
                    <a:pt x="15824" y="12213"/>
                    <a:pt x="14467" y="12642"/>
                    <a:pt x="14038" y="13213"/>
                  </a:cubicBezTo>
                  <a:cubicBezTo>
                    <a:pt x="14111" y="13235"/>
                    <a:pt x="14198" y="13244"/>
                    <a:pt x="14296" y="13244"/>
                  </a:cubicBezTo>
                  <a:cubicBezTo>
                    <a:pt x="14958" y="13244"/>
                    <a:pt x="16126" y="12813"/>
                    <a:pt x="16799" y="12813"/>
                  </a:cubicBezTo>
                  <a:cubicBezTo>
                    <a:pt x="17008" y="12813"/>
                    <a:pt x="17169" y="12854"/>
                    <a:pt x="17253" y="12963"/>
                  </a:cubicBezTo>
                  <a:cubicBezTo>
                    <a:pt x="16181" y="13439"/>
                    <a:pt x="15098" y="13820"/>
                    <a:pt x="14169" y="14451"/>
                  </a:cubicBezTo>
                  <a:cubicBezTo>
                    <a:pt x="13205" y="15106"/>
                    <a:pt x="12252" y="15749"/>
                    <a:pt x="11276" y="16392"/>
                  </a:cubicBezTo>
                  <a:cubicBezTo>
                    <a:pt x="10502" y="16904"/>
                    <a:pt x="9788" y="17404"/>
                    <a:pt x="8918" y="17821"/>
                  </a:cubicBezTo>
                  <a:cubicBezTo>
                    <a:pt x="7811" y="18345"/>
                    <a:pt x="6490" y="18666"/>
                    <a:pt x="5323" y="19107"/>
                  </a:cubicBezTo>
                  <a:cubicBezTo>
                    <a:pt x="3989" y="19607"/>
                    <a:pt x="2644" y="20143"/>
                    <a:pt x="1322" y="20678"/>
                  </a:cubicBezTo>
                  <a:cubicBezTo>
                    <a:pt x="858" y="20857"/>
                    <a:pt x="239" y="21047"/>
                    <a:pt x="1" y="21405"/>
                  </a:cubicBezTo>
                  <a:cubicBezTo>
                    <a:pt x="214" y="21441"/>
                    <a:pt x="430" y="21457"/>
                    <a:pt x="647" y="21457"/>
                  </a:cubicBezTo>
                  <a:cubicBezTo>
                    <a:pt x="2086" y="21457"/>
                    <a:pt x="3578" y="20749"/>
                    <a:pt x="4882" y="20428"/>
                  </a:cubicBezTo>
                  <a:cubicBezTo>
                    <a:pt x="6573" y="20024"/>
                    <a:pt x="8347" y="19928"/>
                    <a:pt x="10026" y="19547"/>
                  </a:cubicBezTo>
                  <a:cubicBezTo>
                    <a:pt x="10907" y="19357"/>
                    <a:pt x="11740" y="19083"/>
                    <a:pt x="12621" y="18904"/>
                  </a:cubicBezTo>
                  <a:cubicBezTo>
                    <a:pt x="14372" y="18547"/>
                    <a:pt x="16098" y="18166"/>
                    <a:pt x="17848" y="17785"/>
                  </a:cubicBezTo>
                  <a:cubicBezTo>
                    <a:pt x="18622" y="17619"/>
                    <a:pt x="19408" y="17476"/>
                    <a:pt x="20170" y="17285"/>
                  </a:cubicBezTo>
                  <a:cubicBezTo>
                    <a:pt x="20608" y="17181"/>
                    <a:pt x="21460" y="16832"/>
                    <a:pt x="21913" y="16832"/>
                  </a:cubicBezTo>
                  <a:cubicBezTo>
                    <a:pt x="21928" y="16832"/>
                    <a:pt x="21942" y="16832"/>
                    <a:pt x="21956" y="16833"/>
                  </a:cubicBezTo>
                  <a:cubicBezTo>
                    <a:pt x="20706" y="17749"/>
                    <a:pt x="18658" y="18202"/>
                    <a:pt x="17622" y="19297"/>
                  </a:cubicBezTo>
                  <a:cubicBezTo>
                    <a:pt x="17757" y="19347"/>
                    <a:pt x="17897" y="19368"/>
                    <a:pt x="18039" y="19368"/>
                  </a:cubicBezTo>
                  <a:cubicBezTo>
                    <a:pt x="18702" y="19368"/>
                    <a:pt x="19426" y="18922"/>
                    <a:pt x="20094" y="18922"/>
                  </a:cubicBezTo>
                  <a:cubicBezTo>
                    <a:pt x="20139" y="18922"/>
                    <a:pt x="20184" y="18924"/>
                    <a:pt x="20229" y="18928"/>
                  </a:cubicBezTo>
                  <a:cubicBezTo>
                    <a:pt x="20575" y="19512"/>
                    <a:pt x="19027" y="20071"/>
                    <a:pt x="18777" y="20595"/>
                  </a:cubicBezTo>
                  <a:cubicBezTo>
                    <a:pt x="18646" y="20893"/>
                    <a:pt x="18848" y="21190"/>
                    <a:pt x="18717" y="21488"/>
                  </a:cubicBezTo>
                  <a:cubicBezTo>
                    <a:pt x="18503" y="21964"/>
                    <a:pt x="17943" y="22083"/>
                    <a:pt x="17372" y="22310"/>
                  </a:cubicBezTo>
                  <a:cubicBezTo>
                    <a:pt x="15681" y="22964"/>
                    <a:pt x="14038" y="23738"/>
                    <a:pt x="12467" y="24631"/>
                  </a:cubicBezTo>
                  <a:cubicBezTo>
                    <a:pt x="11871" y="24988"/>
                    <a:pt x="11276" y="25334"/>
                    <a:pt x="10621" y="25643"/>
                  </a:cubicBezTo>
                  <a:cubicBezTo>
                    <a:pt x="9978" y="25941"/>
                    <a:pt x="9061" y="26155"/>
                    <a:pt x="8645" y="26655"/>
                  </a:cubicBezTo>
                  <a:cubicBezTo>
                    <a:pt x="8817" y="26680"/>
                    <a:pt x="8984" y="26691"/>
                    <a:pt x="9146" y="26691"/>
                  </a:cubicBezTo>
                  <a:cubicBezTo>
                    <a:pt x="10076" y="26691"/>
                    <a:pt x="10849" y="26324"/>
                    <a:pt x="11752" y="26060"/>
                  </a:cubicBezTo>
                  <a:cubicBezTo>
                    <a:pt x="12871" y="25715"/>
                    <a:pt x="14002" y="25453"/>
                    <a:pt x="15157" y="25262"/>
                  </a:cubicBezTo>
                  <a:cubicBezTo>
                    <a:pt x="15606" y="25182"/>
                    <a:pt x="16132" y="25024"/>
                    <a:pt x="16597" y="25024"/>
                  </a:cubicBezTo>
                  <a:cubicBezTo>
                    <a:pt x="16613" y="25024"/>
                    <a:pt x="16629" y="25024"/>
                    <a:pt x="16646" y="25024"/>
                  </a:cubicBezTo>
                  <a:cubicBezTo>
                    <a:pt x="17015" y="25727"/>
                    <a:pt x="14872" y="26298"/>
                    <a:pt x="14562" y="26870"/>
                  </a:cubicBezTo>
                  <a:cubicBezTo>
                    <a:pt x="14699" y="26923"/>
                    <a:pt x="14859" y="26947"/>
                    <a:pt x="15036" y="26947"/>
                  </a:cubicBezTo>
                  <a:cubicBezTo>
                    <a:pt x="16075" y="26947"/>
                    <a:pt x="17678" y="26138"/>
                    <a:pt x="18360" y="25893"/>
                  </a:cubicBezTo>
                  <a:cubicBezTo>
                    <a:pt x="20337" y="25179"/>
                    <a:pt x="22730" y="24881"/>
                    <a:pt x="24801" y="24286"/>
                  </a:cubicBezTo>
                  <a:cubicBezTo>
                    <a:pt x="26099" y="23929"/>
                    <a:pt x="27290" y="23453"/>
                    <a:pt x="28599" y="23131"/>
                  </a:cubicBezTo>
                  <a:cubicBezTo>
                    <a:pt x="29314" y="22952"/>
                    <a:pt x="29766" y="22667"/>
                    <a:pt x="30409" y="22393"/>
                  </a:cubicBezTo>
                  <a:cubicBezTo>
                    <a:pt x="30802" y="22226"/>
                    <a:pt x="31528" y="22155"/>
                    <a:pt x="31802" y="21905"/>
                  </a:cubicBezTo>
                  <a:cubicBezTo>
                    <a:pt x="31386" y="21798"/>
                    <a:pt x="30338" y="22024"/>
                    <a:pt x="30409" y="21488"/>
                  </a:cubicBezTo>
                  <a:cubicBezTo>
                    <a:pt x="31183" y="21131"/>
                    <a:pt x="31981" y="20857"/>
                    <a:pt x="32802" y="20643"/>
                  </a:cubicBezTo>
                  <a:cubicBezTo>
                    <a:pt x="33092" y="20577"/>
                    <a:pt x="33860" y="20328"/>
                    <a:pt x="34372" y="20328"/>
                  </a:cubicBezTo>
                  <a:cubicBezTo>
                    <a:pt x="34512" y="20328"/>
                    <a:pt x="34632" y="20347"/>
                    <a:pt x="34719" y="20393"/>
                  </a:cubicBezTo>
                  <a:cubicBezTo>
                    <a:pt x="35136" y="20619"/>
                    <a:pt x="34612" y="21059"/>
                    <a:pt x="34886" y="21321"/>
                  </a:cubicBezTo>
                  <a:cubicBezTo>
                    <a:pt x="35004" y="21432"/>
                    <a:pt x="35208" y="21471"/>
                    <a:pt x="35446" y="21471"/>
                  </a:cubicBezTo>
                  <a:cubicBezTo>
                    <a:pt x="35952" y="21471"/>
                    <a:pt x="36610" y="21291"/>
                    <a:pt x="36910" y="21226"/>
                  </a:cubicBezTo>
                  <a:cubicBezTo>
                    <a:pt x="37767" y="21059"/>
                    <a:pt x="38636" y="21000"/>
                    <a:pt x="39506" y="20881"/>
                  </a:cubicBezTo>
                  <a:cubicBezTo>
                    <a:pt x="40195" y="20796"/>
                    <a:pt x="40988" y="20560"/>
                    <a:pt x="41709" y="20560"/>
                  </a:cubicBezTo>
                  <a:cubicBezTo>
                    <a:pt x="41797" y="20560"/>
                    <a:pt x="41884" y="20563"/>
                    <a:pt x="41970" y="20571"/>
                  </a:cubicBezTo>
                  <a:cubicBezTo>
                    <a:pt x="42510" y="20625"/>
                    <a:pt x="42834" y="20816"/>
                    <a:pt x="43368" y="20816"/>
                  </a:cubicBezTo>
                  <a:cubicBezTo>
                    <a:pt x="43424" y="20816"/>
                    <a:pt x="43481" y="20814"/>
                    <a:pt x="43542" y="20809"/>
                  </a:cubicBezTo>
                  <a:cubicBezTo>
                    <a:pt x="44685" y="20726"/>
                    <a:pt x="45709" y="19964"/>
                    <a:pt x="46745" y="19571"/>
                  </a:cubicBezTo>
                  <a:cubicBezTo>
                    <a:pt x="48697" y="18833"/>
                    <a:pt x="50709" y="18261"/>
                    <a:pt x="52757" y="17845"/>
                  </a:cubicBezTo>
                  <a:lnTo>
                    <a:pt x="52757" y="17845"/>
                  </a:lnTo>
                  <a:cubicBezTo>
                    <a:pt x="52637" y="17865"/>
                    <a:pt x="52463" y="17889"/>
                    <a:pt x="52296" y="17889"/>
                  </a:cubicBezTo>
                  <a:cubicBezTo>
                    <a:pt x="52167" y="17889"/>
                    <a:pt x="52041" y="17874"/>
                    <a:pt x="51948" y="17833"/>
                  </a:cubicBezTo>
                  <a:cubicBezTo>
                    <a:pt x="51293" y="17535"/>
                    <a:pt x="52257" y="17083"/>
                    <a:pt x="52591" y="16857"/>
                  </a:cubicBezTo>
                  <a:cubicBezTo>
                    <a:pt x="54400" y="15594"/>
                    <a:pt x="56913" y="14797"/>
                    <a:pt x="59210" y="14082"/>
                  </a:cubicBezTo>
                  <a:cubicBezTo>
                    <a:pt x="60770" y="13594"/>
                    <a:pt x="62366" y="13154"/>
                    <a:pt x="63925" y="12654"/>
                  </a:cubicBezTo>
                  <a:cubicBezTo>
                    <a:pt x="64616" y="12427"/>
                    <a:pt x="65426" y="12249"/>
                    <a:pt x="65926" y="11820"/>
                  </a:cubicBezTo>
                  <a:cubicBezTo>
                    <a:pt x="66664" y="11189"/>
                    <a:pt x="65842" y="11344"/>
                    <a:pt x="65687" y="10891"/>
                  </a:cubicBezTo>
                  <a:cubicBezTo>
                    <a:pt x="65533" y="10475"/>
                    <a:pt x="67712" y="10225"/>
                    <a:pt x="68116" y="10118"/>
                  </a:cubicBezTo>
                  <a:cubicBezTo>
                    <a:pt x="70474" y="9487"/>
                    <a:pt x="72772" y="8760"/>
                    <a:pt x="75153" y="8189"/>
                  </a:cubicBezTo>
                  <a:cubicBezTo>
                    <a:pt x="76867" y="7784"/>
                    <a:pt x="78070" y="7189"/>
                    <a:pt x="79606" y="6570"/>
                  </a:cubicBezTo>
                  <a:cubicBezTo>
                    <a:pt x="81130" y="5950"/>
                    <a:pt x="82678" y="5474"/>
                    <a:pt x="84142" y="4760"/>
                  </a:cubicBezTo>
                  <a:cubicBezTo>
                    <a:pt x="84928" y="4379"/>
                    <a:pt x="86250" y="3760"/>
                    <a:pt x="86547" y="3057"/>
                  </a:cubicBezTo>
                  <a:cubicBezTo>
                    <a:pt x="86976" y="2009"/>
                    <a:pt x="85845" y="1486"/>
                    <a:pt x="84452" y="1307"/>
                  </a:cubicBezTo>
                  <a:cubicBezTo>
                    <a:pt x="82952" y="1105"/>
                    <a:pt x="81404" y="1045"/>
                    <a:pt x="79892" y="855"/>
                  </a:cubicBezTo>
                  <a:cubicBezTo>
                    <a:pt x="78427" y="676"/>
                    <a:pt x="76975" y="390"/>
                    <a:pt x="75486" y="259"/>
                  </a:cubicBezTo>
                  <a:cubicBezTo>
                    <a:pt x="74041" y="137"/>
                    <a:pt x="72537" y="0"/>
                    <a:pt x="71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8775" y="391234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jdhani"/>
              <a:buNone/>
              <a:defRPr sz="3500" b="1">
                <a:solidFill>
                  <a:schemeClr val="dk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8775" y="1434450"/>
            <a:ext cx="7626300" cy="3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●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○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■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●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○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■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●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○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■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8" r:id="rId5"/>
    <p:sldLayoutId id="2147483659" r:id="rId6"/>
    <p:sldLayoutId id="2147483661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9" r:id="rId13"/>
    <p:sldLayoutId id="214748368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7421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 spd="slow" advClick="0" advTm="2000">
    <p:randomBar dir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18.xml"/><Relationship Id="rId7" Type="http://schemas.microsoft.com/office/2007/relationships/hdphoto" Target="../media/hdphoto3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2.jpeg"/><Relationship Id="rId5" Type="http://schemas.microsoft.com/office/2007/relationships/hdphoto" Target="../media/hdphoto1.wdp"/><Relationship Id="rId10" Type="http://schemas.openxmlformats.org/officeDocument/2006/relationships/image" Target="../media/image21.jpe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0.jpeg"/><Relationship Id="rId11" Type="http://schemas.openxmlformats.org/officeDocument/2006/relationships/image" Target="../media/image26.png"/><Relationship Id="rId5" Type="http://schemas.openxmlformats.org/officeDocument/2006/relationships/image" Target="../media/image29.png"/><Relationship Id="rId10" Type="http://schemas.openxmlformats.org/officeDocument/2006/relationships/image" Target="../media/image35.png"/><Relationship Id="rId4" Type="http://schemas.openxmlformats.org/officeDocument/2006/relationships/image" Target="../media/image28.png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9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37"/>
          <p:cNvSpPr/>
          <p:nvPr/>
        </p:nvSpPr>
        <p:spPr>
          <a:xfrm rot="-9284628">
            <a:off x="3366341" y="-196434"/>
            <a:ext cx="6006949" cy="1861080"/>
          </a:xfrm>
          <a:custGeom>
            <a:avLst/>
            <a:gdLst/>
            <a:ahLst/>
            <a:cxnLst/>
            <a:rect l="l" t="t" r="r" b="b"/>
            <a:pathLst>
              <a:path w="86976" h="26947" extrusionOk="0">
                <a:moveTo>
                  <a:pt x="71061" y="0"/>
                </a:moveTo>
                <a:cubicBezTo>
                  <a:pt x="70664" y="0"/>
                  <a:pt x="70269" y="10"/>
                  <a:pt x="69878" y="33"/>
                </a:cubicBezTo>
                <a:cubicBezTo>
                  <a:pt x="68009" y="128"/>
                  <a:pt x="66116" y="474"/>
                  <a:pt x="64259" y="652"/>
                </a:cubicBezTo>
                <a:cubicBezTo>
                  <a:pt x="61425" y="926"/>
                  <a:pt x="58556" y="902"/>
                  <a:pt x="55734" y="1212"/>
                </a:cubicBezTo>
                <a:cubicBezTo>
                  <a:pt x="54365" y="1367"/>
                  <a:pt x="52995" y="1545"/>
                  <a:pt x="51626" y="1688"/>
                </a:cubicBezTo>
                <a:cubicBezTo>
                  <a:pt x="50638" y="1783"/>
                  <a:pt x="49864" y="2117"/>
                  <a:pt x="48923" y="2271"/>
                </a:cubicBezTo>
                <a:cubicBezTo>
                  <a:pt x="48447" y="2355"/>
                  <a:pt x="48019" y="2331"/>
                  <a:pt x="47542" y="2438"/>
                </a:cubicBezTo>
                <a:cubicBezTo>
                  <a:pt x="47136" y="2540"/>
                  <a:pt x="46522" y="2892"/>
                  <a:pt x="46491" y="2950"/>
                </a:cubicBezTo>
                <a:lnTo>
                  <a:pt x="46491" y="2950"/>
                </a:lnTo>
                <a:cubicBezTo>
                  <a:pt x="46451" y="2949"/>
                  <a:pt x="46411" y="2949"/>
                  <a:pt x="46372" y="2949"/>
                </a:cubicBezTo>
                <a:cubicBezTo>
                  <a:pt x="45578" y="2949"/>
                  <a:pt x="44776" y="3033"/>
                  <a:pt x="44006" y="3200"/>
                </a:cubicBezTo>
                <a:cubicBezTo>
                  <a:pt x="42339" y="3533"/>
                  <a:pt x="40637" y="3664"/>
                  <a:pt x="38946" y="3843"/>
                </a:cubicBezTo>
                <a:cubicBezTo>
                  <a:pt x="37863" y="3962"/>
                  <a:pt x="36874" y="4200"/>
                  <a:pt x="35815" y="4379"/>
                </a:cubicBezTo>
                <a:cubicBezTo>
                  <a:pt x="35243" y="4474"/>
                  <a:pt x="34862" y="4665"/>
                  <a:pt x="34303" y="4795"/>
                </a:cubicBezTo>
                <a:cubicBezTo>
                  <a:pt x="33731" y="4926"/>
                  <a:pt x="32481" y="4986"/>
                  <a:pt x="32207" y="5474"/>
                </a:cubicBezTo>
                <a:cubicBezTo>
                  <a:pt x="32017" y="5808"/>
                  <a:pt x="32338" y="5986"/>
                  <a:pt x="31909" y="6272"/>
                </a:cubicBezTo>
                <a:cubicBezTo>
                  <a:pt x="31564" y="6498"/>
                  <a:pt x="30814" y="6593"/>
                  <a:pt x="30409" y="6724"/>
                </a:cubicBezTo>
                <a:cubicBezTo>
                  <a:pt x="29814" y="6915"/>
                  <a:pt x="29278" y="7212"/>
                  <a:pt x="28671" y="7379"/>
                </a:cubicBezTo>
                <a:cubicBezTo>
                  <a:pt x="28876" y="7365"/>
                  <a:pt x="29098" y="7344"/>
                  <a:pt x="29316" y="7344"/>
                </a:cubicBezTo>
                <a:cubicBezTo>
                  <a:pt x="29478" y="7344"/>
                  <a:pt x="29638" y="7356"/>
                  <a:pt x="29790" y="7391"/>
                </a:cubicBezTo>
                <a:cubicBezTo>
                  <a:pt x="29802" y="7867"/>
                  <a:pt x="28778" y="7867"/>
                  <a:pt x="28326" y="7986"/>
                </a:cubicBezTo>
                <a:cubicBezTo>
                  <a:pt x="26456" y="8534"/>
                  <a:pt x="24718" y="9367"/>
                  <a:pt x="22861" y="9963"/>
                </a:cubicBezTo>
                <a:cubicBezTo>
                  <a:pt x="20765" y="10630"/>
                  <a:pt x="18574" y="11189"/>
                  <a:pt x="16538" y="11939"/>
                </a:cubicBezTo>
                <a:cubicBezTo>
                  <a:pt x="15824" y="12213"/>
                  <a:pt x="14467" y="12642"/>
                  <a:pt x="14038" y="13213"/>
                </a:cubicBezTo>
                <a:cubicBezTo>
                  <a:pt x="14111" y="13235"/>
                  <a:pt x="14198" y="13244"/>
                  <a:pt x="14296" y="13244"/>
                </a:cubicBezTo>
                <a:cubicBezTo>
                  <a:pt x="14958" y="13244"/>
                  <a:pt x="16126" y="12813"/>
                  <a:pt x="16799" y="12813"/>
                </a:cubicBezTo>
                <a:cubicBezTo>
                  <a:pt x="17008" y="12813"/>
                  <a:pt x="17169" y="12854"/>
                  <a:pt x="17253" y="12963"/>
                </a:cubicBezTo>
                <a:cubicBezTo>
                  <a:pt x="16181" y="13439"/>
                  <a:pt x="15098" y="13820"/>
                  <a:pt x="14169" y="14451"/>
                </a:cubicBezTo>
                <a:cubicBezTo>
                  <a:pt x="13205" y="15106"/>
                  <a:pt x="12252" y="15749"/>
                  <a:pt x="11276" y="16392"/>
                </a:cubicBezTo>
                <a:cubicBezTo>
                  <a:pt x="10502" y="16904"/>
                  <a:pt x="9788" y="17404"/>
                  <a:pt x="8918" y="17821"/>
                </a:cubicBezTo>
                <a:cubicBezTo>
                  <a:pt x="7811" y="18345"/>
                  <a:pt x="6490" y="18666"/>
                  <a:pt x="5323" y="19107"/>
                </a:cubicBezTo>
                <a:cubicBezTo>
                  <a:pt x="3989" y="19607"/>
                  <a:pt x="2644" y="20143"/>
                  <a:pt x="1322" y="20678"/>
                </a:cubicBezTo>
                <a:cubicBezTo>
                  <a:pt x="858" y="20857"/>
                  <a:pt x="239" y="21047"/>
                  <a:pt x="1" y="21405"/>
                </a:cubicBezTo>
                <a:cubicBezTo>
                  <a:pt x="214" y="21441"/>
                  <a:pt x="430" y="21457"/>
                  <a:pt x="647" y="21457"/>
                </a:cubicBezTo>
                <a:cubicBezTo>
                  <a:pt x="2086" y="21457"/>
                  <a:pt x="3578" y="20749"/>
                  <a:pt x="4882" y="20428"/>
                </a:cubicBezTo>
                <a:cubicBezTo>
                  <a:pt x="6573" y="20024"/>
                  <a:pt x="8347" y="19928"/>
                  <a:pt x="10026" y="19547"/>
                </a:cubicBezTo>
                <a:cubicBezTo>
                  <a:pt x="10907" y="19357"/>
                  <a:pt x="11740" y="19083"/>
                  <a:pt x="12621" y="18904"/>
                </a:cubicBezTo>
                <a:cubicBezTo>
                  <a:pt x="14372" y="18547"/>
                  <a:pt x="16098" y="18166"/>
                  <a:pt x="17848" y="17785"/>
                </a:cubicBezTo>
                <a:cubicBezTo>
                  <a:pt x="18622" y="17619"/>
                  <a:pt x="19408" y="17476"/>
                  <a:pt x="20170" y="17285"/>
                </a:cubicBezTo>
                <a:cubicBezTo>
                  <a:pt x="20608" y="17181"/>
                  <a:pt x="21460" y="16832"/>
                  <a:pt x="21913" y="16832"/>
                </a:cubicBezTo>
                <a:cubicBezTo>
                  <a:pt x="21928" y="16832"/>
                  <a:pt x="21942" y="16832"/>
                  <a:pt x="21956" y="16833"/>
                </a:cubicBezTo>
                <a:cubicBezTo>
                  <a:pt x="20706" y="17749"/>
                  <a:pt x="18658" y="18202"/>
                  <a:pt x="17622" y="19297"/>
                </a:cubicBezTo>
                <a:cubicBezTo>
                  <a:pt x="17757" y="19347"/>
                  <a:pt x="17897" y="19368"/>
                  <a:pt x="18039" y="19368"/>
                </a:cubicBezTo>
                <a:cubicBezTo>
                  <a:pt x="18702" y="19368"/>
                  <a:pt x="19426" y="18922"/>
                  <a:pt x="20094" y="18922"/>
                </a:cubicBezTo>
                <a:cubicBezTo>
                  <a:pt x="20139" y="18922"/>
                  <a:pt x="20184" y="18924"/>
                  <a:pt x="20229" y="18928"/>
                </a:cubicBezTo>
                <a:cubicBezTo>
                  <a:pt x="20575" y="19512"/>
                  <a:pt x="19027" y="20071"/>
                  <a:pt x="18777" y="20595"/>
                </a:cubicBezTo>
                <a:cubicBezTo>
                  <a:pt x="18646" y="20893"/>
                  <a:pt x="18848" y="21190"/>
                  <a:pt x="18717" y="21488"/>
                </a:cubicBezTo>
                <a:cubicBezTo>
                  <a:pt x="18503" y="21964"/>
                  <a:pt x="17943" y="22083"/>
                  <a:pt x="17372" y="22310"/>
                </a:cubicBezTo>
                <a:cubicBezTo>
                  <a:pt x="15681" y="22964"/>
                  <a:pt x="14038" y="23738"/>
                  <a:pt x="12467" y="24631"/>
                </a:cubicBezTo>
                <a:cubicBezTo>
                  <a:pt x="11871" y="24988"/>
                  <a:pt x="11276" y="25334"/>
                  <a:pt x="10621" y="25643"/>
                </a:cubicBezTo>
                <a:cubicBezTo>
                  <a:pt x="9978" y="25941"/>
                  <a:pt x="9061" y="26155"/>
                  <a:pt x="8645" y="26655"/>
                </a:cubicBezTo>
                <a:cubicBezTo>
                  <a:pt x="8817" y="26680"/>
                  <a:pt x="8984" y="26691"/>
                  <a:pt x="9146" y="26691"/>
                </a:cubicBezTo>
                <a:cubicBezTo>
                  <a:pt x="10076" y="26691"/>
                  <a:pt x="10849" y="26324"/>
                  <a:pt x="11752" y="26060"/>
                </a:cubicBezTo>
                <a:cubicBezTo>
                  <a:pt x="12871" y="25715"/>
                  <a:pt x="14002" y="25453"/>
                  <a:pt x="15157" y="25262"/>
                </a:cubicBezTo>
                <a:cubicBezTo>
                  <a:pt x="15606" y="25182"/>
                  <a:pt x="16132" y="25024"/>
                  <a:pt x="16597" y="25024"/>
                </a:cubicBezTo>
                <a:cubicBezTo>
                  <a:pt x="16613" y="25024"/>
                  <a:pt x="16629" y="25024"/>
                  <a:pt x="16646" y="25024"/>
                </a:cubicBezTo>
                <a:cubicBezTo>
                  <a:pt x="17015" y="25727"/>
                  <a:pt x="14872" y="26298"/>
                  <a:pt x="14562" y="26870"/>
                </a:cubicBezTo>
                <a:cubicBezTo>
                  <a:pt x="14699" y="26923"/>
                  <a:pt x="14859" y="26947"/>
                  <a:pt x="15036" y="26947"/>
                </a:cubicBezTo>
                <a:cubicBezTo>
                  <a:pt x="16075" y="26947"/>
                  <a:pt x="17678" y="26138"/>
                  <a:pt x="18360" y="25893"/>
                </a:cubicBezTo>
                <a:cubicBezTo>
                  <a:pt x="20337" y="25179"/>
                  <a:pt x="22730" y="24881"/>
                  <a:pt x="24801" y="24286"/>
                </a:cubicBezTo>
                <a:cubicBezTo>
                  <a:pt x="26099" y="23929"/>
                  <a:pt x="27290" y="23453"/>
                  <a:pt x="28599" y="23131"/>
                </a:cubicBezTo>
                <a:cubicBezTo>
                  <a:pt x="29314" y="22952"/>
                  <a:pt x="29766" y="22667"/>
                  <a:pt x="30409" y="22393"/>
                </a:cubicBezTo>
                <a:cubicBezTo>
                  <a:pt x="30802" y="22226"/>
                  <a:pt x="31528" y="22155"/>
                  <a:pt x="31802" y="21905"/>
                </a:cubicBezTo>
                <a:cubicBezTo>
                  <a:pt x="31386" y="21798"/>
                  <a:pt x="30338" y="22024"/>
                  <a:pt x="30409" y="21488"/>
                </a:cubicBezTo>
                <a:cubicBezTo>
                  <a:pt x="31183" y="21131"/>
                  <a:pt x="31981" y="20857"/>
                  <a:pt x="32802" y="20643"/>
                </a:cubicBezTo>
                <a:cubicBezTo>
                  <a:pt x="33092" y="20577"/>
                  <a:pt x="33860" y="20328"/>
                  <a:pt x="34372" y="20328"/>
                </a:cubicBezTo>
                <a:cubicBezTo>
                  <a:pt x="34512" y="20328"/>
                  <a:pt x="34632" y="20347"/>
                  <a:pt x="34719" y="20393"/>
                </a:cubicBezTo>
                <a:cubicBezTo>
                  <a:pt x="35136" y="20619"/>
                  <a:pt x="34612" y="21059"/>
                  <a:pt x="34886" y="21321"/>
                </a:cubicBezTo>
                <a:cubicBezTo>
                  <a:pt x="35004" y="21432"/>
                  <a:pt x="35208" y="21471"/>
                  <a:pt x="35446" y="21471"/>
                </a:cubicBezTo>
                <a:cubicBezTo>
                  <a:pt x="35952" y="21471"/>
                  <a:pt x="36610" y="21291"/>
                  <a:pt x="36910" y="21226"/>
                </a:cubicBezTo>
                <a:cubicBezTo>
                  <a:pt x="37767" y="21059"/>
                  <a:pt x="38636" y="21000"/>
                  <a:pt x="39506" y="20881"/>
                </a:cubicBezTo>
                <a:cubicBezTo>
                  <a:pt x="40195" y="20796"/>
                  <a:pt x="40988" y="20560"/>
                  <a:pt x="41709" y="20560"/>
                </a:cubicBezTo>
                <a:cubicBezTo>
                  <a:pt x="41797" y="20560"/>
                  <a:pt x="41884" y="20563"/>
                  <a:pt x="41970" y="20571"/>
                </a:cubicBezTo>
                <a:cubicBezTo>
                  <a:pt x="42510" y="20625"/>
                  <a:pt x="42834" y="20816"/>
                  <a:pt x="43368" y="20816"/>
                </a:cubicBezTo>
                <a:cubicBezTo>
                  <a:pt x="43424" y="20816"/>
                  <a:pt x="43481" y="20814"/>
                  <a:pt x="43542" y="20809"/>
                </a:cubicBezTo>
                <a:cubicBezTo>
                  <a:pt x="44685" y="20726"/>
                  <a:pt x="45709" y="19964"/>
                  <a:pt x="46745" y="19571"/>
                </a:cubicBezTo>
                <a:cubicBezTo>
                  <a:pt x="48697" y="18833"/>
                  <a:pt x="50709" y="18261"/>
                  <a:pt x="52757" y="17845"/>
                </a:cubicBezTo>
                <a:lnTo>
                  <a:pt x="52757" y="17845"/>
                </a:lnTo>
                <a:cubicBezTo>
                  <a:pt x="52637" y="17865"/>
                  <a:pt x="52463" y="17889"/>
                  <a:pt x="52296" y="17889"/>
                </a:cubicBezTo>
                <a:cubicBezTo>
                  <a:pt x="52167" y="17889"/>
                  <a:pt x="52041" y="17874"/>
                  <a:pt x="51948" y="17833"/>
                </a:cubicBezTo>
                <a:cubicBezTo>
                  <a:pt x="51293" y="17535"/>
                  <a:pt x="52257" y="17083"/>
                  <a:pt x="52591" y="16857"/>
                </a:cubicBezTo>
                <a:cubicBezTo>
                  <a:pt x="54400" y="15594"/>
                  <a:pt x="56913" y="14797"/>
                  <a:pt x="59210" y="14082"/>
                </a:cubicBezTo>
                <a:cubicBezTo>
                  <a:pt x="60770" y="13594"/>
                  <a:pt x="62366" y="13154"/>
                  <a:pt x="63925" y="12654"/>
                </a:cubicBezTo>
                <a:cubicBezTo>
                  <a:pt x="64616" y="12427"/>
                  <a:pt x="65426" y="12249"/>
                  <a:pt x="65926" y="11820"/>
                </a:cubicBezTo>
                <a:cubicBezTo>
                  <a:pt x="66664" y="11189"/>
                  <a:pt x="65842" y="11344"/>
                  <a:pt x="65687" y="10891"/>
                </a:cubicBezTo>
                <a:cubicBezTo>
                  <a:pt x="65533" y="10475"/>
                  <a:pt x="67712" y="10225"/>
                  <a:pt x="68116" y="10118"/>
                </a:cubicBezTo>
                <a:cubicBezTo>
                  <a:pt x="70474" y="9487"/>
                  <a:pt x="72772" y="8760"/>
                  <a:pt x="75153" y="8189"/>
                </a:cubicBezTo>
                <a:cubicBezTo>
                  <a:pt x="76867" y="7784"/>
                  <a:pt x="78070" y="7189"/>
                  <a:pt x="79606" y="6570"/>
                </a:cubicBezTo>
                <a:cubicBezTo>
                  <a:pt x="81130" y="5950"/>
                  <a:pt x="82678" y="5474"/>
                  <a:pt x="84142" y="4760"/>
                </a:cubicBezTo>
                <a:cubicBezTo>
                  <a:pt x="84928" y="4379"/>
                  <a:pt x="86250" y="3760"/>
                  <a:pt x="86547" y="3057"/>
                </a:cubicBezTo>
                <a:cubicBezTo>
                  <a:pt x="86976" y="2009"/>
                  <a:pt x="85845" y="1486"/>
                  <a:pt x="84452" y="1307"/>
                </a:cubicBezTo>
                <a:cubicBezTo>
                  <a:pt x="82952" y="1105"/>
                  <a:pt x="81404" y="1045"/>
                  <a:pt x="79892" y="855"/>
                </a:cubicBezTo>
                <a:cubicBezTo>
                  <a:pt x="78427" y="676"/>
                  <a:pt x="76975" y="390"/>
                  <a:pt x="75486" y="259"/>
                </a:cubicBezTo>
                <a:cubicBezTo>
                  <a:pt x="74041" y="137"/>
                  <a:pt x="72537" y="0"/>
                  <a:pt x="710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37"/>
          <p:cNvSpPr/>
          <p:nvPr/>
        </p:nvSpPr>
        <p:spPr>
          <a:xfrm>
            <a:off x="9775" y="3585499"/>
            <a:ext cx="9144000" cy="1568559"/>
          </a:xfrm>
          <a:custGeom>
            <a:avLst/>
            <a:gdLst/>
            <a:ahLst/>
            <a:cxnLst/>
            <a:rect l="l" t="t" r="r" b="b"/>
            <a:pathLst>
              <a:path w="285750" h="67903" extrusionOk="0">
                <a:moveTo>
                  <a:pt x="275415" y="1"/>
                </a:moveTo>
                <a:lnTo>
                  <a:pt x="254675" y="23456"/>
                </a:lnTo>
                <a:lnTo>
                  <a:pt x="254675" y="32386"/>
                </a:lnTo>
                <a:lnTo>
                  <a:pt x="237661" y="32386"/>
                </a:lnTo>
                <a:lnTo>
                  <a:pt x="235125" y="40542"/>
                </a:lnTo>
                <a:lnTo>
                  <a:pt x="213943" y="40542"/>
                </a:lnTo>
                <a:lnTo>
                  <a:pt x="227695" y="24909"/>
                </a:lnTo>
                <a:lnTo>
                  <a:pt x="218980" y="22837"/>
                </a:lnTo>
                <a:lnTo>
                  <a:pt x="202406" y="40542"/>
                </a:lnTo>
                <a:lnTo>
                  <a:pt x="189726" y="40542"/>
                </a:lnTo>
                <a:lnTo>
                  <a:pt x="184749" y="20765"/>
                </a:lnTo>
                <a:lnTo>
                  <a:pt x="169426" y="20646"/>
                </a:lnTo>
                <a:lnTo>
                  <a:pt x="164830" y="38017"/>
                </a:lnTo>
                <a:lnTo>
                  <a:pt x="162342" y="28683"/>
                </a:lnTo>
                <a:lnTo>
                  <a:pt x="140529" y="26814"/>
                </a:lnTo>
                <a:lnTo>
                  <a:pt x="129754" y="38017"/>
                </a:lnTo>
                <a:lnTo>
                  <a:pt x="94774" y="34755"/>
                </a:lnTo>
                <a:lnTo>
                  <a:pt x="86011" y="18920"/>
                </a:lnTo>
                <a:lnTo>
                  <a:pt x="66199" y="16574"/>
                </a:lnTo>
                <a:lnTo>
                  <a:pt x="57162" y="28683"/>
                </a:lnTo>
                <a:lnTo>
                  <a:pt x="36624" y="28683"/>
                </a:lnTo>
                <a:lnTo>
                  <a:pt x="36624" y="12217"/>
                </a:lnTo>
                <a:lnTo>
                  <a:pt x="0" y="179"/>
                </a:lnTo>
                <a:lnTo>
                  <a:pt x="0" y="46554"/>
                </a:lnTo>
                <a:lnTo>
                  <a:pt x="0" y="67902"/>
                </a:lnTo>
                <a:lnTo>
                  <a:pt x="285750" y="67902"/>
                </a:lnTo>
                <a:lnTo>
                  <a:pt x="285750" y="60615"/>
                </a:lnTo>
                <a:lnTo>
                  <a:pt x="285333" y="60615"/>
                </a:lnTo>
                <a:lnTo>
                  <a:pt x="28533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37"/>
          <p:cNvSpPr/>
          <p:nvPr/>
        </p:nvSpPr>
        <p:spPr>
          <a:xfrm rot="10304210" flipH="1">
            <a:off x="-282472" y="64731"/>
            <a:ext cx="4531895" cy="2661515"/>
          </a:xfrm>
          <a:custGeom>
            <a:avLst/>
            <a:gdLst/>
            <a:ahLst/>
            <a:cxnLst/>
            <a:rect l="l" t="t" r="r" b="b"/>
            <a:pathLst>
              <a:path w="80237" h="47122" extrusionOk="0">
                <a:moveTo>
                  <a:pt x="75580" y="0"/>
                </a:moveTo>
                <a:cubicBezTo>
                  <a:pt x="74446" y="0"/>
                  <a:pt x="73347" y="432"/>
                  <a:pt x="72272" y="651"/>
                </a:cubicBezTo>
                <a:cubicBezTo>
                  <a:pt x="71533" y="794"/>
                  <a:pt x="70783" y="866"/>
                  <a:pt x="70033" y="890"/>
                </a:cubicBezTo>
                <a:cubicBezTo>
                  <a:pt x="68402" y="961"/>
                  <a:pt x="66938" y="1461"/>
                  <a:pt x="65330" y="1544"/>
                </a:cubicBezTo>
                <a:cubicBezTo>
                  <a:pt x="65747" y="1449"/>
                  <a:pt x="65937" y="1068"/>
                  <a:pt x="66283" y="878"/>
                </a:cubicBezTo>
                <a:lnTo>
                  <a:pt x="66283" y="878"/>
                </a:lnTo>
                <a:cubicBezTo>
                  <a:pt x="65390" y="1116"/>
                  <a:pt x="64485" y="1402"/>
                  <a:pt x="63580" y="1628"/>
                </a:cubicBezTo>
                <a:cubicBezTo>
                  <a:pt x="62497" y="1866"/>
                  <a:pt x="61342" y="1818"/>
                  <a:pt x="60294" y="2164"/>
                </a:cubicBezTo>
                <a:cubicBezTo>
                  <a:pt x="59246" y="2497"/>
                  <a:pt x="58222" y="2926"/>
                  <a:pt x="57127" y="3211"/>
                </a:cubicBezTo>
                <a:cubicBezTo>
                  <a:pt x="56043" y="3509"/>
                  <a:pt x="54936" y="3640"/>
                  <a:pt x="53876" y="3961"/>
                </a:cubicBezTo>
                <a:cubicBezTo>
                  <a:pt x="52352" y="4414"/>
                  <a:pt x="50924" y="5021"/>
                  <a:pt x="49388" y="5473"/>
                </a:cubicBezTo>
                <a:cubicBezTo>
                  <a:pt x="47364" y="6045"/>
                  <a:pt x="45375" y="6747"/>
                  <a:pt x="43435" y="7569"/>
                </a:cubicBezTo>
                <a:cubicBezTo>
                  <a:pt x="42208" y="8105"/>
                  <a:pt x="40994" y="8486"/>
                  <a:pt x="39720" y="8938"/>
                </a:cubicBezTo>
                <a:cubicBezTo>
                  <a:pt x="39505" y="9013"/>
                  <a:pt x="38737" y="9352"/>
                  <a:pt x="38217" y="9352"/>
                </a:cubicBezTo>
                <a:cubicBezTo>
                  <a:pt x="37989" y="9352"/>
                  <a:pt x="37809" y="9286"/>
                  <a:pt x="37743" y="9105"/>
                </a:cubicBezTo>
                <a:cubicBezTo>
                  <a:pt x="37612" y="8712"/>
                  <a:pt x="38875" y="7998"/>
                  <a:pt x="39196" y="7700"/>
                </a:cubicBezTo>
                <a:lnTo>
                  <a:pt x="39196" y="7700"/>
                </a:lnTo>
                <a:cubicBezTo>
                  <a:pt x="37279" y="8069"/>
                  <a:pt x="35624" y="8902"/>
                  <a:pt x="33862" y="9569"/>
                </a:cubicBezTo>
                <a:cubicBezTo>
                  <a:pt x="31850" y="10331"/>
                  <a:pt x="29719" y="10927"/>
                  <a:pt x="27802" y="11843"/>
                </a:cubicBezTo>
                <a:cubicBezTo>
                  <a:pt x="25480" y="12951"/>
                  <a:pt x="23027" y="14201"/>
                  <a:pt x="20991" y="15594"/>
                </a:cubicBezTo>
                <a:cubicBezTo>
                  <a:pt x="20036" y="16249"/>
                  <a:pt x="18376" y="17495"/>
                  <a:pt x="16901" y="17495"/>
                </a:cubicBezTo>
                <a:cubicBezTo>
                  <a:pt x="16795" y="17495"/>
                  <a:pt x="16690" y="17489"/>
                  <a:pt x="16586" y="17475"/>
                </a:cubicBezTo>
                <a:cubicBezTo>
                  <a:pt x="17098" y="16987"/>
                  <a:pt x="19372" y="15201"/>
                  <a:pt x="17503" y="15165"/>
                </a:cubicBezTo>
                <a:cubicBezTo>
                  <a:pt x="17476" y="15165"/>
                  <a:pt x="17450" y="15164"/>
                  <a:pt x="17424" y="15164"/>
                </a:cubicBezTo>
                <a:cubicBezTo>
                  <a:pt x="16284" y="15164"/>
                  <a:pt x="15420" y="15662"/>
                  <a:pt x="14407" y="16034"/>
                </a:cubicBezTo>
                <a:cubicBezTo>
                  <a:pt x="13550" y="16344"/>
                  <a:pt x="12800" y="16773"/>
                  <a:pt x="11978" y="17130"/>
                </a:cubicBezTo>
                <a:cubicBezTo>
                  <a:pt x="10454" y="17785"/>
                  <a:pt x="8907" y="18285"/>
                  <a:pt x="7442" y="19035"/>
                </a:cubicBezTo>
                <a:cubicBezTo>
                  <a:pt x="4870" y="20344"/>
                  <a:pt x="2406" y="21702"/>
                  <a:pt x="1" y="23154"/>
                </a:cubicBezTo>
                <a:cubicBezTo>
                  <a:pt x="1" y="25345"/>
                  <a:pt x="751" y="28072"/>
                  <a:pt x="1120" y="30238"/>
                </a:cubicBezTo>
                <a:cubicBezTo>
                  <a:pt x="1739" y="33858"/>
                  <a:pt x="2072" y="37585"/>
                  <a:pt x="2263" y="41240"/>
                </a:cubicBezTo>
                <a:cubicBezTo>
                  <a:pt x="2358" y="42895"/>
                  <a:pt x="2608" y="44562"/>
                  <a:pt x="3573" y="46062"/>
                </a:cubicBezTo>
                <a:cubicBezTo>
                  <a:pt x="3875" y="46526"/>
                  <a:pt x="4216" y="47117"/>
                  <a:pt x="4969" y="47117"/>
                </a:cubicBezTo>
                <a:cubicBezTo>
                  <a:pt x="5047" y="47117"/>
                  <a:pt x="5129" y="47111"/>
                  <a:pt x="5216" y="47098"/>
                </a:cubicBezTo>
                <a:lnTo>
                  <a:pt x="5311" y="47110"/>
                </a:lnTo>
                <a:cubicBezTo>
                  <a:pt x="5351" y="47118"/>
                  <a:pt x="5395" y="47122"/>
                  <a:pt x="5443" y="47122"/>
                </a:cubicBezTo>
                <a:cubicBezTo>
                  <a:pt x="5955" y="47122"/>
                  <a:pt x="6885" y="46692"/>
                  <a:pt x="7287" y="46562"/>
                </a:cubicBezTo>
                <a:cubicBezTo>
                  <a:pt x="7847" y="46383"/>
                  <a:pt x="8395" y="46026"/>
                  <a:pt x="8954" y="45883"/>
                </a:cubicBezTo>
                <a:cubicBezTo>
                  <a:pt x="9514" y="45740"/>
                  <a:pt x="9954" y="45776"/>
                  <a:pt x="10490" y="45538"/>
                </a:cubicBezTo>
                <a:cubicBezTo>
                  <a:pt x="14121" y="43966"/>
                  <a:pt x="17872" y="42597"/>
                  <a:pt x="21265" y="40716"/>
                </a:cubicBezTo>
                <a:cubicBezTo>
                  <a:pt x="21765" y="40442"/>
                  <a:pt x="22039" y="40156"/>
                  <a:pt x="22444" y="39811"/>
                </a:cubicBezTo>
                <a:cubicBezTo>
                  <a:pt x="23123" y="39228"/>
                  <a:pt x="23896" y="39013"/>
                  <a:pt x="24742" y="38620"/>
                </a:cubicBezTo>
                <a:cubicBezTo>
                  <a:pt x="26575" y="37751"/>
                  <a:pt x="28468" y="36918"/>
                  <a:pt x="30207" y="35965"/>
                </a:cubicBezTo>
                <a:cubicBezTo>
                  <a:pt x="31326" y="35358"/>
                  <a:pt x="32136" y="34525"/>
                  <a:pt x="33029" y="33763"/>
                </a:cubicBezTo>
                <a:cubicBezTo>
                  <a:pt x="33433" y="33417"/>
                  <a:pt x="33862" y="33096"/>
                  <a:pt x="34314" y="32810"/>
                </a:cubicBezTo>
                <a:cubicBezTo>
                  <a:pt x="34612" y="32608"/>
                  <a:pt x="35029" y="32465"/>
                  <a:pt x="35255" y="32215"/>
                </a:cubicBezTo>
                <a:cubicBezTo>
                  <a:pt x="35188" y="32211"/>
                  <a:pt x="35121" y="32209"/>
                  <a:pt x="35053" y="32209"/>
                </a:cubicBezTo>
                <a:cubicBezTo>
                  <a:pt x="33641" y="32209"/>
                  <a:pt x="32064" y="33091"/>
                  <a:pt x="30632" y="33091"/>
                </a:cubicBezTo>
                <a:cubicBezTo>
                  <a:pt x="30399" y="33091"/>
                  <a:pt x="30169" y="33067"/>
                  <a:pt x="29945" y="33013"/>
                </a:cubicBezTo>
                <a:cubicBezTo>
                  <a:pt x="29885" y="32667"/>
                  <a:pt x="30647" y="32298"/>
                  <a:pt x="30933" y="32084"/>
                </a:cubicBezTo>
                <a:cubicBezTo>
                  <a:pt x="31505" y="31655"/>
                  <a:pt x="32124" y="31274"/>
                  <a:pt x="32755" y="30929"/>
                </a:cubicBezTo>
                <a:cubicBezTo>
                  <a:pt x="34231" y="30143"/>
                  <a:pt x="35565" y="29238"/>
                  <a:pt x="36922" y="28333"/>
                </a:cubicBezTo>
                <a:cubicBezTo>
                  <a:pt x="37803" y="27750"/>
                  <a:pt x="38505" y="27131"/>
                  <a:pt x="39541" y="26678"/>
                </a:cubicBezTo>
                <a:cubicBezTo>
                  <a:pt x="40220" y="26381"/>
                  <a:pt x="40946" y="26178"/>
                  <a:pt x="41625" y="25893"/>
                </a:cubicBezTo>
                <a:cubicBezTo>
                  <a:pt x="41881" y="25781"/>
                  <a:pt x="42157" y="25483"/>
                  <a:pt x="42455" y="25483"/>
                </a:cubicBezTo>
                <a:cubicBezTo>
                  <a:pt x="42476" y="25483"/>
                  <a:pt x="42497" y="25485"/>
                  <a:pt x="42518" y="25488"/>
                </a:cubicBezTo>
                <a:cubicBezTo>
                  <a:pt x="42667" y="25906"/>
                  <a:pt x="42476" y="26340"/>
                  <a:pt x="42984" y="26340"/>
                </a:cubicBezTo>
                <a:cubicBezTo>
                  <a:pt x="43085" y="26340"/>
                  <a:pt x="43212" y="26323"/>
                  <a:pt x="43375" y="26286"/>
                </a:cubicBezTo>
                <a:cubicBezTo>
                  <a:pt x="43673" y="26143"/>
                  <a:pt x="43970" y="26000"/>
                  <a:pt x="44268" y="25857"/>
                </a:cubicBezTo>
                <a:cubicBezTo>
                  <a:pt x="44804" y="25631"/>
                  <a:pt x="45340" y="25416"/>
                  <a:pt x="45887" y="25238"/>
                </a:cubicBezTo>
                <a:cubicBezTo>
                  <a:pt x="47102" y="24773"/>
                  <a:pt x="48292" y="24238"/>
                  <a:pt x="49435" y="23642"/>
                </a:cubicBezTo>
                <a:cubicBezTo>
                  <a:pt x="50686" y="22976"/>
                  <a:pt x="51829" y="22357"/>
                  <a:pt x="53222" y="21856"/>
                </a:cubicBezTo>
                <a:cubicBezTo>
                  <a:pt x="55293" y="21106"/>
                  <a:pt x="57353" y="20428"/>
                  <a:pt x="59341" y="19570"/>
                </a:cubicBezTo>
                <a:cubicBezTo>
                  <a:pt x="61306" y="18737"/>
                  <a:pt x="63104" y="17868"/>
                  <a:pt x="64806" y="16749"/>
                </a:cubicBezTo>
                <a:cubicBezTo>
                  <a:pt x="65402" y="16356"/>
                  <a:pt x="66092" y="15999"/>
                  <a:pt x="66676" y="15594"/>
                </a:cubicBezTo>
                <a:cubicBezTo>
                  <a:pt x="66926" y="15427"/>
                  <a:pt x="67200" y="15237"/>
                  <a:pt x="67235" y="14963"/>
                </a:cubicBezTo>
                <a:cubicBezTo>
                  <a:pt x="67272" y="14608"/>
                  <a:pt x="66956" y="14503"/>
                  <a:pt x="66542" y="14503"/>
                </a:cubicBezTo>
                <a:cubicBezTo>
                  <a:pt x="66025" y="14503"/>
                  <a:pt x="65356" y="14666"/>
                  <a:pt x="65033" y="14713"/>
                </a:cubicBezTo>
                <a:cubicBezTo>
                  <a:pt x="64437" y="14784"/>
                  <a:pt x="63854" y="14856"/>
                  <a:pt x="63282" y="14975"/>
                </a:cubicBezTo>
                <a:cubicBezTo>
                  <a:pt x="62990" y="15030"/>
                  <a:pt x="62528" y="15211"/>
                  <a:pt x="62157" y="15211"/>
                </a:cubicBezTo>
                <a:cubicBezTo>
                  <a:pt x="62045" y="15211"/>
                  <a:pt x="61942" y="15195"/>
                  <a:pt x="61854" y="15153"/>
                </a:cubicBezTo>
                <a:cubicBezTo>
                  <a:pt x="60913" y="14713"/>
                  <a:pt x="62866" y="14189"/>
                  <a:pt x="63151" y="13963"/>
                </a:cubicBezTo>
                <a:cubicBezTo>
                  <a:pt x="62996" y="13932"/>
                  <a:pt x="62840" y="13924"/>
                  <a:pt x="62685" y="13924"/>
                </a:cubicBezTo>
                <a:cubicBezTo>
                  <a:pt x="62496" y="13924"/>
                  <a:pt x="62307" y="13936"/>
                  <a:pt x="62118" y="13936"/>
                </a:cubicBezTo>
                <a:cubicBezTo>
                  <a:pt x="62034" y="13936"/>
                  <a:pt x="61950" y="13934"/>
                  <a:pt x="61866" y="13927"/>
                </a:cubicBezTo>
                <a:cubicBezTo>
                  <a:pt x="61592" y="13891"/>
                  <a:pt x="61318" y="13832"/>
                  <a:pt x="61044" y="13760"/>
                </a:cubicBezTo>
                <a:cubicBezTo>
                  <a:pt x="60874" y="13725"/>
                  <a:pt x="60700" y="13717"/>
                  <a:pt x="60525" y="13717"/>
                </a:cubicBezTo>
                <a:cubicBezTo>
                  <a:pt x="60361" y="13717"/>
                  <a:pt x="60196" y="13724"/>
                  <a:pt x="60033" y="13724"/>
                </a:cubicBezTo>
                <a:cubicBezTo>
                  <a:pt x="59834" y="13724"/>
                  <a:pt x="59638" y="13713"/>
                  <a:pt x="59449" y="13665"/>
                </a:cubicBezTo>
                <a:cubicBezTo>
                  <a:pt x="59699" y="13439"/>
                  <a:pt x="60270" y="13355"/>
                  <a:pt x="60615" y="13201"/>
                </a:cubicBezTo>
                <a:cubicBezTo>
                  <a:pt x="61068" y="12986"/>
                  <a:pt x="61485" y="12724"/>
                  <a:pt x="61937" y="12510"/>
                </a:cubicBezTo>
                <a:cubicBezTo>
                  <a:pt x="63461" y="11784"/>
                  <a:pt x="65116" y="11248"/>
                  <a:pt x="66664" y="10569"/>
                </a:cubicBezTo>
                <a:cubicBezTo>
                  <a:pt x="67402" y="10248"/>
                  <a:pt x="67902" y="9760"/>
                  <a:pt x="68593" y="9403"/>
                </a:cubicBezTo>
                <a:cubicBezTo>
                  <a:pt x="69366" y="8998"/>
                  <a:pt x="70200" y="8652"/>
                  <a:pt x="70974" y="8248"/>
                </a:cubicBezTo>
                <a:cubicBezTo>
                  <a:pt x="71807" y="7831"/>
                  <a:pt x="72748" y="7557"/>
                  <a:pt x="73593" y="7152"/>
                </a:cubicBezTo>
                <a:cubicBezTo>
                  <a:pt x="74272" y="6831"/>
                  <a:pt x="74891" y="6450"/>
                  <a:pt x="75605" y="6152"/>
                </a:cubicBezTo>
                <a:cubicBezTo>
                  <a:pt x="76582" y="5747"/>
                  <a:pt x="77487" y="5331"/>
                  <a:pt x="78296" y="4747"/>
                </a:cubicBezTo>
                <a:cubicBezTo>
                  <a:pt x="78677" y="4473"/>
                  <a:pt x="79058" y="4211"/>
                  <a:pt x="79451" y="3961"/>
                </a:cubicBezTo>
                <a:cubicBezTo>
                  <a:pt x="79642" y="3890"/>
                  <a:pt x="79820" y="3807"/>
                  <a:pt x="79975" y="3688"/>
                </a:cubicBezTo>
                <a:cubicBezTo>
                  <a:pt x="80237" y="3259"/>
                  <a:pt x="79415" y="3295"/>
                  <a:pt x="78987" y="3211"/>
                </a:cubicBezTo>
                <a:cubicBezTo>
                  <a:pt x="78046" y="3045"/>
                  <a:pt x="77106" y="2890"/>
                  <a:pt x="76236" y="2580"/>
                </a:cubicBezTo>
                <a:cubicBezTo>
                  <a:pt x="75534" y="2318"/>
                  <a:pt x="74939" y="2509"/>
                  <a:pt x="74236" y="2342"/>
                </a:cubicBezTo>
                <a:cubicBezTo>
                  <a:pt x="74319" y="1402"/>
                  <a:pt x="76296" y="1056"/>
                  <a:pt x="76439" y="92"/>
                </a:cubicBezTo>
                <a:cubicBezTo>
                  <a:pt x="76150" y="27"/>
                  <a:pt x="75864" y="0"/>
                  <a:pt x="755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0" name="Google Shape;960;p37"/>
          <p:cNvGrpSpPr/>
          <p:nvPr/>
        </p:nvGrpSpPr>
        <p:grpSpPr>
          <a:xfrm rot="-197789">
            <a:off x="1040758" y="319242"/>
            <a:ext cx="6695224" cy="4591916"/>
            <a:chOff x="1136457" y="603850"/>
            <a:chExt cx="6695528" cy="4592124"/>
          </a:xfrm>
        </p:grpSpPr>
        <p:sp>
          <p:nvSpPr>
            <p:cNvPr id="961" name="Google Shape;961;p37"/>
            <p:cNvSpPr/>
            <p:nvPr/>
          </p:nvSpPr>
          <p:spPr>
            <a:xfrm>
              <a:off x="1492968" y="664221"/>
              <a:ext cx="6339017" cy="3516706"/>
            </a:xfrm>
            <a:custGeom>
              <a:avLst/>
              <a:gdLst/>
              <a:ahLst/>
              <a:cxnLst/>
              <a:rect l="l" t="t" r="r" b="b"/>
              <a:pathLst>
                <a:path w="212683" h="89404" extrusionOk="0">
                  <a:moveTo>
                    <a:pt x="212682" y="10501"/>
                  </a:moveTo>
                  <a:cubicBezTo>
                    <a:pt x="208670" y="36088"/>
                    <a:pt x="210634" y="60365"/>
                    <a:pt x="200657" y="87261"/>
                  </a:cubicBezTo>
                  <a:cubicBezTo>
                    <a:pt x="194442" y="89404"/>
                    <a:pt x="186131" y="84141"/>
                    <a:pt x="174844" y="84046"/>
                  </a:cubicBezTo>
                  <a:cubicBezTo>
                    <a:pt x="163117" y="83951"/>
                    <a:pt x="150710" y="86463"/>
                    <a:pt x="148162" y="86237"/>
                  </a:cubicBezTo>
                  <a:cubicBezTo>
                    <a:pt x="144852" y="85951"/>
                    <a:pt x="119242" y="87630"/>
                    <a:pt x="114206" y="87368"/>
                  </a:cubicBezTo>
                  <a:cubicBezTo>
                    <a:pt x="104966" y="86880"/>
                    <a:pt x="87405" y="83677"/>
                    <a:pt x="78939" y="84570"/>
                  </a:cubicBezTo>
                  <a:cubicBezTo>
                    <a:pt x="74486" y="85034"/>
                    <a:pt x="73510" y="85403"/>
                    <a:pt x="70676" y="85642"/>
                  </a:cubicBezTo>
                  <a:cubicBezTo>
                    <a:pt x="70295" y="85677"/>
                    <a:pt x="69879" y="85701"/>
                    <a:pt x="69414" y="85725"/>
                  </a:cubicBezTo>
                  <a:cubicBezTo>
                    <a:pt x="67783" y="85796"/>
                    <a:pt x="66140" y="85773"/>
                    <a:pt x="64509" y="85642"/>
                  </a:cubicBezTo>
                  <a:cubicBezTo>
                    <a:pt x="62390" y="85463"/>
                    <a:pt x="60294" y="85130"/>
                    <a:pt x="58234" y="84630"/>
                  </a:cubicBezTo>
                  <a:cubicBezTo>
                    <a:pt x="54317" y="83808"/>
                    <a:pt x="50805" y="83284"/>
                    <a:pt x="47793" y="82951"/>
                  </a:cubicBezTo>
                  <a:cubicBezTo>
                    <a:pt x="45495" y="82689"/>
                    <a:pt x="43483" y="82546"/>
                    <a:pt x="41816" y="82451"/>
                  </a:cubicBezTo>
                  <a:lnTo>
                    <a:pt x="41542" y="82439"/>
                  </a:lnTo>
                  <a:cubicBezTo>
                    <a:pt x="35291" y="82129"/>
                    <a:pt x="34934" y="82713"/>
                    <a:pt x="28897" y="82153"/>
                  </a:cubicBezTo>
                  <a:cubicBezTo>
                    <a:pt x="22075" y="81534"/>
                    <a:pt x="20289" y="80581"/>
                    <a:pt x="14538" y="80796"/>
                  </a:cubicBezTo>
                  <a:cubicBezTo>
                    <a:pt x="12538" y="80867"/>
                    <a:pt x="10943" y="81046"/>
                    <a:pt x="7776" y="81010"/>
                  </a:cubicBezTo>
                  <a:cubicBezTo>
                    <a:pt x="5180" y="80986"/>
                    <a:pt x="2585" y="80820"/>
                    <a:pt x="1" y="80534"/>
                  </a:cubicBezTo>
                  <a:cubicBezTo>
                    <a:pt x="5537" y="53816"/>
                    <a:pt x="11062" y="27111"/>
                    <a:pt x="16598" y="393"/>
                  </a:cubicBezTo>
                  <a:cubicBezTo>
                    <a:pt x="21063" y="0"/>
                    <a:pt x="25564" y="72"/>
                    <a:pt x="30029" y="631"/>
                  </a:cubicBezTo>
                  <a:cubicBezTo>
                    <a:pt x="35446" y="1322"/>
                    <a:pt x="37649" y="2310"/>
                    <a:pt x="41601" y="3239"/>
                  </a:cubicBezTo>
                  <a:cubicBezTo>
                    <a:pt x="43102" y="3584"/>
                    <a:pt x="54972" y="2715"/>
                    <a:pt x="58282" y="3012"/>
                  </a:cubicBezTo>
                  <a:cubicBezTo>
                    <a:pt x="58282" y="3012"/>
                    <a:pt x="59901" y="3191"/>
                    <a:pt x="61985" y="3548"/>
                  </a:cubicBezTo>
                  <a:cubicBezTo>
                    <a:pt x="69367" y="4846"/>
                    <a:pt x="75546" y="6084"/>
                    <a:pt x="77403" y="6953"/>
                  </a:cubicBezTo>
                  <a:cubicBezTo>
                    <a:pt x="81666" y="8942"/>
                    <a:pt x="85571" y="8870"/>
                    <a:pt x="90596" y="8227"/>
                  </a:cubicBezTo>
                  <a:cubicBezTo>
                    <a:pt x="93596" y="7834"/>
                    <a:pt x="114218" y="7608"/>
                    <a:pt x="125207" y="5548"/>
                  </a:cubicBezTo>
                  <a:cubicBezTo>
                    <a:pt x="148162" y="1226"/>
                    <a:pt x="153901" y="7537"/>
                    <a:pt x="175511" y="8954"/>
                  </a:cubicBezTo>
                  <a:cubicBezTo>
                    <a:pt x="191727" y="10013"/>
                    <a:pt x="206301" y="6441"/>
                    <a:pt x="212682" y="105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7"/>
            <p:cNvSpPr/>
            <p:nvPr/>
          </p:nvSpPr>
          <p:spPr>
            <a:xfrm>
              <a:off x="1136457" y="603850"/>
              <a:ext cx="983008" cy="4592124"/>
            </a:xfrm>
            <a:custGeom>
              <a:avLst/>
              <a:gdLst/>
              <a:ahLst/>
              <a:cxnLst/>
              <a:rect l="l" t="t" r="r" b="b"/>
              <a:pathLst>
                <a:path w="30719" h="138109" extrusionOk="0">
                  <a:moveTo>
                    <a:pt x="29079" y="1"/>
                  </a:moveTo>
                  <a:cubicBezTo>
                    <a:pt x="28376" y="1"/>
                    <a:pt x="27757" y="492"/>
                    <a:pt x="27611" y="1210"/>
                  </a:cubicBezTo>
                  <a:lnTo>
                    <a:pt x="167" y="136298"/>
                  </a:lnTo>
                  <a:cubicBezTo>
                    <a:pt x="0" y="137108"/>
                    <a:pt x="524" y="137906"/>
                    <a:pt x="1334" y="138072"/>
                  </a:cubicBezTo>
                  <a:cubicBezTo>
                    <a:pt x="1429" y="138096"/>
                    <a:pt x="1536" y="138108"/>
                    <a:pt x="1631" y="138108"/>
                  </a:cubicBezTo>
                  <a:cubicBezTo>
                    <a:pt x="2346" y="138108"/>
                    <a:pt x="2953" y="137596"/>
                    <a:pt x="3096" y="136906"/>
                  </a:cubicBezTo>
                  <a:lnTo>
                    <a:pt x="30552" y="1806"/>
                  </a:lnTo>
                  <a:cubicBezTo>
                    <a:pt x="30718" y="984"/>
                    <a:pt x="30195" y="198"/>
                    <a:pt x="29385" y="32"/>
                  </a:cubicBezTo>
                  <a:cubicBezTo>
                    <a:pt x="29282" y="11"/>
                    <a:pt x="29180" y="1"/>
                    <a:pt x="290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3" name="Google Shape;963;p37"/>
          <p:cNvGrpSpPr/>
          <p:nvPr/>
        </p:nvGrpSpPr>
        <p:grpSpPr>
          <a:xfrm>
            <a:off x="603811" y="2297618"/>
            <a:ext cx="2693719" cy="3058897"/>
            <a:chOff x="884538" y="2072959"/>
            <a:chExt cx="2891808" cy="3283488"/>
          </a:xfrm>
        </p:grpSpPr>
        <p:sp>
          <p:nvSpPr>
            <p:cNvPr id="964" name="Google Shape;964;p37"/>
            <p:cNvSpPr/>
            <p:nvPr/>
          </p:nvSpPr>
          <p:spPr>
            <a:xfrm>
              <a:off x="922650" y="2546559"/>
              <a:ext cx="161184" cy="124224"/>
            </a:xfrm>
            <a:custGeom>
              <a:avLst/>
              <a:gdLst/>
              <a:ahLst/>
              <a:cxnLst/>
              <a:rect l="l" t="t" r="r" b="b"/>
              <a:pathLst>
                <a:path w="5037" h="3882" extrusionOk="0">
                  <a:moveTo>
                    <a:pt x="4751" y="0"/>
                  </a:moveTo>
                  <a:lnTo>
                    <a:pt x="560" y="1834"/>
                  </a:lnTo>
                  <a:lnTo>
                    <a:pt x="0" y="3882"/>
                  </a:lnTo>
                  <a:lnTo>
                    <a:pt x="0" y="3882"/>
                  </a:lnTo>
                  <a:lnTo>
                    <a:pt x="5036" y="3120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rgbClr val="202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7"/>
            <p:cNvSpPr/>
            <p:nvPr/>
          </p:nvSpPr>
          <p:spPr>
            <a:xfrm>
              <a:off x="1040378" y="2376351"/>
              <a:ext cx="577600" cy="688288"/>
            </a:xfrm>
            <a:custGeom>
              <a:avLst/>
              <a:gdLst/>
              <a:ahLst/>
              <a:cxnLst/>
              <a:rect l="l" t="t" r="r" b="b"/>
              <a:pathLst>
                <a:path w="18050" h="21509" extrusionOk="0">
                  <a:moveTo>
                    <a:pt x="7806" y="1"/>
                  </a:moveTo>
                  <a:cubicBezTo>
                    <a:pt x="4462" y="1"/>
                    <a:pt x="1362" y="1393"/>
                    <a:pt x="405" y="4426"/>
                  </a:cubicBezTo>
                  <a:cubicBezTo>
                    <a:pt x="83" y="5450"/>
                    <a:pt x="0" y="6677"/>
                    <a:pt x="250" y="8093"/>
                  </a:cubicBezTo>
                  <a:cubicBezTo>
                    <a:pt x="393" y="8903"/>
                    <a:pt x="726" y="9653"/>
                    <a:pt x="1215" y="10308"/>
                  </a:cubicBezTo>
                  <a:cubicBezTo>
                    <a:pt x="1381" y="10534"/>
                    <a:pt x="1500" y="10784"/>
                    <a:pt x="1548" y="11058"/>
                  </a:cubicBezTo>
                  <a:cubicBezTo>
                    <a:pt x="1691" y="11927"/>
                    <a:pt x="429" y="15380"/>
                    <a:pt x="1024" y="15582"/>
                  </a:cubicBezTo>
                  <a:cubicBezTo>
                    <a:pt x="1222" y="15650"/>
                    <a:pt x="1487" y="15672"/>
                    <a:pt x="1752" y="15672"/>
                  </a:cubicBezTo>
                  <a:cubicBezTo>
                    <a:pt x="2281" y="15672"/>
                    <a:pt x="2810" y="15582"/>
                    <a:pt x="2810" y="15582"/>
                  </a:cubicBezTo>
                  <a:cubicBezTo>
                    <a:pt x="3048" y="16166"/>
                    <a:pt x="3298" y="16737"/>
                    <a:pt x="3536" y="17309"/>
                  </a:cubicBezTo>
                  <a:cubicBezTo>
                    <a:pt x="3381" y="17702"/>
                    <a:pt x="3429" y="18095"/>
                    <a:pt x="3655" y="18333"/>
                  </a:cubicBezTo>
                  <a:cubicBezTo>
                    <a:pt x="3751" y="18416"/>
                    <a:pt x="3870" y="18488"/>
                    <a:pt x="4001" y="18511"/>
                  </a:cubicBezTo>
                  <a:cubicBezTo>
                    <a:pt x="4060" y="18666"/>
                    <a:pt x="4441" y="19642"/>
                    <a:pt x="4977" y="20190"/>
                  </a:cubicBezTo>
                  <a:cubicBezTo>
                    <a:pt x="5167" y="20381"/>
                    <a:pt x="5406" y="20571"/>
                    <a:pt x="5406" y="20571"/>
                  </a:cubicBezTo>
                  <a:cubicBezTo>
                    <a:pt x="5584" y="20714"/>
                    <a:pt x="5787" y="20845"/>
                    <a:pt x="6001" y="20976"/>
                  </a:cubicBezTo>
                  <a:cubicBezTo>
                    <a:pt x="6429" y="21238"/>
                    <a:pt x="6906" y="21416"/>
                    <a:pt x="7406" y="21500"/>
                  </a:cubicBezTo>
                  <a:cubicBezTo>
                    <a:pt x="7453" y="21506"/>
                    <a:pt x="7501" y="21509"/>
                    <a:pt x="7549" y="21509"/>
                  </a:cubicBezTo>
                  <a:cubicBezTo>
                    <a:pt x="7596" y="21509"/>
                    <a:pt x="7644" y="21506"/>
                    <a:pt x="7692" y="21500"/>
                  </a:cubicBezTo>
                  <a:cubicBezTo>
                    <a:pt x="8477" y="21416"/>
                    <a:pt x="11061" y="20726"/>
                    <a:pt x="16740" y="15904"/>
                  </a:cubicBezTo>
                  <a:lnTo>
                    <a:pt x="15359" y="13237"/>
                  </a:lnTo>
                  <a:cubicBezTo>
                    <a:pt x="15359" y="13237"/>
                    <a:pt x="15454" y="12987"/>
                    <a:pt x="15597" y="12546"/>
                  </a:cubicBezTo>
                  <a:cubicBezTo>
                    <a:pt x="16300" y="10344"/>
                    <a:pt x="18050" y="3438"/>
                    <a:pt x="13049" y="1140"/>
                  </a:cubicBezTo>
                  <a:cubicBezTo>
                    <a:pt x="11423" y="393"/>
                    <a:pt x="9580" y="1"/>
                    <a:pt x="7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7"/>
            <p:cNvSpPr/>
            <p:nvPr/>
          </p:nvSpPr>
          <p:spPr>
            <a:xfrm>
              <a:off x="1040378" y="2517983"/>
              <a:ext cx="350912" cy="546752"/>
            </a:xfrm>
            <a:custGeom>
              <a:avLst/>
              <a:gdLst/>
              <a:ahLst/>
              <a:cxnLst/>
              <a:rect l="l" t="t" r="r" b="b"/>
              <a:pathLst>
                <a:path w="10966" h="17086" extrusionOk="0">
                  <a:moveTo>
                    <a:pt x="10347" y="13704"/>
                  </a:moveTo>
                  <a:cubicBezTo>
                    <a:pt x="9989" y="14621"/>
                    <a:pt x="8692" y="16050"/>
                    <a:pt x="7692" y="17086"/>
                  </a:cubicBezTo>
                  <a:cubicBezTo>
                    <a:pt x="7596" y="17086"/>
                    <a:pt x="7501" y="17086"/>
                    <a:pt x="7406" y="17086"/>
                  </a:cubicBezTo>
                  <a:cubicBezTo>
                    <a:pt x="6906" y="16990"/>
                    <a:pt x="6429" y="16812"/>
                    <a:pt x="6001" y="16550"/>
                  </a:cubicBezTo>
                  <a:cubicBezTo>
                    <a:pt x="5787" y="16431"/>
                    <a:pt x="5584" y="16288"/>
                    <a:pt x="5406" y="16145"/>
                  </a:cubicBezTo>
                  <a:cubicBezTo>
                    <a:pt x="5406" y="16145"/>
                    <a:pt x="5167" y="15955"/>
                    <a:pt x="4977" y="15764"/>
                  </a:cubicBezTo>
                  <a:cubicBezTo>
                    <a:pt x="4441" y="15216"/>
                    <a:pt x="4060" y="14240"/>
                    <a:pt x="4001" y="14085"/>
                  </a:cubicBezTo>
                  <a:cubicBezTo>
                    <a:pt x="3870" y="14062"/>
                    <a:pt x="3751" y="14002"/>
                    <a:pt x="3655" y="13907"/>
                  </a:cubicBezTo>
                  <a:cubicBezTo>
                    <a:pt x="3429" y="13681"/>
                    <a:pt x="3381" y="13276"/>
                    <a:pt x="3536" y="12883"/>
                  </a:cubicBezTo>
                  <a:cubicBezTo>
                    <a:pt x="3298" y="12311"/>
                    <a:pt x="3048" y="11740"/>
                    <a:pt x="2810" y="11156"/>
                  </a:cubicBezTo>
                  <a:cubicBezTo>
                    <a:pt x="2810" y="11156"/>
                    <a:pt x="1619" y="11359"/>
                    <a:pt x="1024" y="11156"/>
                  </a:cubicBezTo>
                  <a:cubicBezTo>
                    <a:pt x="429" y="10954"/>
                    <a:pt x="1691" y="7501"/>
                    <a:pt x="1548" y="6644"/>
                  </a:cubicBezTo>
                  <a:cubicBezTo>
                    <a:pt x="1500" y="6370"/>
                    <a:pt x="1381" y="6108"/>
                    <a:pt x="1215" y="5882"/>
                  </a:cubicBezTo>
                  <a:cubicBezTo>
                    <a:pt x="726" y="5227"/>
                    <a:pt x="393" y="4477"/>
                    <a:pt x="250" y="3667"/>
                  </a:cubicBezTo>
                  <a:cubicBezTo>
                    <a:pt x="0" y="2251"/>
                    <a:pt x="83" y="1024"/>
                    <a:pt x="405" y="0"/>
                  </a:cubicBezTo>
                  <a:lnTo>
                    <a:pt x="4012" y="893"/>
                  </a:lnTo>
                  <a:cubicBezTo>
                    <a:pt x="4012" y="893"/>
                    <a:pt x="7811" y="6620"/>
                    <a:pt x="6787" y="7061"/>
                  </a:cubicBezTo>
                  <a:cubicBezTo>
                    <a:pt x="5763" y="7489"/>
                    <a:pt x="5441" y="7394"/>
                    <a:pt x="5787" y="8549"/>
                  </a:cubicBezTo>
                  <a:cubicBezTo>
                    <a:pt x="6132" y="9716"/>
                    <a:pt x="10966" y="12121"/>
                    <a:pt x="10347" y="137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7"/>
            <p:cNvSpPr/>
            <p:nvPr/>
          </p:nvSpPr>
          <p:spPr>
            <a:xfrm>
              <a:off x="1216378" y="2513407"/>
              <a:ext cx="149376" cy="672480"/>
            </a:xfrm>
            <a:custGeom>
              <a:avLst/>
              <a:gdLst/>
              <a:ahLst/>
              <a:cxnLst/>
              <a:rect l="l" t="t" r="r" b="b"/>
              <a:pathLst>
                <a:path w="4668" h="21015" extrusionOk="0">
                  <a:moveTo>
                    <a:pt x="1822" y="0"/>
                  </a:moveTo>
                  <a:lnTo>
                    <a:pt x="1" y="643"/>
                  </a:lnTo>
                  <a:cubicBezTo>
                    <a:pt x="989" y="3465"/>
                    <a:pt x="1691" y="6370"/>
                    <a:pt x="2120" y="9335"/>
                  </a:cubicBezTo>
                  <a:cubicBezTo>
                    <a:pt x="2668" y="13145"/>
                    <a:pt x="2751" y="16991"/>
                    <a:pt x="2358" y="20813"/>
                  </a:cubicBezTo>
                  <a:lnTo>
                    <a:pt x="4263" y="21015"/>
                  </a:lnTo>
                  <a:cubicBezTo>
                    <a:pt x="4668" y="17038"/>
                    <a:pt x="4597" y="13014"/>
                    <a:pt x="4025" y="9061"/>
                  </a:cubicBezTo>
                  <a:cubicBezTo>
                    <a:pt x="3585" y="5977"/>
                    <a:pt x="2834" y="2941"/>
                    <a:pt x="1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7"/>
            <p:cNvSpPr/>
            <p:nvPr/>
          </p:nvSpPr>
          <p:spPr>
            <a:xfrm>
              <a:off x="1389754" y="2536639"/>
              <a:ext cx="395104" cy="414656"/>
            </a:xfrm>
            <a:custGeom>
              <a:avLst/>
              <a:gdLst/>
              <a:ahLst/>
              <a:cxnLst/>
              <a:rect l="l" t="t" r="r" b="b"/>
              <a:pathLst>
                <a:path w="12347" h="12958" extrusionOk="0">
                  <a:moveTo>
                    <a:pt x="1560" y="1"/>
                  </a:moveTo>
                  <a:cubicBezTo>
                    <a:pt x="1036" y="1620"/>
                    <a:pt x="524" y="3251"/>
                    <a:pt x="0" y="4870"/>
                  </a:cubicBezTo>
                  <a:cubicBezTo>
                    <a:pt x="158" y="4989"/>
                    <a:pt x="348" y="5058"/>
                    <a:pt x="545" y="5058"/>
                  </a:cubicBezTo>
                  <a:cubicBezTo>
                    <a:pt x="585" y="5058"/>
                    <a:pt x="626" y="5055"/>
                    <a:pt x="667" y="5049"/>
                  </a:cubicBezTo>
                  <a:cubicBezTo>
                    <a:pt x="1465" y="4906"/>
                    <a:pt x="1381" y="3334"/>
                    <a:pt x="2250" y="2942"/>
                  </a:cubicBezTo>
                  <a:cubicBezTo>
                    <a:pt x="2388" y="2881"/>
                    <a:pt x="2541" y="2854"/>
                    <a:pt x="2702" y="2854"/>
                  </a:cubicBezTo>
                  <a:cubicBezTo>
                    <a:pt x="3335" y="2854"/>
                    <a:pt x="4078" y="3281"/>
                    <a:pt x="4382" y="3823"/>
                  </a:cubicBezTo>
                  <a:cubicBezTo>
                    <a:pt x="4929" y="4811"/>
                    <a:pt x="4251" y="6644"/>
                    <a:pt x="2310" y="7859"/>
                  </a:cubicBezTo>
                  <a:lnTo>
                    <a:pt x="1560" y="12931"/>
                  </a:lnTo>
                  <a:cubicBezTo>
                    <a:pt x="1560" y="12931"/>
                    <a:pt x="1720" y="12958"/>
                    <a:pt x="2072" y="12958"/>
                  </a:cubicBezTo>
                  <a:cubicBezTo>
                    <a:pt x="2872" y="12958"/>
                    <a:pt x="4661" y="12820"/>
                    <a:pt x="7811" y="11919"/>
                  </a:cubicBezTo>
                  <a:cubicBezTo>
                    <a:pt x="12347" y="10633"/>
                    <a:pt x="11573" y="2572"/>
                    <a:pt x="11573" y="2572"/>
                  </a:cubicBezTo>
                  <a:lnTo>
                    <a:pt x="15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7"/>
            <p:cNvSpPr/>
            <p:nvPr/>
          </p:nvSpPr>
          <p:spPr>
            <a:xfrm>
              <a:off x="884538" y="2072959"/>
              <a:ext cx="928512" cy="621056"/>
            </a:xfrm>
            <a:custGeom>
              <a:avLst/>
              <a:gdLst/>
              <a:ahLst/>
              <a:cxnLst/>
              <a:rect l="l" t="t" r="r" b="b"/>
              <a:pathLst>
                <a:path w="29016" h="19408" extrusionOk="0">
                  <a:moveTo>
                    <a:pt x="29016" y="16717"/>
                  </a:moveTo>
                  <a:cubicBezTo>
                    <a:pt x="26408" y="17003"/>
                    <a:pt x="23789" y="17146"/>
                    <a:pt x="21158" y="17146"/>
                  </a:cubicBezTo>
                  <a:cubicBezTo>
                    <a:pt x="17741" y="17110"/>
                    <a:pt x="15657" y="16693"/>
                    <a:pt x="14300" y="16312"/>
                  </a:cubicBezTo>
                  <a:cubicBezTo>
                    <a:pt x="12240" y="15717"/>
                    <a:pt x="10418" y="15348"/>
                    <a:pt x="8466" y="15574"/>
                  </a:cubicBezTo>
                  <a:cubicBezTo>
                    <a:pt x="7918" y="15634"/>
                    <a:pt x="7108" y="15669"/>
                    <a:pt x="6239" y="16110"/>
                  </a:cubicBezTo>
                  <a:cubicBezTo>
                    <a:pt x="5287" y="16574"/>
                    <a:pt x="5263" y="16979"/>
                    <a:pt x="4299" y="17693"/>
                  </a:cubicBezTo>
                  <a:cubicBezTo>
                    <a:pt x="2751" y="18825"/>
                    <a:pt x="608" y="19408"/>
                    <a:pt x="108" y="18801"/>
                  </a:cubicBezTo>
                  <a:cubicBezTo>
                    <a:pt x="36" y="18717"/>
                    <a:pt x="0" y="18598"/>
                    <a:pt x="0" y="18491"/>
                  </a:cubicBezTo>
                  <a:cubicBezTo>
                    <a:pt x="548" y="17789"/>
                    <a:pt x="989" y="17003"/>
                    <a:pt x="1310" y="16169"/>
                  </a:cubicBezTo>
                  <a:cubicBezTo>
                    <a:pt x="1203" y="14896"/>
                    <a:pt x="1251" y="13622"/>
                    <a:pt x="1429" y="12359"/>
                  </a:cubicBezTo>
                  <a:cubicBezTo>
                    <a:pt x="1643" y="10835"/>
                    <a:pt x="2072" y="9359"/>
                    <a:pt x="2727" y="7978"/>
                  </a:cubicBezTo>
                  <a:cubicBezTo>
                    <a:pt x="4049" y="5132"/>
                    <a:pt x="6477" y="2954"/>
                    <a:pt x="9454" y="1942"/>
                  </a:cubicBezTo>
                  <a:lnTo>
                    <a:pt x="9454" y="1942"/>
                  </a:lnTo>
                  <a:cubicBezTo>
                    <a:pt x="10323" y="1644"/>
                    <a:pt x="11228" y="1418"/>
                    <a:pt x="12145" y="1275"/>
                  </a:cubicBezTo>
                  <a:cubicBezTo>
                    <a:pt x="13085" y="1108"/>
                    <a:pt x="19396" y="1"/>
                    <a:pt x="23468" y="3930"/>
                  </a:cubicBezTo>
                  <a:cubicBezTo>
                    <a:pt x="24944" y="5359"/>
                    <a:pt x="25646" y="6978"/>
                    <a:pt x="26182" y="8228"/>
                  </a:cubicBezTo>
                  <a:cubicBezTo>
                    <a:pt x="27063" y="10300"/>
                    <a:pt x="27528" y="12526"/>
                    <a:pt x="27551" y="147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7"/>
            <p:cNvSpPr/>
            <p:nvPr/>
          </p:nvSpPr>
          <p:spPr>
            <a:xfrm>
              <a:off x="884538" y="2135071"/>
              <a:ext cx="683168" cy="547328"/>
            </a:xfrm>
            <a:custGeom>
              <a:avLst/>
              <a:gdLst/>
              <a:ahLst/>
              <a:cxnLst/>
              <a:rect l="l" t="t" r="r" b="b"/>
              <a:pathLst>
                <a:path w="21349" h="17104" extrusionOk="0">
                  <a:moveTo>
                    <a:pt x="9442" y="1"/>
                  </a:moveTo>
                  <a:lnTo>
                    <a:pt x="9442" y="1"/>
                  </a:lnTo>
                  <a:cubicBezTo>
                    <a:pt x="6477" y="1013"/>
                    <a:pt x="4049" y="3191"/>
                    <a:pt x="2727" y="6037"/>
                  </a:cubicBezTo>
                  <a:cubicBezTo>
                    <a:pt x="2072" y="7418"/>
                    <a:pt x="1643" y="8894"/>
                    <a:pt x="1429" y="10418"/>
                  </a:cubicBezTo>
                  <a:cubicBezTo>
                    <a:pt x="1251" y="11681"/>
                    <a:pt x="1203" y="12955"/>
                    <a:pt x="1310" y="14228"/>
                  </a:cubicBezTo>
                  <a:cubicBezTo>
                    <a:pt x="989" y="15062"/>
                    <a:pt x="548" y="15848"/>
                    <a:pt x="0" y="16550"/>
                  </a:cubicBezTo>
                  <a:cubicBezTo>
                    <a:pt x="0" y="16657"/>
                    <a:pt x="36" y="16776"/>
                    <a:pt x="108" y="16860"/>
                  </a:cubicBezTo>
                  <a:cubicBezTo>
                    <a:pt x="242" y="17027"/>
                    <a:pt x="503" y="17104"/>
                    <a:pt x="843" y="17104"/>
                  </a:cubicBezTo>
                  <a:cubicBezTo>
                    <a:pt x="1737" y="17104"/>
                    <a:pt x="3177" y="16572"/>
                    <a:pt x="4299" y="15752"/>
                  </a:cubicBezTo>
                  <a:cubicBezTo>
                    <a:pt x="5263" y="15038"/>
                    <a:pt x="5287" y="14633"/>
                    <a:pt x="6239" y="14169"/>
                  </a:cubicBezTo>
                  <a:cubicBezTo>
                    <a:pt x="7108" y="13728"/>
                    <a:pt x="7918" y="13693"/>
                    <a:pt x="8466" y="13633"/>
                  </a:cubicBezTo>
                  <a:cubicBezTo>
                    <a:pt x="8862" y="13587"/>
                    <a:pt x="9252" y="13566"/>
                    <a:pt x="9640" y="13566"/>
                  </a:cubicBezTo>
                  <a:cubicBezTo>
                    <a:pt x="11167" y="13566"/>
                    <a:pt x="12658" y="13897"/>
                    <a:pt x="14300" y="14371"/>
                  </a:cubicBezTo>
                  <a:cubicBezTo>
                    <a:pt x="15657" y="14752"/>
                    <a:pt x="17741" y="15169"/>
                    <a:pt x="21158" y="15205"/>
                  </a:cubicBezTo>
                  <a:lnTo>
                    <a:pt x="21348" y="15002"/>
                  </a:lnTo>
                  <a:cubicBezTo>
                    <a:pt x="20813" y="11776"/>
                    <a:pt x="16622" y="12026"/>
                    <a:pt x="11288" y="10180"/>
                  </a:cubicBezTo>
                  <a:cubicBezTo>
                    <a:pt x="6001" y="8347"/>
                    <a:pt x="9383" y="143"/>
                    <a:pt x="9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7"/>
            <p:cNvSpPr/>
            <p:nvPr/>
          </p:nvSpPr>
          <p:spPr>
            <a:xfrm>
              <a:off x="1012922" y="2615135"/>
              <a:ext cx="2763424" cy="2532544"/>
            </a:xfrm>
            <a:custGeom>
              <a:avLst/>
              <a:gdLst/>
              <a:ahLst/>
              <a:cxnLst/>
              <a:rect l="l" t="t" r="r" b="b"/>
              <a:pathLst>
                <a:path w="86357" h="79142" extrusionOk="0">
                  <a:moveTo>
                    <a:pt x="86357" y="79141"/>
                  </a:moveTo>
                  <a:lnTo>
                    <a:pt x="8097" y="79141"/>
                  </a:lnTo>
                  <a:cubicBezTo>
                    <a:pt x="7883" y="76629"/>
                    <a:pt x="8157" y="74093"/>
                    <a:pt x="8895" y="71676"/>
                  </a:cubicBezTo>
                  <a:cubicBezTo>
                    <a:pt x="10312" y="67140"/>
                    <a:pt x="12979" y="64735"/>
                    <a:pt x="18908" y="58555"/>
                  </a:cubicBezTo>
                  <a:cubicBezTo>
                    <a:pt x="20992" y="56376"/>
                    <a:pt x="24218" y="52959"/>
                    <a:pt x="28171" y="48566"/>
                  </a:cubicBezTo>
                  <a:cubicBezTo>
                    <a:pt x="28076" y="47947"/>
                    <a:pt x="27981" y="47328"/>
                    <a:pt x="27885" y="46697"/>
                  </a:cubicBezTo>
                  <a:cubicBezTo>
                    <a:pt x="27766" y="45923"/>
                    <a:pt x="27647" y="45149"/>
                    <a:pt x="27540" y="44363"/>
                  </a:cubicBezTo>
                  <a:cubicBezTo>
                    <a:pt x="27326" y="43006"/>
                    <a:pt x="27123" y="41636"/>
                    <a:pt x="26921" y="40279"/>
                  </a:cubicBezTo>
                  <a:lnTo>
                    <a:pt x="21563" y="35981"/>
                  </a:lnTo>
                  <a:cubicBezTo>
                    <a:pt x="21337" y="37362"/>
                    <a:pt x="16479" y="46911"/>
                    <a:pt x="15800" y="47256"/>
                  </a:cubicBezTo>
                  <a:cubicBezTo>
                    <a:pt x="15110" y="47601"/>
                    <a:pt x="9300" y="48852"/>
                    <a:pt x="7645" y="48518"/>
                  </a:cubicBezTo>
                  <a:cubicBezTo>
                    <a:pt x="5990" y="48173"/>
                    <a:pt x="3644" y="45827"/>
                    <a:pt x="1822" y="42732"/>
                  </a:cubicBezTo>
                  <a:cubicBezTo>
                    <a:pt x="1" y="39648"/>
                    <a:pt x="3513" y="34207"/>
                    <a:pt x="3513" y="34207"/>
                  </a:cubicBezTo>
                  <a:cubicBezTo>
                    <a:pt x="2989" y="31814"/>
                    <a:pt x="6216" y="30147"/>
                    <a:pt x="6216" y="30147"/>
                  </a:cubicBezTo>
                  <a:cubicBezTo>
                    <a:pt x="6216" y="30147"/>
                    <a:pt x="6097" y="21741"/>
                    <a:pt x="6216" y="18538"/>
                  </a:cubicBezTo>
                  <a:cubicBezTo>
                    <a:pt x="6252" y="18038"/>
                    <a:pt x="6406" y="17550"/>
                    <a:pt x="6656" y="17122"/>
                  </a:cubicBezTo>
                  <a:lnTo>
                    <a:pt x="6656" y="17122"/>
                  </a:lnTo>
                  <a:cubicBezTo>
                    <a:pt x="8204" y="14335"/>
                    <a:pt x="13264" y="11645"/>
                    <a:pt x="13264" y="11645"/>
                  </a:cubicBezTo>
                  <a:cubicBezTo>
                    <a:pt x="13276" y="9275"/>
                    <a:pt x="14145" y="7001"/>
                    <a:pt x="15693" y="5215"/>
                  </a:cubicBezTo>
                  <a:lnTo>
                    <a:pt x="15693" y="5215"/>
                  </a:lnTo>
                  <a:cubicBezTo>
                    <a:pt x="16753" y="4025"/>
                    <a:pt x="18003" y="3025"/>
                    <a:pt x="19408" y="2263"/>
                  </a:cubicBezTo>
                  <a:cubicBezTo>
                    <a:pt x="21325" y="1191"/>
                    <a:pt x="23397" y="429"/>
                    <a:pt x="25552" y="0"/>
                  </a:cubicBezTo>
                  <a:lnTo>
                    <a:pt x="28183" y="2822"/>
                  </a:lnTo>
                  <a:cubicBezTo>
                    <a:pt x="28183" y="2822"/>
                    <a:pt x="37029" y="1572"/>
                    <a:pt x="39934" y="1239"/>
                  </a:cubicBezTo>
                  <a:cubicBezTo>
                    <a:pt x="42851" y="893"/>
                    <a:pt x="47126" y="4668"/>
                    <a:pt x="50888" y="6549"/>
                  </a:cubicBezTo>
                  <a:cubicBezTo>
                    <a:pt x="54662" y="8442"/>
                    <a:pt x="54567" y="5870"/>
                    <a:pt x="61330" y="10930"/>
                  </a:cubicBezTo>
                  <a:cubicBezTo>
                    <a:pt x="68093" y="15990"/>
                    <a:pt x="86357" y="79141"/>
                    <a:pt x="86357" y="791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7"/>
            <p:cNvSpPr/>
            <p:nvPr/>
          </p:nvSpPr>
          <p:spPr>
            <a:xfrm>
              <a:off x="1468986" y="3791103"/>
              <a:ext cx="381408" cy="841824"/>
            </a:xfrm>
            <a:custGeom>
              <a:avLst/>
              <a:gdLst/>
              <a:ahLst/>
              <a:cxnLst/>
              <a:rect l="l" t="t" r="r" b="b"/>
              <a:pathLst>
                <a:path w="11919" h="26307" extrusionOk="0">
                  <a:moveTo>
                    <a:pt x="10219" y="1"/>
                  </a:moveTo>
                  <a:cubicBezTo>
                    <a:pt x="9587" y="1"/>
                    <a:pt x="8994" y="400"/>
                    <a:pt x="8787" y="1030"/>
                  </a:cubicBezTo>
                  <a:lnTo>
                    <a:pt x="358" y="24283"/>
                  </a:lnTo>
                  <a:cubicBezTo>
                    <a:pt x="1" y="25259"/>
                    <a:pt x="727" y="26295"/>
                    <a:pt x="1763" y="26307"/>
                  </a:cubicBezTo>
                  <a:cubicBezTo>
                    <a:pt x="2394" y="26295"/>
                    <a:pt x="2965" y="25902"/>
                    <a:pt x="3180" y="25307"/>
                  </a:cubicBezTo>
                  <a:lnTo>
                    <a:pt x="11609" y="2066"/>
                  </a:lnTo>
                  <a:cubicBezTo>
                    <a:pt x="11919" y="1280"/>
                    <a:pt x="11526" y="387"/>
                    <a:pt x="10728" y="89"/>
                  </a:cubicBezTo>
                  <a:cubicBezTo>
                    <a:pt x="10560" y="29"/>
                    <a:pt x="10388" y="1"/>
                    <a:pt x="10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7"/>
            <p:cNvSpPr/>
            <p:nvPr/>
          </p:nvSpPr>
          <p:spPr>
            <a:xfrm>
              <a:off x="1009498" y="3073471"/>
              <a:ext cx="1179232" cy="1107584"/>
            </a:xfrm>
            <a:custGeom>
              <a:avLst/>
              <a:gdLst/>
              <a:ahLst/>
              <a:cxnLst/>
              <a:rect l="l" t="t" r="r" b="b"/>
              <a:pathLst>
                <a:path w="36851" h="34612" extrusionOk="0">
                  <a:moveTo>
                    <a:pt x="36851" y="34612"/>
                  </a:moveTo>
                  <a:lnTo>
                    <a:pt x="27897" y="32386"/>
                  </a:lnTo>
                  <a:cubicBezTo>
                    <a:pt x="27576" y="30242"/>
                    <a:pt x="27254" y="28099"/>
                    <a:pt x="26921" y="25956"/>
                  </a:cubicBezTo>
                  <a:lnTo>
                    <a:pt x="21563" y="21670"/>
                  </a:lnTo>
                  <a:cubicBezTo>
                    <a:pt x="21337" y="23039"/>
                    <a:pt x="16491" y="32588"/>
                    <a:pt x="15800" y="32933"/>
                  </a:cubicBezTo>
                  <a:cubicBezTo>
                    <a:pt x="15122" y="33278"/>
                    <a:pt x="9299" y="34541"/>
                    <a:pt x="7644" y="34195"/>
                  </a:cubicBezTo>
                  <a:cubicBezTo>
                    <a:pt x="5990" y="33850"/>
                    <a:pt x="3656" y="31504"/>
                    <a:pt x="1834" y="28421"/>
                  </a:cubicBezTo>
                  <a:cubicBezTo>
                    <a:pt x="1" y="25325"/>
                    <a:pt x="3525" y="19896"/>
                    <a:pt x="3525" y="19896"/>
                  </a:cubicBezTo>
                  <a:cubicBezTo>
                    <a:pt x="3001" y="17491"/>
                    <a:pt x="6228" y="15836"/>
                    <a:pt x="6228" y="15836"/>
                  </a:cubicBezTo>
                  <a:cubicBezTo>
                    <a:pt x="6228" y="15836"/>
                    <a:pt x="6109" y="7418"/>
                    <a:pt x="6228" y="4227"/>
                  </a:cubicBezTo>
                  <a:cubicBezTo>
                    <a:pt x="6251" y="3715"/>
                    <a:pt x="6406" y="3239"/>
                    <a:pt x="6668" y="2799"/>
                  </a:cubicBezTo>
                  <a:lnTo>
                    <a:pt x="6668" y="2799"/>
                  </a:lnTo>
                  <a:cubicBezTo>
                    <a:pt x="6763" y="2751"/>
                    <a:pt x="11431" y="1"/>
                    <a:pt x="15586" y="2799"/>
                  </a:cubicBezTo>
                  <a:cubicBezTo>
                    <a:pt x="19789" y="5632"/>
                    <a:pt x="20003" y="10776"/>
                    <a:pt x="26254" y="13550"/>
                  </a:cubicBezTo>
                  <a:cubicBezTo>
                    <a:pt x="32505" y="16324"/>
                    <a:pt x="36851" y="34612"/>
                    <a:pt x="36851" y="346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7"/>
            <p:cNvSpPr/>
            <p:nvPr/>
          </p:nvSpPr>
          <p:spPr>
            <a:xfrm>
              <a:off x="1265146" y="3962719"/>
              <a:ext cx="850816" cy="1184960"/>
            </a:xfrm>
            <a:custGeom>
              <a:avLst/>
              <a:gdLst/>
              <a:ahLst/>
              <a:cxnLst/>
              <a:rect l="l" t="t" r="r" b="b"/>
              <a:pathLst>
                <a:path w="26588" h="37030" extrusionOk="0">
                  <a:moveTo>
                    <a:pt x="26587" y="4585"/>
                  </a:moveTo>
                  <a:cubicBezTo>
                    <a:pt x="21563" y="8966"/>
                    <a:pt x="16836" y="13693"/>
                    <a:pt x="12455" y="18705"/>
                  </a:cubicBezTo>
                  <a:cubicBezTo>
                    <a:pt x="6704" y="25290"/>
                    <a:pt x="3942" y="29671"/>
                    <a:pt x="2299" y="35053"/>
                  </a:cubicBezTo>
                  <a:cubicBezTo>
                    <a:pt x="2061" y="35827"/>
                    <a:pt x="1894" y="36469"/>
                    <a:pt x="1787" y="36898"/>
                  </a:cubicBezTo>
                  <a:cubicBezTo>
                    <a:pt x="1787" y="36898"/>
                    <a:pt x="1811" y="36946"/>
                    <a:pt x="1858" y="37029"/>
                  </a:cubicBezTo>
                  <a:lnTo>
                    <a:pt x="215" y="37029"/>
                  </a:lnTo>
                  <a:cubicBezTo>
                    <a:pt x="1" y="34517"/>
                    <a:pt x="275" y="31981"/>
                    <a:pt x="1013" y="29564"/>
                  </a:cubicBezTo>
                  <a:cubicBezTo>
                    <a:pt x="2430" y="25028"/>
                    <a:pt x="5097" y="22623"/>
                    <a:pt x="11026" y="16443"/>
                  </a:cubicBezTo>
                  <a:cubicBezTo>
                    <a:pt x="13110" y="14264"/>
                    <a:pt x="16336" y="10847"/>
                    <a:pt x="20289" y="6454"/>
                  </a:cubicBezTo>
                  <a:cubicBezTo>
                    <a:pt x="20194" y="5835"/>
                    <a:pt x="20099" y="5216"/>
                    <a:pt x="20003" y="4585"/>
                  </a:cubicBezTo>
                  <a:cubicBezTo>
                    <a:pt x="19884" y="3811"/>
                    <a:pt x="19765" y="3037"/>
                    <a:pt x="19658" y="2251"/>
                  </a:cubicBezTo>
                  <a:cubicBezTo>
                    <a:pt x="22611" y="977"/>
                    <a:pt x="24885" y="1"/>
                    <a:pt x="24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7"/>
            <p:cNvSpPr/>
            <p:nvPr/>
          </p:nvSpPr>
          <p:spPr>
            <a:xfrm>
              <a:off x="1960090" y="4251903"/>
              <a:ext cx="1617760" cy="736128"/>
            </a:xfrm>
            <a:custGeom>
              <a:avLst/>
              <a:gdLst/>
              <a:ahLst/>
              <a:cxnLst/>
              <a:rect l="l" t="t" r="r" b="b"/>
              <a:pathLst>
                <a:path w="50555" h="23004" extrusionOk="0">
                  <a:moveTo>
                    <a:pt x="1" y="1"/>
                  </a:moveTo>
                  <a:cubicBezTo>
                    <a:pt x="1953" y="3644"/>
                    <a:pt x="5132" y="8132"/>
                    <a:pt x="10276" y="11561"/>
                  </a:cubicBezTo>
                  <a:cubicBezTo>
                    <a:pt x="27457" y="23003"/>
                    <a:pt x="49566" y="11276"/>
                    <a:pt x="50555" y="107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7"/>
            <p:cNvSpPr/>
            <p:nvPr/>
          </p:nvSpPr>
          <p:spPr>
            <a:xfrm>
              <a:off x="1905626" y="4110175"/>
              <a:ext cx="424064" cy="913280"/>
            </a:xfrm>
            <a:custGeom>
              <a:avLst/>
              <a:gdLst/>
              <a:ahLst/>
              <a:cxnLst/>
              <a:rect l="l" t="t" r="r" b="b"/>
              <a:pathLst>
                <a:path w="13252" h="28540" extrusionOk="0">
                  <a:moveTo>
                    <a:pt x="8323" y="4382"/>
                  </a:moveTo>
                  <a:cubicBezTo>
                    <a:pt x="12526" y="11740"/>
                    <a:pt x="13252" y="20574"/>
                    <a:pt x="10335" y="28540"/>
                  </a:cubicBezTo>
                  <a:lnTo>
                    <a:pt x="7739" y="7406"/>
                  </a:lnTo>
                  <a:lnTo>
                    <a:pt x="0" y="0"/>
                  </a:lnTo>
                  <a:lnTo>
                    <a:pt x="8954" y="22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7"/>
            <p:cNvSpPr/>
            <p:nvPr/>
          </p:nvSpPr>
          <p:spPr>
            <a:xfrm>
              <a:off x="2671418" y="4853887"/>
              <a:ext cx="148256" cy="284256"/>
            </a:xfrm>
            <a:custGeom>
              <a:avLst/>
              <a:gdLst/>
              <a:ahLst/>
              <a:cxnLst/>
              <a:rect l="l" t="t" r="r" b="b"/>
              <a:pathLst>
                <a:path w="4633" h="8883" extrusionOk="0">
                  <a:moveTo>
                    <a:pt x="4632" y="8882"/>
                  </a:moveTo>
                  <a:cubicBezTo>
                    <a:pt x="3692" y="5918"/>
                    <a:pt x="2739" y="2965"/>
                    <a:pt x="1799" y="0"/>
                  </a:cubicBezTo>
                  <a:cubicBezTo>
                    <a:pt x="1394" y="1905"/>
                    <a:pt x="1001" y="3822"/>
                    <a:pt x="620" y="5763"/>
                  </a:cubicBezTo>
                  <a:cubicBezTo>
                    <a:pt x="406" y="6799"/>
                    <a:pt x="203" y="7847"/>
                    <a:pt x="1" y="88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7"/>
            <p:cNvSpPr/>
            <p:nvPr/>
          </p:nvSpPr>
          <p:spPr>
            <a:xfrm>
              <a:off x="1815706" y="4058943"/>
              <a:ext cx="1881024" cy="627936"/>
            </a:xfrm>
            <a:custGeom>
              <a:avLst/>
              <a:gdLst/>
              <a:ahLst/>
              <a:cxnLst/>
              <a:rect l="l" t="t" r="r" b="b"/>
              <a:pathLst>
                <a:path w="58782" h="19623" extrusionOk="0">
                  <a:moveTo>
                    <a:pt x="3273" y="1"/>
                  </a:moveTo>
                  <a:cubicBezTo>
                    <a:pt x="2161" y="1"/>
                    <a:pt x="1098" y="631"/>
                    <a:pt x="631" y="1709"/>
                  </a:cubicBezTo>
                  <a:cubicBezTo>
                    <a:pt x="0" y="3197"/>
                    <a:pt x="715" y="4899"/>
                    <a:pt x="2215" y="5495"/>
                  </a:cubicBezTo>
                  <a:cubicBezTo>
                    <a:pt x="12252" y="9424"/>
                    <a:pt x="20967" y="12543"/>
                    <a:pt x="28278" y="14841"/>
                  </a:cubicBezTo>
                  <a:cubicBezTo>
                    <a:pt x="30456" y="15520"/>
                    <a:pt x="32492" y="16127"/>
                    <a:pt x="34409" y="16663"/>
                  </a:cubicBezTo>
                  <a:cubicBezTo>
                    <a:pt x="36576" y="17258"/>
                    <a:pt x="38565" y="17758"/>
                    <a:pt x="40398" y="18175"/>
                  </a:cubicBezTo>
                  <a:cubicBezTo>
                    <a:pt x="40398" y="18175"/>
                    <a:pt x="44280" y="19425"/>
                    <a:pt x="50900" y="19604"/>
                  </a:cubicBezTo>
                  <a:cubicBezTo>
                    <a:pt x="51322" y="19617"/>
                    <a:pt x="51711" y="19623"/>
                    <a:pt x="52070" y="19623"/>
                  </a:cubicBezTo>
                  <a:cubicBezTo>
                    <a:pt x="54995" y="19623"/>
                    <a:pt x="55948" y="19204"/>
                    <a:pt x="56626" y="18568"/>
                  </a:cubicBezTo>
                  <a:cubicBezTo>
                    <a:pt x="58781" y="16532"/>
                    <a:pt x="58520" y="11936"/>
                    <a:pt x="56353" y="9090"/>
                  </a:cubicBezTo>
                  <a:cubicBezTo>
                    <a:pt x="55436" y="7912"/>
                    <a:pt x="54209" y="7007"/>
                    <a:pt x="52805" y="6471"/>
                  </a:cubicBezTo>
                  <a:lnTo>
                    <a:pt x="52805" y="6471"/>
                  </a:lnTo>
                  <a:cubicBezTo>
                    <a:pt x="53126" y="7459"/>
                    <a:pt x="53447" y="8483"/>
                    <a:pt x="53745" y="9543"/>
                  </a:cubicBezTo>
                  <a:cubicBezTo>
                    <a:pt x="53924" y="10114"/>
                    <a:pt x="54090" y="10698"/>
                    <a:pt x="54245" y="11257"/>
                  </a:cubicBezTo>
                  <a:cubicBezTo>
                    <a:pt x="54567" y="12388"/>
                    <a:pt x="53733" y="13520"/>
                    <a:pt x="52554" y="13543"/>
                  </a:cubicBezTo>
                  <a:cubicBezTo>
                    <a:pt x="52112" y="13556"/>
                    <a:pt x="51670" y="13562"/>
                    <a:pt x="51228" y="13562"/>
                  </a:cubicBezTo>
                  <a:cubicBezTo>
                    <a:pt x="47849" y="13562"/>
                    <a:pt x="44478" y="13201"/>
                    <a:pt x="41172" y="12496"/>
                  </a:cubicBezTo>
                  <a:cubicBezTo>
                    <a:pt x="39053" y="12043"/>
                    <a:pt x="36922" y="11507"/>
                    <a:pt x="34802" y="10936"/>
                  </a:cubicBezTo>
                  <a:cubicBezTo>
                    <a:pt x="33362" y="10543"/>
                    <a:pt x="31933" y="10126"/>
                    <a:pt x="30504" y="9710"/>
                  </a:cubicBezTo>
                  <a:cubicBezTo>
                    <a:pt x="19967" y="6531"/>
                    <a:pt x="10204" y="2494"/>
                    <a:pt x="4358" y="208"/>
                  </a:cubicBezTo>
                  <a:cubicBezTo>
                    <a:pt x="4004" y="68"/>
                    <a:pt x="3636" y="1"/>
                    <a:pt x="3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7"/>
            <p:cNvSpPr/>
            <p:nvPr/>
          </p:nvSpPr>
          <p:spPr>
            <a:xfrm>
              <a:off x="2049242" y="4096831"/>
              <a:ext cx="796320" cy="776128"/>
            </a:xfrm>
            <a:custGeom>
              <a:avLst/>
              <a:gdLst/>
              <a:ahLst/>
              <a:cxnLst/>
              <a:rect l="l" t="t" r="r" b="b"/>
              <a:pathLst>
                <a:path w="24885" h="24254" extrusionOk="0">
                  <a:moveTo>
                    <a:pt x="16908" y="23813"/>
                  </a:moveTo>
                  <a:lnTo>
                    <a:pt x="2406" y="19575"/>
                  </a:lnTo>
                  <a:cubicBezTo>
                    <a:pt x="882" y="19122"/>
                    <a:pt x="1" y="17515"/>
                    <a:pt x="453" y="15991"/>
                  </a:cubicBezTo>
                  <a:lnTo>
                    <a:pt x="4406" y="2406"/>
                  </a:lnTo>
                  <a:cubicBezTo>
                    <a:pt x="4847" y="882"/>
                    <a:pt x="6442" y="1"/>
                    <a:pt x="7978" y="441"/>
                  </a:cubicBezTo>
                  <a:lnTo>
                    <a:pt x="22468" y="4680"/>
                  </a:lnTo>
                  <a:cubicBezTo>
                    <a:pt x="24004" y="5132"/>
                    <a:pt x="24885" y="6728"/>
                    <a:pt x="24432" y="8264"/>
                  </a:cubicBezTo>
                  <a:lnTo>
                    <a:pt x="20480" y="21849"/>
                  </a:lnTo>
                  <a:cubicBezTo>
                    <a:pt x="20039" y="23373"/>
                    <a:pt x="18432" y="24254"/>
                    <a:pt x="16908" y="238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7"/>
            <p:cNvSpPr/>
            <p:nvPr/>
          </p:nvSpPr>
          <p:spPr>
            <a:xfrm>
              <a:off x="2840218" y="4276671"/>
              <a:ext cx="619136" cy="676672"/>
            </a:xfrm>
            <a:custGeom>
              <a:avLst/>
              <a:gdLst/>
              <a:ahLst/>
              <a:cxnLst/>
              <a:rect l="l" t="t" r="r" b="b"/>
              <a:pathLst>
                <a:path w="19348" h="21146" extrusionOk="0">
                  <a:moveTo>
                    <a:pt x="2882" y="60"/>
                  </a:moveTo>
                  <a:lnTo>
                    <a:pt x="17979" y="1215"/>
                  </a:lnTo>
                  <a:cubicBezTo>
                    <a:pt x="18764" y="1274"/>
                    <a:pt x="19348" y="1953"/>
                    <a:pt x="19288" y="2727"/>
                  </a:cubicBezTo>
                  <a:lnTo>
                    <a:pt x="17979" y="19789"/>
                  </a:lnTo>
                  <a:cubicBezTo>
                    <a:pt x="17919" y="20574"/>
                    <a:pt x="17240" y="21146"/>
                    <a:pt x="16467" y="21086"/>
                  </a:cubicBezTo>
                  <a:lnTo>
                    <a:pt x="1358" y="19931"/>
                  </a:lnTo>
                  <a:cubicBezTo>
                    <a:pt x="572" y="19872"/>
                    <a:pt x="0" y="19193"/>
                    <a:pt x="60" y="18419"/>
                  </a:cubicBezTo>
                  <a:lnTo>
                    <a:pt x="1369" y="1358"/>
                  </a:lnTo>
                  <a:cubicBezTo>
                    <a:pt x="1429" y="584"/>
                    <a:pt x="2096" y="0"/>
                    <a:pt x="2882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7"/>
            <p:cNvSpPr/>
            <p:nvPr/>
          </p:nvSpPr>
          <p:spPr>
            <a:xfrm>
              <a:off x="1414874" y="4500319"/>
              <a:ext cx="545248" cy="643168"/>
            </a:xfrm>
            <a:custGeom>
              <a:avLst/>
              <a:gdLst/>
              <a:ahLst/>
              <a:cxnLst/>
              <a:rect l="l" t="t" r="r" b="b"/>
              <a:pathLst>
                <a:path w="17039" h="20099" extrusionOk="0">
                  <a:moveTo>
                    <a:pt x="1" y="20098"/>
                  </a:moveTo>
                  <a:lnTo>
                    <a:pt x="17039" y="0"/>
                  </a:lnTo>
                  <a:cubicBezTo>
                    <a:pt x="14824" y="3679"/>
                    <a:pt x="12586" y="7763"/>
                    <a:pt x="10443" y="12252"/>
                  </a:cubicBezTo>
                  <a:cubicBezTo>
                    <a:pt x="9157" y="14955"/>
                    <a:pt x="8014" y="17562"/>
                    <a:pt x="6990" y="20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7"/>
            <p:cNvSpPr/>
            <p:nvPr/>
          </p:nvSpPr>
          <p:spPr>
            <a:xfrm>
              <a:off x="1437370" y="2687519"/>
              <a:ext cx="196608" cy="299872"/>
            </a:xfrm>
            <a:custGeom>
              <a:avLst/>
              <a:gdLst/>
              <a:ahLst/>
              <a:cxnLst/>
              <a:rect l="l" t="t" r="r" b="b"/>
              <a:pathLst>
                <a:path w="6144" h="9371" extrusionOk="0">
                  <a:moveTo>
                    <a:pt x="4072" y="7513"/>
                  </a:moveTo>
                  <a:lnTo>
                    <a:pt x="0" y="9371"/>
                  </a:lnTo>
                  <a:cubicBezTo>
                    <a:pt x="12" y="7001"/>
                    <a:pt x="870" y="4727"/>
                    <a:pt x="2429" y="2953"/>
                  </a:cubicBezTo>
                  <a:lnTo>
                    <a:pt x="2429" y="2953"/>
                  </a:lnTo>
                  <a:cubicBezTo>
                    <a:pt x="3489" y="1763"/>
                    <a:pt x="4739" y="763"/>
                    <a:pt x="6144" y="1"/>
                  </a:cubicBezTo>
                  <a:cubicBezTo>
                    <a:pt x="3834" y="3049"/>
                    <a:pt x="3477" y="4668"/>
                    <a:pt x="3668" y="5608"/>
                  </a:cubicBezTo>
                  <a:cubicBezTo>
                    <a:pt x="3703" y="5799"/>
                    <a:pt x="4072" y="7513"/>
                    <a:pt x="4072" y="75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7"/>
            <p:cNvSpPr/>
            <p:nvPr/>
          </p:nvSpPr>
          <p:spPr>
            <a:xfrm>
              <a:off x="2662650" y="2930591"/>
              <a:ext cx="563168" cy="829088"/>
            </a:xfrm>
            <a:custGeom>
              <a:avLst/>
              <a:gdLst/>
              <a:ahLst/>
              <a:cxnLst/>
              <a:rect l="l" t="t" r="r" b="b"/>
              <a:pathLst>
                <a:path w="17599" h="25909" extrusionOk="0">
                  <a:moveTo>
                    <a:pt x="4418" y="5359"/>
                  </a:moveTo>
                  <a:cubicBezTo>
                    <a:pt x="13253" y="15705"/>
                    <a:pt x="16682" y="25909"/>
                    <a:pt x="17182" y="25682"/>
                  </a:cubicBezTo>
                  <a:cubicBezTo>
                    <a:pt x="17598" y="25480"/>
                    <a:pt x="14527" y="18241"/>
                    <a:pt x="13491" y="16015"/>
                  </a:cubicBezTo>
                  <a:cubicBezTo>
                    <a:pt x="11205" y="11157"/>
                    <a:pt x="11062" y="12324"/>
                    <a:pt x="9931" y="9371"/>
                  </a:cubicBezTo>
                  <a:cubicBezTo>
                    <a:pt x="9443" y="8073"/>
                    <a:pt x="8871" y="6263"/>
                    <a:pt x="7133" y="4989"/>
                  </a:cubicBezTo>
                  <a:cubicBezTo>
                    <a:pt x="6585" y="4573"/>
                    <a:pt x="6371" y="4537"/>
                    <a:pt x="5466" y="4073"/>
                  </a:cubicBezTo>
                  <a:cubicBezTo>
                    <a:pt x="2096" y="2322"/>
                    <a:pt x="287" y="1"/>
                    <a:pt x="156" y="120"/>
                  </a:cubicBezTo>
                  <a:cubicBezTo>
                    <a:pt x="1" y="275"/>
                    <a:pt x="3370" y="4144"/>
                    <a:pt x="4418" y="53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7"/>
            <p:cNvSpPr/>
            <p:nvPr/>
          </p:nvSpPr>
          <p:spPr>
            <a:xfrm>
              <a:off x="3121402" y="4834847"/>
              <a:ext cx="28576" cy="464064"/>
            </a:xfrm>
            <a:custGeom>
              <a:avLst/>
              <a:gdLst/>
              <a:ahLst/>
              <a:cxnLst/>
              <a:rect l="l" t="t" r="r" b="b"/>
              <a:pathLst>
                <a:path w="893" h="14502" extrusionOk="0">
                  <a:moveTo>
                    <a:pt x="893" y="0"/>
                  </a:moveTo>
                  <a:lnTo>
                    <a:pt x="0" y="14502"/>
                  </a:lnTo>
                </a:path>
              </a:pathLst>
            </a:custGeom>
            <a:solidFill>
              <a:srgbClr val="D09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7"/>
            <p:cNvSpPr/>
            <p:nvPr/>
          </p:nvSpPr>
          <p:spPr>
            <a:xfrm>
              <a:off x="3062330" y="4777183"/>
              <a:ext cx="147488" cy="579264"/>
            </a:xfrm>
            <a:custGeom>
              <a:avLst/>
              <a:gdLst/>
              <a:ahLst/>
              <a:cxnLst/>
              <a:rect l="l" t="t" r="r" b="b"/>
              <a:pathLst>
                <a:path w="4609" h="18102" extrusionOk="0">
                  <a:moveTo>
                    <a:pt x="2748" y="1"/>
                  </a:moveTo>
                  <a:cubicBezTo>
                    <a:pt x="1808" y="1"/>
                    <a:pt x="1022" y="732"/>
                    <a:pt x="953" y="1683"/>
                  </a:cubicBezTo>
                  <a:lnTo>
                    <a:pt x="882" y="2874"/>
                  </a:lnTo>
                  <a:lnTo>
                    <a:pt x="524" y="8720"/>
                  </a:lnTo>
                  <a:lnTo>
                    <a:pt x="60" y="16197"/>
                  </a:lnTo>
                  <a:cubicBezTo>
                    <a:pt x="1" y="17185"/>
                    <a:pt x="751" y="18042"/>
                    <a:pt x="1751" y="18102"/>
                  </a:cubicBezTo>
                  <a:lnTo>
                    <a:pt x="1858" y="18102"/>
                  </a:lnTo>
                  <a:cubicBezTo>
                    <a:pt x="2810" y="18102"/>
                    <a:pt x="3584" y="17363"/>
                    <a:pt x="3644" y="16411"/>
                  </a:cubicBezTo>
                  <a:lnTo>
                    <a:pt x="4180" y="7839"/>
                  </a:lnTo>
                  <a:lnTo>
                    <a:pt x="4501" y="2421"/>
                  </a:lnTo>
                  <a:lnTo>
                    <a:pt x="4537" y="1909"/>
                  </a:lnTo>
                  <a:lnTo>
                    <a:pt x="4549" y="1909"/>
                  </a:lnTo>
                  <a:cubicBezTo>
                    <a:pt x="4608" y="921"/>
                    <a:pt x="3858" y="64"/>
                    <a:pt x="2858" y="4"/>
                  </a:cubicBezTo>
                  <a:cubicBezTo>
                    <a:pt x="2821" y="2"/>
                    <a:pt x="2785" y="1"/>
                    <a:pt x="2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7"/>
            <p:cNvSpPr/>
            <p:nvPr/>
          </p:nvSpPr>
          <p:spPr>
            <a:xfrm>
              <a:off x="3078714" y="4854655"/>
              <a:ext cx="127680" cy="201568"/>
            </a:xfrm>
            <a:custGeom>
              <a:avLst/>
              <a:gdLst/>
              <a:ahLst/>
              <a:cxnLst/>
              <a:rect l="l" t="t" r="r" b="b"/>
              <a:pathLst>
                <a:path w="3990" h="6299" extrusionOk="0">
                  <a:moveTo>
                    <a:pt x="3989" y="0"/>
                  </a:moveTo>
                  <a:lnTo>
                    <a:pt x="358" y="453"/>
                  </a:lnTo>
                  <a:lnTo>
                    <a:pt x="1" y="6299"/>
                  </a:lnTo>
                  <a:lnTo>
                    <a:pt x="3656" y="5418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7"/>
            <p:cNvSpPr/>
            <p:nvPr/>
          </p:nvSpPr>
          <p:spPr>
            <a:xfrm>
              <a:off x="2924410" y="4734623"/>
              <a:ext cx="402752" cy="213792"/>
            </a:xfrm>
            <a:custGeom>
              <a:avLst/>
              <a:gdLst/>
              <a:ahLst/>
              <a:cxnLst/>
              <a:rect l="l" t="t" r="r" b="b"/>
              <a:pathLst>
                <a:path w="12586" h="6681" extrusionOk="0">
                  <a:moveTo>
                    <a:pt x="0" y="5716"/>
                  </a:moveTo>
                  <a:cubicBezTo>
                    <a:pt x="0" y="5716"/>
                    <a:pt x="5311" y="810"/>
                    <a:pt x="7049" y="406"/>
                  </a:cubicBezTo>
                  <a:cubicBezTo>
                    <a:pt x="8787" y="1"/>
                    <a:pt x="12585" y="6680"/>
                    <a:pt x="12585" y="6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7"/>
            <p:cNvSpPr/>
            <p:nvPr/>
          </p:nvSpPr>
          <p:spPr>
            <a:xfrm>
              <a:off x="2117722" y="4356287"/>
              <a:ext cx="670688" cy="219104"/>
            </a:xfrm>
            <a:custGeom>
              <a:avLst/>
              <a:gdLst/>
              <a:ahLst/>
              <a:cxnLst/>
              <a:rect l="l" t="t" r="r" b="b"/>
              <a:pathLst>
                <a:path w="20959" h="6847" extrusionOk="0">
                  <a:moveTo>
                    <a:pt x="503" y="1"/>
                  </a:moveTo>
                  <a:cubicBezTo>
                    <a:pt x="133" y="1"/>
                    <a:pt x="1" y="560"/>
                    <a:pt x="397" y="703"/>
                  </a:cubicBezTo>
                  <a:lnTo>
                    <a:pt x="20340" y="6823"/>
                  </a:lnTo>
                  <a:cubicBezTo>
                    <a:pt x="20376" y="6835"/>
                    <a:pt x="20411" y="6835"/>
                    <a:pt x="20447" y="6847"/>
                  </a:cubicBezTo>
                  <a:lnTo>
                    <a:pt x="20459" y="6847"/>
                  </a:lnTo>
                  <a:cubicBezTo>
                    <a:pt x="20876" y="6847"/>
                    <a:pt x="20959" y="6252"/>
                    <a:pt x="20554" y="6133"/>
                  </a:cubicBezTo>
                  <a:lnTo>
                    <a:pt x="599" y="13"/>
                  </a:lnTo>
                  <a:cubicBezTo>
                    <a:pt x="566" y="5"/>
                    <a:pt x="534" y="1"/>
                    <a:pt x="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7"/>
            <p:cNvSpPr/>
            <p:nvPr/>
          </p:nvSpPr>
          <p:spPr>
            <a:xfrm>
              <a:off x="2424154" y="4353631"/>
              <a:ext cx="88032" cy="75552"/>
            </a:xfrm>
            <a:custGeom>
              <a:avLst/>
              <a:gdLst/>
              <a:ahLst/>
              <a:cxnLst/>
              <a:rect l="l" t="t" r="r" b="b"/>
              <a:pathLst>
                <a:path w="2751" h="2361" extrusionOk="0">
                  <a:moveTo>
                    <a:pt x="1572" y="0"/>
                  </a:moveTo>
                  <a:cubicBezTo>
                    <a:pt x="524" y="0"/>
                    <a:pt x="1" y="1274"/>
                    <a:pt x="739" y="2013"/>
                  </a:cubicBezTo>
                  <a:cubicBezTo>
                    <a:pt x="979" y="2252"/>
                    <a:pt x="1275" y="2360"/>
                    <a:pt x="1566" y="2360"/>
                  </a:cubicBezTo>
                  <a:cubicBezTo>
                    <a:pt x="2170" y="2360"/>
                    <a:pt x="2751" y="1895"/>
                    <a:pt x="2751" y="1179"/>
                  </a:cubicBezTo>
                  <a:cubicBezTo>
                    <a:pt x="2751" y="536"/>
                    <a:pt x="2227" y="0"/>
                    <a:pt x="15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7"/>
            <p:cNvSpPr/>
            <p:nvPr/>
          </p:nvSpPr>
          <p:spPr>
            <a:xfrm>
              <a:off x="1535674" y="2743903"/>
              <a:ext cx="360064" cy="184064"/>
            </a:xfrm>
            <a:custGeom>
              <a:avLst/>
              <a:gdLst/>
              <a:ahLst/>
              <a:cxnLst/>
              <a:rect l="l" t="t" r="r" b="b"/>
              <a:pathLst>
                <a:path w="11252" h="5752" extrusionOk="0">
                  <a:moveTo>
                    <a:pt x="1000" y="5751"/>
                  </a:moveTo>
                  <a:lnTo>
                    <a:pt x="11252" y="1"/>
                  </a:lnTo>
                  <a:lnTo>
                    <a:pt x="0" y="54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7"/>
            <p:cNvSpPr/>
            <p:nvPr/>
          </p:nvSpPr>
          <p:spPr>
            <a:xfrm>
              <a:off x="1933050" y="2618655"/>
              <a:ext cx="1488992" cy="1054528"/>
            </a:xfrm>
            <a:custGeom>
              <a:avLst/>
              <a:gdLst/>
              <a:ahLst/>
              <a:cxnLst/>
              <a:rect l="l" t="t" r="r" b="b"/>
              <a:pathLst>
                <a:path w="46531" h="32954" extrusionOk="0">
                  <a:moveTo>
                    <a:pt x="8551" y="0"/>
                  </a:moveTo>
                  <a:cubicBezTo>
                    <a:pt x="6627" y="0"/>
                    <a:pt x="4732" y="337"/>
                    <a:pt x="2894" y="1081"/>
                  </a:cubicBezTo>
                  <a:cubicBezTo>
                    <a:pt x="1870" y="1486"/>
                    <a:pt x="905" y="2010"/>
                    <a:pt x="0" y="2629"/>
                  </a:cubicBezTo>
                  <a:cubicBezTo>
                    <a:pt x="381" y="2557"/>
                    <a:pt x="977" y="2462"/>
                    <a:pt x="1691" y="2391"/>
                  </a:cubicBezTo>
                  <a:cubicBezTo>
                    <a:pt x="2517" y="2306"/>
                    <a:pt x="3330" y="2267"/>
                    <a:pt x="4130" y="2267"/>
                  </a:cubicBezTo>
                  <a:cubicBezTo>
                    <a:pt x="13365" y="2267"/>
                    <a:pt x="20742" y="7516"/>
                    <a:pt x="23087" y="9237"/>
                  </a:cubicBezTo>
                  <a:cubicBezTo>
                    <a:pt x="33409" y="16809"/>
                    <a:pt x="43815" y="32013"/>
                    <a:pt x="43994" y="32287"/>
                  </a:cubicBezTo>
                  <a:cubicBezTo>
                    <a:pt x="44077" y="32418"/>
                    <a:pt x="44185" y="32525"/>
                    <a:pt x="44292" y="32621"/>
                  </a:cubicBezTo>
                  <a:cubicBezTo>
                    <a:pt x="44566" y="32835"/>
                    <a:pt x="44899" y="32954"/>
                    <a:pt x="45244" y="32954"/>
                  </a:cubicBezTo>
                  <a:cubicBezTo>
                    <a:pt x="45542" y="32954"/>
                    <a:pt x="45828" y="32871"/>
                    <a:pt x="46078" y="32692"/>
                  </a:cubicBezTo>
                  <a:cubicBezTo>
                    <a:pt x="46482" y="32430"/>
                    <a:pt x="46530" y="30906"/>
                    <a:pt x="46494" y="30608"/>
                  </a:cubicBezTo>
                  <a:cubicBezTo>
                    <a:pt x="46172" y="28268"/>
                    <a:pt x="26174" y="0"/>
                    <a:pt x="8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7"/>
            <p:cNvSpPr/>
            <p:nvPr/>
          </p:nvSpPr>
          <p:spPr>
            <a:xfrm>
              <a:off x="2285082" y="4035103"/>
              <a:ext cx="282752" cy="233408"/>
            </a:xfrm>
            <a:custGeom>
              <a:avLst/>
              <a:gdLst/>
              <a:ahLst/>
              <a:cxnLst/>
              <a:rect l="l" t="t" r="r" b="b"/>
              <a:pathLst>
                <a:path w="8836" h="7294" extrusionOk="0">
                  <a:moveTo>
                    <a:pt x="6627" y="696"/>
                  </a:moveTo>
                  <a:cubicBezTo>
                    <a:pt x="6745" y="696"/>
                    <a:pt x="6858" y="754"/>
                    <a:pt x="6966" y="846"/>
                  </a:cubicBezTo>
                  <a:cubicBezTo>
                    <a:pt x="7954" y="1584"/>
                    <a:pt x="8002" y="2942"/>
                    <a:pt x="7037" y="3751"/>
                  </a:cubicBezTo>
                  <a:cubicBezTo>
                    <a:pt x="6204" y="4430"/>
                    <a:pt x="5359" y="5085"/>
                    <a:pt x="4513" y="5752"/>
                  </a:cubicBezTo>
                  <a:cubicBezTo>
                    <a:pt x="3859" y="6260"/>
                    <a:pt x="3336" y="6525"/>
                    <a:pt x="2858" y="6525"/>
                  </a:cubicBezTo>
                  <a:cubicBezTo>
                    <a:pt x="2239" y="6525"/>
                    <a:pt x="1695" y="6083"/>
                    <a:pt x="1037" y="5156"/>
                  </a:cubicBezTo>
                  <a:cubicBezTo>
                    <a:pt x="1251" y="5144"/>
                    <a:pt x="1453" y="5109"/>
                    <a:pt x="1668" y="5061"/>
                  </a:cubicBezTo>
                  <a:cubicBezTo>
                    <a:pt x="2000" y="4942"/>
                    <a:pt x="2332" y="4797"/>
                    <a:pt x="2648" y="4797"/>
                  </a:cubicBezTo>
                  <a:cubicBezTo>
                    <a:pt x="2933" y="4797"/>
                    <a:pt x="3205" y="4914"/>
                    <a:pt x="3454" y="5275"/>
                  </a:cubicBezTo>
                  <a:cubicBezTo>
                    <a:pt x="3506" y="5328"/>
                    <a:pt x="3575" y="5354"/>
                    <a:pt x="3643" y="5354"/>
                  </a:cubicBezTo>
                  <a:cubicBezTo>
                    <a:pt x="3715" y="5354"/>
                    <a:pt x="3786" y="5325"/>
                    <a:pt x="3835" y="5263"/>
                  </a:cubicBezTo>
                  <a:cubicBezTo>
                    <a:pt x="3989" y="5121"/>
                    <a:pt x="3989" y="4882"/>
                    <a:pt x="3835" y="4740"/>
                  </a:cubicBezTo>
                  <a:cubicBezTo>
                    <a:pt x="3430" y="4275"/>
                    <a:pt x="3549" y="3882"/>
                    <a:pt x="3894" y="3454"/>
                  </a:cubicBezTo>
                  <a:cubicBezTo>
                    <a:pt x="4013" y="3299"/>
                    <a:pt x="4097" y="3108"/>
                    <a:pt x="4132" y="2918"/>
                  </a:cubicBezTo>
                  <a:cubicBezTo>
                    <a:pt x="4216" y="2465"/>
                    <a:pt x="4370" y="2025"/>
                    <a:pt x="4859" y="1989"/>
                  </a:cubicBezTo>
                  <a:cubicBezTo>
                    <a:pt x="4880" y="1988"/>
                    <a:pt x="4901" y="1988"/>
                    <a:pt x="4923" y="1988"/>
                  </a:cubicBezTo>
                  <a:cubicBezTo>
                    <a:pt x="5387" y="1988"/>
                    <a:pt x="5822" y="2234"/>
                    <a:pt x="6061" y="2644"/>
                  </a:cubicBezTo>
                  <a:cubicBezTo>
                    <a:pt x="6275" y="2989"/>
                    <a:pt x="6430" y="3370"/>
                    <a:pt x="6680" y="3859"/>
                  </a:cubicBezTo>
                  <a:cubicBezTo>
                    <a:pt x="7025" y="3204"/>
                    <a:pt x="6930" y="2716"/>
                    <a:pt x="6704" y="2215"/>
                  </a:cubicBezTo>
                  <a:cubicBezTo>
                    <a:pt x="6549" y="1882"/>
                    <a:pt x="6323" y="1584"/>
                    <a:pt x="6287" y="1203"/>
                  </a:cubicBezTo>
                  <a:cubicBezTo>
                    <a:pt x="6263" y="1025"/>
                    <a:pt x="6263" y="846"/>
                    <a:pt x="6430" y="751"/>
                  </a:cubicBezTo>
                  <a:cubicBezTo>
                    <a:pt x="6497" y="713"/>
                    <a:pt x="6563" y="696"/>
                    <a:pt x="6627" y="696"/>
                  </a:cubicBezTo>
                  <a:close/>
                  <a:moveTo>
                    <a:pt x="7764" y="1"/>
                  </a:moveTo>
                  <a:lnTo>
                    <a:pt x="6847" y="72"/>
                  </a:lnTo>
                  <a:lnTo>
                    <a:pt x="1" y="5204"/>
                  </a:lnTo>
                  <a:lnTo>
                    <a:pt x="13" y="5692"/>
                  </a:lnTo>
                  <a:cubicBezTo>
                    <a:pt x="66" y="5667"/>
                    <a:pt x="118" y="5655"/>
                    <a:pt x="169" y="5655"/>
                  </a:cubicBezTo>
                  <a:cubicBezTo>
                    <a:pt x="358" y="5655"/>
                    <a:pt x="534" y="5812"/>
                    <a:pt x="703" y="5990"/>
                  </a:cubicBezTo>
                  <a:cubicBezTo>
                    <a:pt x="1515" y="6864"/>
                    <a:pt x="2181" y="7294"/>
                    <a:pt x="2892" y="7294"/>
                  </a:cubicBezTo>
                  <a:cubicBezTo>
                    <a:pt x="3517" y="7294"/>
                    <a:pt x="4177" y="6963"/>
                    <a:pt x="5001" y="6311"/>
                  </a:cubicBezTo>
                  <a:cubicBezTo>
                    <a:pt x="5823" y="5668"/>
                    <a:pt x="6644" y="5025"/>
                    <a:pt x="7466" y="4370"/>
                  </a:cubicBezTo>
                  <a:cubicBezTo>
                    <a:pt x="8621" y="3418"/>
                    <a:pt x="8835" y="2025"/>
                    <a:pt x="7918" y="834"/>
                  </a:cubicBezTo>
                  <a:cubicBezTo>
                    <a:pt x="7609" y="430"/>
                    <a:pt x="7573" y="191"/>
                    <a:pt x="7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7"/>
            <p:cNvSpPr/>
            <p:nvPr/>
          </p:nvSpPr>
          <p:spPr>
            <a:xfrm>
              <a:off x="1174106" y="3835775"/>
              <a:ext cx="1292384" cy="1036960"/>
            </a:xfrm>
            <a:custGeom>
              <a:avLst/>
              <a:gdLst/>
              <a:ahLst/>
              <a:cxnLst/>
              <a:rect l="l" t="t" r="r" b="b"/>
              <a:pathLst>
                <a:path w="40387" h="32405" extrusionOk="0">
                  <a:moveTo>
                    <a:pt x="38406" y="0"/>
                  </a:moveTo>
                  <a:cubicBezTo>
                    <a:pt x="38014" y="0"/>
                    <a:pt x="37625" y="126"/>
                    <a:pt x="37255" y="384"/>
                  </a:cubicBezTo>
                  <a:cubicBezTo>
                    <a:pt x="36100" y="1194"/>
                    <a:pt x="34802" y="1944"/>
                    <a:pt x="33969" y="3027"/>
                  </a:cubicBezTo>
                  <a:cubicBezTo>
                    <a:pt x="33278" y="3944"/>
                    <a:pt x="32576" y="4801"/>
                    <a:pt x="31635" y="5385"/>
                  </a:cubicBezTo>
                  <a:cubicBezTo>
                    <a:pt x="31020" y="5771"/>
                    <a:pt x="30367" y="6177"/>
                    <a:pt x="29617" y="6177"/>
                  </a:cubicBezTo>
                  <a:cubicBezTo>
                    <a:pt x="29350" y="6177"/>
                    <a:pt x="29071" y="6126"/>
                    <a:pt x="28778" y="6004"/>
                  </a:cubicBezTo>
                  <a:cubicBezTo>
                    <a:pt x="28690" y="5966"/>
                    <a:pt x="28598" y="5949"/>
                    <a:pt x="28505" y="5949"/>
                  </a:cubicBezTo>
                  <a:cubicBezTo>
                    <a:pt x="28010" y="5949"/>
                    <a:pt x="27507" y="6442"/>
                    <a:pt x="27587" y="6944"/>
                  </a:cubicBezTo>
                  <a:cubicBezTo>
                    <a:pt x="27789" y="8135"/>
                    <a:pt x="27099" y="8933"/>
                    <a:pt x="26337" y="9564"/>
                  </a:cubicBezTo>
                  <a:cubicBezTo>
                    <a:pt x="23967" y="11528"/>
                    <a:pt x="21515" y="13397"/>
                    <a:pt x="19098" y="15302"/>
                  </a:cubicBezTo>
                  <a:cubicBezTo>
                    <a:pt x="14645" y="18803"/>
                    <a:pt x="10192" y="22291"/>
                    <a:pt x="5763" y="25816"/>
                  </a:cubicBezTo>
                  <a:cubicBezTo>
                    <a:pt x="5448" y="26063"/>
                    <a:pt x="5175" y="26236"/>
                    <a:pt x="4913" y="26236"/>
                  </a:cubicBezTo>
                  <a:cubicBezTo>
                    <a:pt x="4670" y="26236"/>
                    <a:pt x="4438" y="26087"/>
                    <a:pt x="4191" y="25708"/>
                  </a:cubicBezTo>
                  <a:cubicBezTo>
                    <a:pt x="4052" y="25487"/>
                    <a:pt x="3893" y="25399"/>
                    <a:pt x="3723" y="25399"/>
                  </a:cubicBezTo>
                  <a:cubicBezTo>
                    <a:pt x="3527" y="25399"/>
                    <a:pt x="3317" y="25514"/>
                    <a:pt x="3108" y="25673"/>
                  </a:cubicBezTo>
                  <a:cubicBezTo>
                    <a:pt x="2679" y="26006"/>
                    <a:pt x="2631" y="26363"/>
                    <a:pt x="3012" y="26732"/>
                  </a:cubicBezTo>
                  <a:cubicBezTo>
                    <a:pt x="3608" y="27340"/>
                    <a:pt x="3370" y="27744"/>
                    <a:pt x="2786" y="28161"/>
                  </a:cubicBezTo>
                  <a:cubicBezTo>
                    <a:pt x="2072" y="28673"/>
                    <a:pt x="1381" y="29221"/>
                    <a:pt x="715" y="29792"/>
                  </a:cubicBezTo>
                  <a:cubicBezTo>
                    <a:pt x="0" y="30423"/>
                    <a:pt x="24" y="30900"/>
                    <a:pt x="834" y="31400"/>
                  </a:cubicBezTo>
                  <a:cubicBezTo>
                    <a:pt x="1912" y="32059"/>
                    <a:pt x="2322" y="32404"/>
                    <a:pt x="2693" y="32404"/>
                  </a:cubicBezTo>
                  <a:cubicBezTo>
                    <a:pt x="3071" y="32404"/>
                    <a:pt x="3407" y="32044"/>
                    <a:pt x="4370" y="31292"/>
                  </a:cubicBezTo>
                  <a:cubicBezTo>
                    <a:pt x="6310" y="29769"/>
                    <a:pt x="8239" y="28245"/>
                    <a:pt x="10168" y="26721"/>
                  </a:cubicBezTo>
                  <a:cubicBezTo>
                    <a:pt x="12287" y="25066"/>
                    <a:pt x="14395" y="23399"/>
                    <a:pt x="16502" y="21732"/>
                  </a:cubicBezTo>
                  <a:cubicBezTo>
                    <a:pt x="17145" y="21232"/>
                    <a:pt x="17812" y="20886"/>
                    <a:pt x="18657" y="20863"/>
                  </a:cubicBezTo>
                  <a:cubicBezTo>
                    <a:pt x="19657" y="20827"/>
                    <a:pt x="20360" y="20148"/>
                    <a:pt x="21074" y="19553"/>
                  </a:cubicBezTo>
                  <a:cubicBezTo>
                    <a:pt x="21452" y="19235"/>
                    <a:pt x="21812" y="18951"/>
                    <a:pt x="22222" y="18951"/>
                  </a:cubicBezTo>
                  <a:cubicBezTo>
                    <a:pt x="22457" y="18951"/>
                    <a:pt x="22709" y="19045"/>
                    <a:pt x="22991" y="19279"/>
                  </a:cubicBezTo>
                  <a:cubicBezTo>
                    <a:pt x="23217" y="19482"/>
                    <a:pt x="23575" y="19446"/>
                    <a:pt x="23884" y="19458"/>
                  </a:cubicBezTo>
                  <a:cubicBezTo>
                    <a:pt x="24777" y="19482"/>
                    <a:pt x="25265" y="20113"/>
                    <a:pt x="25075" y="20958"/>
                  </a:cubicBezTo>
                  <a:cubicBezTo>
                    <a:pt x="24833" y="22004"/>
                    <a:pt x="25291" y="22639"/>
                    <a:pt x="26319" y="22639"/>
                  </a:cubicBezTo>
                  <a:cubicBezTo>
                    <a:pt x="26356" y="22639"/>
                    <a:pt x="26394" y="22638"/>
                    <a:pt x="26432" y="22637"/>
                  </a:cubicBezTo>
                  <a:cubicBezTo>
                    <a:pt x="26458" y="22635"/>
                    <a:pt x="26484" y="22635"/>
                    <a:pt x="26509" y="22635"/>
                  </a:cubicBezTo>
                  <a:cubicBezTo>
                    <a:pt x="26901" y="22635"/>
                    <a:pt x="27124" y="22809"/>
                    <a:pt x="27337" y="23089"/>
                  </a:cubicBezTo>
                  <a:cubicBezTo>
                    <a:pt x="27813" y="23696"/>
                    <a:pt x="28266" y="24315"/>
                    <a:pt x="28766" y="24887"/>
                  </a:cubicBezTo>
                  <a:cubicBezTo>
                    <a:pt x="29338" y="25556"/>
                    <a:pt x="30046" y="25897"/>
                    <a:pt x="30749" y="25897"/>
                  </a:cubicBezTo>
                  <a:cubicBezTo>
                    <a:pt x="31260" y="25897"/>
                    <a:pt x="31768" y="25717"/>
                    <a:pt x="32218" y="25351"/>
                  </a:cubicBezTo>
                  <a:cubicBezTo>
                    <a:pt x="33302" y="24482"/>
                    <a:pt x="33421" y="23101"/>
                    <a:pt x="32480" y="21875"/>
                  </a:cubicBezTo>
                  <a:cubicBezTo>
                    <a:pt x="31290" y="20327"/>
                    <a:pt x="30099" y="18779"/>
                    <a:pt x="28861" y="17267"/>
                  </a:cubicBezTo>
                  <a:cubicBezTo>
                    <a:pt x="28385" y="16684"/>
                    <a:pt x="28480" y="16362"/>
                    <a:pt x="29040" y="15886"/>
                  </a:cubicBezTo>
                  <a:cubicBezTo>
                    <a:pt x="29385" y="15588"/>
                    <a:pt x="29754" y="15302"/>
                    <a:pt x="30147" y="15052"/>
                  </a:cubicBezTo>
                  <a:lnTo>
                    <a:pt x="27135" y="11207"/>
                  </a:lnTo>
                  <a:lnTo>
                    <a:pt x="40386" y="777"/>
                  </a:lnTo>
                  <a:lnTo>
                    <a:pt x="40386" y="777"/>
                  </a:lnTo>
                  <a:cubicBezTo>
                    <a:pt x="40342" y="791"/>
                    <a:pt x="40301" y="798"/>
                    <a:pt x="40261" y="798"/>
                  </a:cubicBezTo>
                  <a:cubicBezTo>
                    <a:pt x="40042" y="798"/>
                    <a:pt x="39881" y="598"/>
                    <a:pt x="39719" y="467"/>
                  </a:cubicBezTo>
                  <a:cubicBezTo>
                    <a:pt x="39291" y="159"/>
                    <a:pt x="38846" y="0"/>
                    <a:pt x="38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7"/>
            <p:cNvSpPr/>
            <p:nvPr/>
          </p:nvSpPr>
          <p:spPr>
            <a:xfrm>
              <a:off x="2042778" y="3398463"/>
              <a:ext cx="1498880" cy="919008"/>
            </a:xfrm>
            <a:custGeom>
              <a:avLst/>
              <a:gdLst/>
              <a:ahLst/>
              <a:cxnLst/>
              <a:rect l="l" t="t" r="r" b="b"/>
              <a:pathLst>
                <a:path w="46840" h="28719" extrusionOk="0">
                  <a:moveTo>
                    <a:pt x="44649" y="10907"/>
                  </a:moveTo>
                  <a:cubicBezTo>
                    <a:pt x="39255" y="12847"/>
                    <a:pt x="33862" y="14800"/>
                    <a:pt x="28444" y="16717"/>
                  </a:cubicBezTo>
                  <a:cubicBezTo>
                    <a:pt x="27563" y="17026"/>
                    <a:pt x="26944" y="17443"/>
                    <a:pt x="26575" y="18360"/>
                  </a:cubicBezTo>
                  <a:cubicBezTo>
                    <a:pt x="26158" y="19384"/>
                    <a:pt x="25468" y="19622"/>
                    <a:pt x="24432" y="19229"/>
                  </a:cubicBezTo>
                  <a:cubicBezTo>
                    <a:pt x="21491" y="18110"/>
                    <a:pt x="18622" y="18408"/>
                    <a:pt x="15788" y="19646"/>
                  </a:cubicBezTo>
                  <a:cubicBezTo>
                    <a:pt x="15621" y="19705"/>
                    <a:pt x="15479" y="19801"/>
                    <a:pt x="15336" y="19908"/>
                  </a:cubicBezTo>
                  <a:lnTo>
                    <a:pt x="14419" y="19979"/>
                  </a:lnTo>
                  <a:lnTo>
                    <a:pt x="7573" y="25099"/>
                  </a:lnTo>
                  <a:lnTo>
                    <a:pt x="7585" y="25599"/>
                  </a:lnTo>
                  <a:cubicBezTo>
                    <a:pt x="7525" y="25623"/>
                    <a:pt x="7466" y="25670"/>
                    <a:pt x="7418" y="25718"/>
                  </a:cubicBezTo>
                  <a:cubicBezTo>
                    <a:pt x="6120" y="26968"/>
                    <a:pt x="4489" y="27718"/>
                    <a:pt x="3001" y="28718"/>
                  </a:cubicBezTo>
                  <a:lnTo>
                    <a:pt x="0" y="24885"/>
                  </a:lnTo>
                  <a:lnTo>
                    <a:pt x="13240" y="14455"/>
                  </a:lnTo>
                  <a:cubicBezTo>
                    <a:pt x="13978" y="14193"/>
                    <a:pt x="14693" y="14479"/>
                    <a:pt x="15419" y="14550"/>
                  </a:cubicBezTo>
                  <a:cubicBezTo>
                    <a:pt x="18527" y="14907"/>
                    <a:pt x="20944" y="13705"/>
                    <a:pt x="22706" y="11192"/>
                  </a:cubicBezTo>
                  <a:cubicBezTo>
                    <a:pt x="23325" y="10335"/>
                    <a:pt x="23944" y="9526"/>
                    <a:pt x="24896" y="9026"/>
                  </a:cubicBezTo>
                  <a:cubicBezTo>
                    <a:pt x="25325" y="8799"/>
                    <a:pt x="25718" y="8525"/>
                    <a:pt x="26123" y="8264"/>
                  </a:cubicBezTo>
                  <a:cubicBezTo>
                    <a:pt x="30028" y="5763"/>
                    <a:pt x="33933" y="3275"/>
                    <a:pt x="37838" y="774"/>
                  </a:cubicBezTo>
                  <a:cubicBezTo>
                    <a:pt x="39041" y="1"/>
                    <a:pt x="39696" y="132"/>
                    <a:pt x="40589" y="1263"/>
                  </a:cubicBezTo>
                  <a:cubicBezTo>
                    <a:pt x="42244" y="3370"/>
                    <a:pt x="43911" y="5489"/>
                    <a:pt x="45566" y="7621"/>
                  </a:cubicBezTo>
                  <a:cubicBezTo>
                    <a:pt x="46840" y="9252"/>
                    <a:pt x="46578" y="10216"/>
                    <a:pt x="44649" y="109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7"/>
            <p:cNvSpPr/>
            <p:nvPr/>
          </p:nvSpPr>
          <p:spPr>
            <a:xfrm>
              <a:off x="2867258" y="4557535"/>
              <a:ext cx="570656" cy="75776"/>
            </a:xfrm>
            <a:custGeom>
              <a:avLst/>
              <a:gdLst/>
              <a:ahLst/>
              <a:cxnLst/>
              <a:rect l="l" t="t" r="r" b="b"/>
              <a:pathLst>
                <a:path w="17833" h="2368" extrusionOk="0">
                  <a:moveTo>
                    <a:pt x="393" y="0"/>
                  </a:moveTo>
                  <a:cubicBezTo>
                    <a:pt x="224" y="0"/>
                    <a:pt x="79" y="120"/>
                    <a:pt x="48" y="284"/>
                  </a:cubicBezTo>
                  <a:cubicBezTo>
                    <a:pt x="1" y="475"/>
                    <a:pt x="120" y="665"/>
                    <a:pt x="322" y="713"/>
                  </a:cubicBezTo>
                  <a:cubicBezTo>
                    <a:pt x="3334" y="1391"/>
                    <a:pt x="6406" y="1868"/>
                    <a:pt x="9490" y="2130"/>
                  </a:cubicBezTo>
                  <a:cubicBezTo>
                    <a:pt x="11383" y="2284"/>
                    <a:pt x="13300" y="2368"/>
                    <a:pt x="15205" y="2368"/>
                  </a:cubicBezTo>
                  <a:cubicBezTo>
                    <a:pt x="15931" y="2368"/>
                    <a:pt x="16645" y="2356"/>
                    <a:pt x="17348" y="2332"/>
                  </a:cubicBezTo>
                  <a:cubicBezTo>
                    <a:pt x="17832" y="2308"/>
                    <a:pt x="17813" y="1606"/>
                    <a:pt x="17348" y="1606"/>
                  </a:cubicBezTo>
                  <a:cubicBezTo>
                    <a:pt x="17344" y="1606"/>
                    <a:pt x="17340" y="1606"/>
                    <a:pt x="17336" y="1606"/>
                  </a:cubicBezTo>
                  <a:cubicBezTo>
                    <a:pt x="16627" y="1628"/>
                    <a:pt x="15918" y="1639"/>
                    <a:pt x="15209" y="1639"/>
                  </a:cubicBezTo>
                  <a:cubicBezTo>
                    <a:pt x="10253" y="1639"/>
                    <a:pt x="5310" y="1094"/>
                    <a:pt x="477" y="10"/>
                  </a:cubicBezTo>
                  <a:cubicBezTo>
                    <a:pt x="448" y="4"/>
                    <a:pt x="420" y="0"/>
                    <a:pt x="3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7"/>
            <p:cNvSpPr/>
            <p:nvPr/>
          </p:nvSpPr>
          <p:spPr>
            <a:xfrm>
              <a:off x="3141210" y="4480351"/>
              <a:ext cx="68608" cy="208672"/>
            </a:xfrm>
            <a:custGeom>
              <a:avLst/>
              <a:gdLst/>
              <a:ahLst/>
              <a:cxnLst/>
              <a:rect l="l" t="t" r="r" b="b"/>
              <a:pathLst>
                <a:path w="2144" h="6521" extrusionOk="0">
                  <a:moveTo>
                    <a:pt x="1297" y="1"/>
                  </a:moveTo>
                  <a:cubicBezTo>
                    <a:pt x="902" y="1"/>
                    <a:pt x="557" y="308"/>
                    <a:pt x="524" y="720"/>
                  </a:cubicBezTo>
                  <a:lnTo>
                    <a:pt x="36" y="5649"/>
                  </a:lnTo>
                  <a:cubicBezTo>
                    <a:pt x="0" y="6089"/>
                    <a:pt x="322" y="6470"/>
                    <a:pt x="750" y="6518"/>
                  </a:cubicBezTo>
                  <a:cubicBezTo>
                    <a:pt x="773" y="6520"/>
                    <a:pt x="796" y="6521"/>
                    <a:pt x="819" y="6521"/>
                  </a:cubicBezTo>
                  <a:cubicBezTo>
                    <a:pt x="1230" y="6521"/>
                    <a:pt x="1574" y="6221"/>
                    <a:pt x="1619" y="5804"/>
                  </a:cubicBezTo>
                  <a:lnTo>
                    <a:pt x="2096" y="874"/>
                  </a:lnTo>
                  <a:cubicBezTo>
                    <a:pt x="2143" y="434"/>
                    <a:pt x="1822" y="41"/>
                    <a:pt x="1381" y="5"/>
                  </a:cubicBezTo>
                  <a:cubicBezTo>
                    <a:pt x="1353" y="2"/>
                    <a:pt x="1325" y="1"/>
                    <a:pt x="1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9" name="Google Shape;999;p37"/>
          <p:cNvGrpSpPr/>
          <p:nvPr/>
        </p:nvGrpSpPr>
        <p:grpSpPr>
          <a:xfrm rot="316483">
            <a:off x="877802" y="499031"/>
            <a:ext cx="819716" cy="1009632"/>
            <a:chOff x="7234335" y="539692"/>
            <a:chExt cx="1103331" cy="1358958"/>
          </a:xfrm>
        </p:grpSpPr>
        <p:sp>
          <p:nvSpPr>
            <p:cNvPr id="1000" name="Google Shape;1000;p37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7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7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7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7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7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7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7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7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7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7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" name="Google Shape;1011;p37"/>
          <p:cNvGrpSpPr/>
          <p:nvPr/>
        </p:nvGrpSpPr>
        <p:grpSpPr>
          <a:xfrm rot="-1043825">
            <a:off x="414251" y="926629"/>
            <a:ext cx="367910" cy="453149"/>
            <a:chOff x="7234335" y="539692"/>
            <a:chExt cx="1103331" cy="1358958"/>
          </a:xfrm>
        </p:grpSpPr>
        <p:sp>
          <p:nvSpPr>
            <p:cNvPr id="1012" name="Google Shape;1012;p37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7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7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7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7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7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7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" name="Google Shape;1023;p37"/>
          <p:cNvGrpSpPr/>
          <p:nvPr/>
        </p:nvGrpSpPr>
        <p:grpSpPr>
          <a:xfrm rot="206105">
            <a:off x="803013" y="1374237"/>
            <a:ext cx="173093" cy="213196"/>
            <a:chOff x="7234335" y="539692"/>
            <a:chExt cx="1103331" cy="1358958"/>
          </a:xfrm>
        </p:grpSpPr>
        <p:sp>
          <p:nvSpPr>
            <p:cNvPr id="1024" name="Google Shape;1024;p37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7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7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7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1114;p40"/>
          <p:cNvGrpSpPr/>
          <p:nvPr/>
        </p:nvGrpSpPr>
        <p:grpSpPr>
          <a:xfrm>
            <a:off x="6653873" y="2297617"/>
            <a:ext cx="2558320" cy="2832551"/>
            <a:chOff x="4816525" y="874008"/>
            <a:chExt cx="3856193" cy="4269548"/>
          </a:xfrm>
        </p:grpSpPr>
        <p:sp>
          <p:nvSpPr>
            <p:cNvPr id="81" name="Google Shape;1115;p40"/>
            <p:cNvSpPr/>
            <p:nvPr/>
          </p:nvSpPr>
          <p:spPr>
            <a:xfrm>
              <a:off x="4816525" y="2509575"/>
              <a:ext cx="631460" cy="1726763"/>
            </a:xfrm>
            <a:custGeom>
              <a:avLst/>
              <a:gdLst/>
              <a:ahLst/>
              <a:cxnLst/>
              <a:rect l="l" t="t" r="r" b="b"/>
              <a:pathLst>
                <a:path w="16301" h="44576" extrusionOk="0">
                  <a:moveTo>
                    <a:pt x="15524" y="0"/>
                  </a:moveTo>
                  <a:cubicBezTo>
                    <a:pt x="13816" y="0"/>
                    <a:pt x="12087" y="819"/>
                    <a:pt x="11085" y="2059"/>
                  </a:cubicBezTo>
                  <a:cubicBezTo>
                    <a:pt x="9573" y="3928"/>
                    <a:pt x="9299" y="6417"/>
                    <a:pt x="9085" y="8798"/>
                  </a:cubicBezTo>
                  <a:cubicBezTo>
                    <a:pt x="8990" y="9738"/>
                    <a:pt x="8906" y="10703"/>
                    <a:pt x="9109" y="11655"/>
                  </a:cubicBezTo>
                  <a:cubicBezTo>
                    <a:pt x="9323" y="12703"/>
                    <a:pt x="9752" y="14036"/>
                    <a:pt x="8775" y="14525"/>
                  </a:cubicBezTo>
                  <a:cubicBezTo>
                    <a:pt x="8490" y="14679"/>
                    <a:pt x="8120" y="14703"/>
                    <a:pt x="7870" y="14882"/>
                  </a:cubicBezTo>
                  <a:cubicBezTo>
                    <a:pt x="7370" y="15251"/>
                    <a:pt x="7573" y="15989"/>
                    <a:pt x="7466" y="16573"/>
                  </a:cubicBezTo>
                  <a:cubicBezTo>
                    <a:pt x="7299" y="17596"/>
                    <a:pt x="6204" y="18216"/>
                    <a:pt x="5596" y="19049"/>
                  </a:cubicBezTo>
                  <a:cubicBezTo>
                    <a:pt x="5144" y="19668"/>
                    <a:pt x="4942" y="20406"/>
                    <a:pt x="4751" y="21121"/>
                  </a:cubicBezTo>
                  <a:lnTo>
                    <a:pt x="2822" y="28443"/>
                  </a:lnTo>
                  <a:cubicBezTo>
                    <a:pt x="1417" y="33682"/>
                    <a:pt x="48" y="39266"/>
                    <a:pt x="1870" y="44576"/>
                  </a:cubicBezTo>
                  <a:cubicBezTo>
                    <a:pt x="2084" y="43147"/>
                    <a:pt x="2060" y="41707"/>
                    <a:pt x="1822" y="40278"/>
                  </a:cubicBezTo>
                  <a:cubicBezTo>
                    <a:pt x="0" y="29134"/>
                    <a:pt x="9085" y="20775"/>
                    <a:pt x="10311" y="9881"/>
                  </a:cubicBezTo>
                  <a:cubicBezTo>
                    <a:pt x="11216" y="10227"/>
                    <a:pt x="11514" y="10786"/>
                    <a:pt x="11811" y="11358"/>
                  </a:cubicBezTo>
                  <a:cubicBezTo>
                    <a:pt x="11621" y="7583"/>
                    <a:pt x="11228" y="3440"/>
                    <a:pt x="14383" y="1559"/>
                  </a:cubicBezTo>
                  <a:cubicBezTo>
                    <a:pt x="14931" y="952"/>
                    <a:pt x="15574" y="440"/>
                    <a:pt x="16300" y="59"/>
                  </a:cubicBezTo>
                  <a:cubicBezTo>
                    <a:pt x="16044" y="19"/>
                    <a:pt x="15784" y="0"/>
                    <a:pt x="15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116;p40"/>
            <p:cNvSpPr/>
            <p:nvPr/>
          </p:nvSpPr>
          <p:spPr>
            <a:xfrm>
              <a:off x="4816525" y="2569927"/>
              <a:ext cx="557200" cy="1779872"/>
            </a:xfrm>
            <a:custGeom>
              <a:avLst/>
              <a:gdLst/>
              <a:ahLst/>
              <a:cxnLst/>
              <a:rect l="l" t="t" r="r" b="b"/>
              <a:pathLst>
                <a:path w="14384" h="45947" extrusionOk="0">
                  <a:moveTo>
                    <a:pt x="14383" y="1"/>
                  </a:moveTo>
                  <a:lnTo>
                    <a:pt x="14383" y="1"/>
                  </a:lnTo>
                  <a:cubicBezTo>
                    <a:pt x="11228" y="1882"/>
                    <a:pt x="11621" y="6025"/>
                    <a:pt x="11811" y="9800"/>
                  </a:cubicBezTo>
                  <a:cubicBezTo>
                    <a:pt x="11514" y="9240"/>
                    <a:pt x="11216" y="8669"/>
                    <a:pt x="10311" y="8323"/>
                  </a:cubicBezTo>
                  <a:cubicBezTo>
                    <a:pt x="9085" y="19217"/>
                    <a:pt x="0" y="27576"/>
                    <a:pt x="1822" y="38720"/>
                  </a:cubicBezTo>
                  <a:cubicBezTo>
                    <a:pt x="2060" y="40149"/>
                    <a:pt x="2084" y="41589"/>
                    <a:pt x="1870" y="43018"/>
                  </a:cubicBezTo>
                  <a:cubicBezTo>
                    <a:pt x="1953" y="43280"/>
                    <a:pt x="2048" y="43542"/>
                    <a:pt x="2144" y="43792"/>
                  </a:cubicBezTo>
                  <a:cubicBezTo>
                    <a:pt x="2453" y="44566"/>
                    <a:pt x="2858" y="45328"/>
                    <a:pt x="3465" y="45947"/>
                  </a:cubicBezTo>
                  <a:cubicBezTo>
                    <a:pt x="2239" y="37124"/>
                    <a:pt x="4501" y="27838"/>
                    <a:pt x="8168" y="20229"/>
                  </a:cubicBezTo>
                  <a:cubicBezTo>
                    <a:pt x="8168" y="20229"/>
                    <a:pt x="8528" y="20099"/>
                    <a:pt x="8976" y="20099"/>
                  </a:cubicBezTo>
                  <a:cubicBezTo>
                    <a:pt x="9352" y="20099"/>
                    <a:pt x="9791" y="20191"/>
                    <a:pt x="10133" y="20527"/>
                  </a:cubicBezTo>
                  <a:cubicBezTo>
                    <a:pt x="10156" y="19170"/>
                    <a:pt x="9109" y="17860"/>
                    <a:pt x="9585" y="16681"/>
                  </a:cubicBezTo>
                  <a:cubicBezTo>
                    <a:pt x="9623" y="16667"/>
                    <a:pt x="9663" y="16661"/>
                    <a:pt x="9703" y="16661"/>
                  </a:cubicBezTo>
                  <a:cubicBezTo>
                    <a:pt x="10204" y="16661"/>
                    <a:pt x="10864" y="17675"/>
                    <a:pt x="11484" y="17675"/>
                  </a:cubicBezTo>
                  <a:cubicBezTo>
                    <a:pt x="11607" y="17675"/>
                    <a:pt x="11729" y="17635"/>
                    <a:pt x="11847" y="17539"/>
                  </a:cubicBezTo>
                  <a:cubicBezTo>
                    <a:pt x="12931" y="16134"/>
                    <a:pt x="10692" y="13919"/>
                    <a:pt x="11776" y="12514"/>
                  </a:cubicBezTo>
                  <a:cubicBezTo>
                    <a:pt x="11872" y="12436"/>
                    <a:pt x="11992" y="12403"/>
                    <a:pt x="12126" y="12403"/>
                  </a:cubicBezTo>
                  <a:cubicBezTo>
                    <a:pt x="12835" y="12403"/>
                    <a:pt x="13958" y="13310"/>
                    <a:pt x="14231" y="13310"/>
                  </a:cubicBezTo>
                  <a:cubicBezTo>
                    <a:pt x="14317" y="13310"/>
                    <a:pt x="14318" y="13219"/>
                    <a:pt x="14193" y="12979"/>
                  </a:cubicBezTo>
                  <a:cubicBezTo>
                    <a:pt x="12704" y="8466"/>
                    <a:pt x="11514" y="3215"/>
                    <a:pt x="14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117;p40"/>
            <p:cNvSpPr/>
            <p:nvPr/>
          </p:nvSpPr>
          <p:spPr>
            <a:xfrm>
              <a:off x="5710330" y="2715227"/>
              <a:ext cx="318732" cy="1014690"/>
            </a:xfrm>
            <a:custGeom>
              <a:avLst/>
              <a:gdLst/>
              <a:ahLst/>
              <a:cxnLst/>
              <a:rect l="l" t="t" r="r" b="b"/>
              <a:pathLst>
                <a:path w="8228" h="26194" extrusionOk="0">
                  <a:moveTo>
                    <a:pt x="5978" y="0"/>
                  </a:moveTo>
                  <a:lnTo>
                    <a:pt x="5978" y="0"/>
                  </a:lnTo>
                  <a:cubicBezTo>
                    <a:pt x="7037" y="5144"/>
                    <a:pt x="4573" y="10978"/>
                    <a:pt x="1" y="14431"/>
                  </a:cubicBezTo>
                  <a:cubicBezTo>
                    <a:pt x="1227" y="13990"/>
                    <a:pt x="2751" y="14109"/>
                    <a:pt x="4120" y="13276"/>
                  </a:cubicBezTo>
                  <a:lnTo>
                    <a:pt x="4120" y="13276"/>
                  </a:lnTo>
                  <a:cubicBezTo>
                    <a:pt x="739" y="16526"/>
                    <a:pt x="3227" y="22027"/>
                    <a:pt x="1048" y="26194"/>
                  </a:cubicBezTo>
                  <a:lnTo>
                    <a:pt x="3751" y="25206"/>
                  </a:lnTo>
                  <a:cubicBezTo>
                    <a:pt x="2680" y="20324"/>
                    <a:pt x="5013" y="15407"/>
                    <a:pt x="5680" y="10680"/>
                  </a:cubicBezTo>
                  <a:lnTo>
                    <a:pt x="5680" y="10680"/>
                  </a:lnTo>
                  <a:cubicBezTo>
                    <a:pt x="5562" y="10980"/>
                    <a:pt x="5181" y="11183"/>
                    <a:pt x="4805" y="11183"/>
                  </a:cubicBezTo>
                  <a:cubicBezTo>
                    <a:pt x="4689" y="11183"/>
                    <a:pt x="4573" y="11163"/>
                    <a:pt x="4466" y="11121"/>
                  </a:cubicBezTo>
                  <a:cubicBezTo>
                    <a:pt x="7025" y="8132"/>
                    <a:pt x="8228" y="3572"/>
                    <a:pt x="5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118;p40"/>
            <p:cNvSpPr/>
            <p:nvPr/>
          </p:nvSpPr>
          <p:spPr>
            <a:xfrm>
              <a:off x="5814105" y="2616062"/>
              <a:ext cx="993501" cy="1075585"/>
            </a:xfrm>
            <a:custGeom>
              <a:avLst/>
              <a:gdLst/>
              <a:ahLst/>
              <a:cxnLst/>
              <a:rect l="l" t="t" r="r" b="b"/>
              <a:pathLst>
                <a:path w="25647" h="27766" extrusionOk="0">
                  <a:moveTo>
                    <a:pt x="2465" y="0"/>
                  </a:moveTo>
                  <a:lnTo>
                    <a:pt x="2465" y="0"/>
                  </a:lnTo>
                  <a:cubicBezTo>
                    <a:pt x="2846" y="822"/>
                    <a:pt x="3120" y="1679"/>
                    <a:pt x="3299" y="2560"/>
                  </a:cubicBezTo>
                  <a:cubicBezTo>
                    <a:pt x="5549" y="6132"/>
                    <a:pt x="4346" y="10692"/>
                    <a:pt x="1787" y="13681"/>
                  </a:cubicBezTo>
                  <a:cubicBezTo>
                    <a:pt x="1891" y="13723"/>
                    <a:pt x="2006" y="13743"/>
                    <a:pt x="2122" y="13743"/>
                  </a:cubicBezTo>
                  <a:cubicBezTo>
                    <a:pt x="2495" y="13743"/>
                    <a:pt x="2883" y="13540"/>
                    <a:pt x="3001" y="13240"/>
                  </a:cubicBezTo>
                  <a:lnTo>
                    <a:pt x="3001" y="13240"/>
                  </a:lnTo>
                  <a:cubicBezTo>
                    <a:pt x="2334" y="17967"/>
                    <a:pt x="1" y="22884"/>
                    <a:pt x="1072" y="27766"/>
                  </a:cubicBezTo>
                  <a:cubicBezTo>
                    <a:pt x="5954" y="25980"/>
                    <a:pt x="20634" y="20741"/>
                    <a:pt x="25647" y="19539"/>
                  </a:cubicBezTo>
                  <a:cubicBezTo>
                    <a:pt x="25253" y="19474"/>
                    <a:pt x="24786" y="19444"/>
                    <a:pt x="24259" y="19444"/>
                  </a:cubicBezTo>
                  <a:cubicBezTo>
                    <a:pt x="18630" y="19444"/>
                    <a:pt x="6115" y="22857"/>
                    <a:pt x="2370" y="24349"/>
                  </a:cubicBezTo>
                  <a:cubicBezTo>
                    <a:pt x="2584" y="22086"/>
                    <a:pt x="2799" y="19836"/>
                    <a:pt x="3013" y="17574"/>
                  </a:cubicBezTo>
                  <a:cubicBezTo>
                    <a:pt x="3037" y="17050"/>
                    <a:pt x="3132" y="16538"/>
                    <a:pt x="3275" y="16038"/>
                  </a:cubicBezTo>
                  <a:cubicBezTo>
                    <a:pt x="3382" y="15740"/>
                    <a:pt x="3525" y="15455"/>
                    <a:pt x="3656" y="15157"/>
                  </a:cubicBezTo>
                  <a:cubicBezTo>
                    <a:pt x="3870" y="14609"/>
                    <a:pt x="4049" y="14050"/>
                    <a:pt x="4192" y="13478"/>
                  </a:cubicBezTo>
                  <a:cubicBezTo>
                    <a:pt x="4549" y="12145"/>
                    <a:pt x="4906" y="10811"/>
                    <a:pt x="5263" y="9478"/>
                  </a:cubicBezTo>
                  <a:cubicBezTo>
                    <a:pt x="5763" y="7585"/>
                    <a:pt x="6263" y="5573"/>
                    <a:pt x="5585" y="3644"/>
                  </a:cubicBezTo>
                  <a:cubicBezTo>
                    <a:pt x="5061" y="2167"/>
                    <a:pt x="3894" y="941"/>
                    <a:pt x="2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119;p40"/>
            <p:cNvSpPr/>
            <p:nvPr/>
          </p:nvSpPr>
          <p:spPr>
            <a:xfrm>
              <a:off x="4848327" y="2511822"/>
              <a:ext cx="2046037" cy="2094072"/>
            </a:xfrm>
            <a:custGeom>
              <a:avLst/>
              <a:gdLst/>
              <a:ahLst/>
              <a:cxnLst/>
              <a:rect l="l" t="t" r="r" b="b"/>
              <a:pathLst>
                <a:path w="52818" h="54058" extrusionOk="0">
                  <a:moveTo>
                    <a:pt x="15479" y="1"/>
                  </a:moveTo>
                  <a:cubicBezTo>
                    <a:pt x="10264" y="2834"/>
                    <a:pt x="11610" y="9168"/>
                    <a:pt x="13372" y="14479"/>
                  </a:cubicBezTo>
                  <a:cubicBezTo>
                    <a:pt x="13496" y="14716"/>
                    <a:pt x="13496" y="14806"/>
                    <a:pt x="13411" y="14806"/>
                  </a:cubicBezTo>
                  <a:cubicBezTo>
                    <a:pt x="13140" y="14806"/>
                    <a:pt x="12015" y="13903"/>
                    <a:pt x="11299" y="13903"/>
                  </a:cubicBezTo>
                  <a:cubicBezTo>
                    <a:pt x="11163" y="13903"/>
                    <a:pt x="11041" y="13936"/>
                    <a:pt x="10943" y="14014"/>
                  </a:cubicBezTo>
                  <a:cubicBezTo>
                    <a:pt x="9859" y="15419"/>
                    <a:pt x="12110" y="17634"/>
                    <a:pt x="11026" y="19039"/>
                  </a:cubicBezTo>
                  <a:cubicBezTo>
                    <a:pt x="10908" y="19135"/>
                    <a:pt x="10786" y="19175"/>
                    <a:pt x="10663" y="19175"/>
                  </a:cubicBezTo>
                  <a:cubicBezTo>
                    <a:pt x="10043" y="19175"/>
                    <a:pt x="9383" y="18161"/>
                    <a:pt x="8882" y="18161"/>
                  </a:cubicBezTo>
                  <a:cubicBezTo>
                    <a:pt x="8842" y="18161"/>
                    <a:pt x="8802" y="18167"/>
                    <a:pt x="8764" y="18181"/>
                  </a:cubicBezTo>
                  <a:cubicBezTo>
                    <a:pt x="8288" y="19372"/>
                    <a:pt x="9335" y="20670"/>
                    <a:pt x="9312" y="22027"/>
                  </a:cubicBezTo>
                  <a:cubicBezTo>
                    <a:pt x="8977" y="21687"/>
                    <a:pt x="8542" y="21594"/>
                    <a:pt x="8167" y="21594"/>
                  </a:cubicBezTo>
                  <a:cubicBezTo>
                    <a:pt x="7714" y="21594"/>
                    <a:pt x="7347" y="21729"/>
                    <a:pt x="7347" y="21729"/>
                  </a:cubicBezTo>
                  <a:cubicBezTo>
                    <a:pt x="4871" y="26849"/>
                    <a:pt x="2037" y="34933"/>
                    <a:pt x="834" y="42351"/>
                  </a:cubicBezTo>
                  <a:cubicBezTo>
                    <a:pt x="1" y="47530"/>
                    <a:pt x="3418" y="52424"/>
                    <a:pt x="8562" y="53424"/>
                  </a:cubicBezTo>
                  <a:lnTo>
                    <a:pt x="8609" y="53436"/>
                  </a:lnTo>
                  <a:cubicBezTo>
                    <a:pt x="10762" y="53870"/>
                    <a:pt x="12871" y="54058"/>
                    <a:pt x="14949" y="54058"/>
                  </a:cubicBezTo>
                  <a:cubicBezTo>
                    <a:pt x="25513" y="54058"/>
                    <a:pt x="35278" y="49206"/>
                    <a:pt x="45923" y="47256"/>
                  </a:cubicBezTo>
                  <a:cubicBezTo>
                    <a:pt x="51805" y="46185"/>
                    <a:pt x="52817" y="38029"/>
                    <a:pt x="51543" y="32600"/>
                  </a:cubicBezTo>
                  <a:cubicBezTo>
                    <a:pt x="51293" y="31481"/>
                    <a:pt x="50876" y="30350"/>
                    <a:pt x="50031" y="29457"/>
                  </a:cubicBezTo>
                  <a:cubicBezTo>
                    <a:pt x="49293" y="28671"/>
                    <a:pt x="48293" y="28147"/>
                    <a:pt x="47281" y="27694"/>
                  </a:cubicBezTo>
                  <a:cubicBezTo>
                    <a:pt x="46864" y="27504"/>
                    <a:pt x="46793" y="27194"/>
                    <a:pt x="46912" y="26802"/>
                  </a:cubicBezTo>
                  <a:lnTo>
                    <a:pt x="46912" y="26802"/>
                  </a:lnTo>
                  <a:cubicBezTo>
                    <a:pt x="41673" y="28837"/>
                    <a:pt x="36470" y="31028"/>
                    <a:pt x="31029" y="32612"/>
                  </a:cubicBezTo>
                  <a:cubicBezTo>
                    <a:pt x="32005" y="32100"/>
                    <a:pt x="32731" y="31219"/>
                    <a:pt x="33065" y="30171"/>
                  </a:cubicBezTo>
                  <a:lnTo>
                    <a:pt x="33065" y="30171"/>
                  </a:lnTo>
                  <a:cubicBezTo>
                    <a:pt x="29409" y="31802"/>
                    <a:pt x="26159" y="33826"/>
                    <a:pt x="22087" y="34636"/>
                  </a:cubicBezTo>
                  <a:cubicBezTo>
                    <a:pt x="22087" y="33314"/>
                    <a:pt x="22682" y="32350"/>
                    <a:pt x="23373" y="31421"/>
                  </a:cubicBezTo>
                  <a:lnTo>
                    <a:pt x="23373" y="31421"/>
                  </a:lnTo>
                  <a:lnTo>
                    <a:pt x="23301" y="31445"/>
                  </a:lnTo>
                  <a:cubicBezTo>
                    <a:pt x="25492" y="27278"/>
                    <a:pt x="22992" y="21777"/>
                    <a:pt x="26373" y="18515"/>
                  </a:cubicBezTo>
                  <a:lnTo>
                    <a:pt x="26373" y="18515"/>
                  </a:lnTo>
                  <a:cubicBezTo>
                    <a:pt x="24992" y="19360"/>
                    <a:pt x="23480" y="19241"/>
                    <a:pt x="22254" y="19682"/>
                  </a:cubicBezTo>
                  <a:cubicBezTo>
                    <a:pt x="27600" y="15633"/>
                    <a:pt x="30088" y="8335"/>
                    <a:pt x="27397" y="2691"/>
                  </a:cubicBezTo>
                  <a:cubicBezTo>
                    <a:pt x="26683" y="2239"/>
                    <a:pt x="25933" y="1846"/>
                    <a:pt x="25135" y="1548"/>
                  </a:cubicBezTo>
                  <a:cubicBezTo>
                    <a:pt x="22754" y="655"/>
                    <a:pt x="19765" y="894"/>
                    <a:pt x="17241" y="679"/>
                  </a:cubicBezTo>
                  <a:cubicBezTo>
                    <a:pt x="16705" y="322"/>
                    <a:pt x="16110" y="96"/>
                    <a:pt x="15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120;p40"/>
            <p:cNvSpPr/>
            <p:nvPr/>
          </p:nvSpPr>
          <p:spPr>
            <a:xfrm>
              <a:off x="5703900" y="3372894"/>
              <a:ext cx="1127223" cy="480616"/>
            </a:xfrm>
            <a:custGeom>
              <a:avLst/>
              <a:gdLst/>
              <a:ahLst/>
              <a:cxnLst/>
              <a:rect l="l" t="t" r="r" b="b"/>
              <a:pathLst>
                <a:path w="29099" h="12407" extrusionOk="0">
                  <a:moveTo>
                    <a:pt x="27289" y="1"/>
                  </a:moveTo>
                  <a:lnTo>
                    <a:pt x="27289" y="1"/>
                  </a:lnTo>
                  <a:cubicBezTo>
                    <a:pt x="21372" y="1417"/>
                    <a:pt x="7132" y="7061"/>
                    <a:pt x="1286" y="9192"/>
                  </a:cubicBezTo>
                  <a:cubicBezTo>
                    <a:pt x="607" y="10121"/>
                    <a:pt x="0" y="11085"/>
                    <a:pt x="0" y="12407"/>
                  </a:cubicBezTo>
                  <a:cubicBezTo>
                    <a:pt x="4072" y="11597"/>
                    <a:pt x="7322" y="9561"/>
                    <a:pt x="10978" y="7930"/>
                  </a:cubicBezTo>
                  <a:lnTo>
                    <a:pt x="10978" y="7930"/>
                  </a:lnTo>
                  <a:cubicBezTo>
                    <a:pt x="10644" y="8990"/>
                    <a:pt x="9918" y="9859"/>
                    <a:pt x="8942" y="10371"/>
                  </a:cubicBezTo>
                  <a:cubicBezTo>
                    <a:pt x="14383" y="8799"/>
                    <a:pt x="19586" y="6608"/>
                    <a:pt x="24825" y="4573"/>
                  </a:cubicBezTo>
                  <a:cubicBezTo>
                    <a:pt x="25325" y="3013"/>
                    <a:pt x="29099" y="286"/>
                    <a:pt x="27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21;p40"/>
            <p:cNvSpPr/>
            <p:nvPr/>
          </p:nvSpPr>
          <p:spPr>
            <a:xfrm>
              <a:off x="5297980" y="2206502"/>
              <a:ext cx="706185" cy="845175"/>
            </a:xfrm>
            <a:custGeom>
              <a:avLst/>
              <a:gdLst/>
              <a:ahLst/>
              <a:cxnLst/>
              <a:rect l="l" t="t" r="r" b="b"/>
              <a:pathLst>
                <a:path w="18230" h="21818" extrusionOk="0">
                  <a:moveTo>
                    <a:pt x="5038" y="1"/>
                  </a:moveTo>
                  <a:lnTo>
                    <a:pt x="978" y="11216"/>
                  </a:lnTo>
                  <a:cubicBezTo>
                    <a:pt x="1" y="16921"/>
                    <a:pt x="3963" y="21818"/>
                    <a:pt x="8944" y="21818"/>
                  </a:cubicBezTo>
                  <a:cubicBezTo>
                    <a:pt x="10700" y="21818"/>
                    <a:pt x="12583" y="21209"/>
                    <a:pt x="14420" y="19813"/>
                  </a:cubicBezTo>
                  <a:cubicBezTo>
                    <a:pt x="15623" y="18908"/>
                    <a:pt x="16432" y="17586"/>
                    <a:pt x="16718" y="16110"/>
                  </a:cubicBezTo>
                  <a:cubicBezTo>
                    <a:pt x="17206" y="13598"/>
                    <a:pt x="17825" y="11073"/>
                    <a:pt x="18230" y="8561"/>
                  </a:cubicBezTo>
                  <a:lnTo>
                    <a:pt x="50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122;p40"/>
            <p:cNvSpPr/>
            <p:nvPr/>
          </p:nvSpPr>
          <p:spPr>
            <a:xfrm>
              <a:off x="5343457" y="2227264"/>
              <a:ext cx="617824" cy="817710"/>
            </a:xfrm>
            <a:custGeom>
              <a:avLst/>
              <a:gdLst/>
              <a:ahLst/>
              <a:cxnLst/>
              <a:rect l="l" t="t" r="r" b="b"/>
              <a:pathLst>
                <a:path w="15949" h="21109" extrusionOk="0">
                  <a:moveTo>
                    <a:pt x="5269" y="0"/>
                  </a:moveTo>
                  <a:lnTo>
                    <a:pt x="1137" y="11204"/>
                  </a:lnTo>
                  <a:cubicBezTo>
                    <a:pt x="0" y="16656"/>
                    <a:pt x="2856" y="21109"/>
                    <a:pt x="6892" y="21109"/>
                  </a:cubicBezTo>
                  <a:cubicBezTo>
                    <a:pt x="8603" y="21109"/>
                    <a:pt x="10527" y="20308"/>
                    <a:pt x="12448" y="18443"/>
                  </a:cubicBezTo>
                  <a:cubicBezTo>
                    <a:pt x="13282" y="17634"/>
                    <a:pt x="13865" y="16586"/>
                    <a:pt x="14127" y="15455"/>
                  </a:cubicBezTo>
                  <a:cubicBezTo>
                    <a:pt x="14710" y="12835"/>
                    <a:pt x="15425" y="10204"/>
                    <a:pt x="15949" y="7609"/>
                  </a:cubicBezTo>
                  <a:lnTo>
                    <a:pt x="52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123;p40"/>
            <p:cNvSpPr/>
            <p:nvPr/>
          </p:nvSpPr>
          <p:spPr>
            <a:xfrm>
              <a:off x="5409154" y="1358484"/>
              <a:ext cx="1102818" cy="1227320"/>
            </a:xfrm>
            <a:custGeom>
              <a:avLst/>
              <a:gdLst/>
              <a:ahLst/>
              <a:cxnLst/>
              <a:rect l="l" t="t" r="r" b="b"/>
              <a:pathLst>
                <a:path w="28469" h="31683" extrusionOk="0">
                  <a:moveTo>
                    <a:pt x="21391" y="0"/>
                  </a:moveTo>
                  <a:cubicBezTo>
                    <a:pt x="20783" y="0"/>
                    <a:pt x="20055" y="464"/>
                    <a:pt x="19527" y="902"/>
                  </a:cubicBezTo>
                  <a:cubicBezTo>
                    <a:pt x="18241" y="1962"/>
                    <a:pt x="17575" y="2819"/>
                    <a:pt x="16408" y="4033"/>
                  </a:cubicBezTo>
                  <a:cubicBezTo>
                    <a:pt x="16285" y="3687"/>
                    <a:pt x="16193" y="3542"/>
                    <a:pt x="16008" y="3542"/>
                  </a:cubicBezTo>
                  <a:cubicBezTo>
                    <a:pt x="15887" y="3542"/>
                    <a:pt x="15726" y="3604"/>
                    <a:pt x="15491" y="3712"/>
                  </a:cubicBezTo>
                  <a:cubicBezTo>
                    <a:pt x="13836" y="4474"/>
                    <a:pt x="8585" y="8832"/>
                    <a:pt x="5811" y="11296"/>
                  </a:cubicBezTo>
                  <a:cubicBezTo>
                    <a:pt x="2275" y="14463"/>
                    <a:pt x="1" y="18868"/>
                    <a:pt x="882" y="23071"/>
                  </a:cubicBezTo>
                  <a:cubicBezTo>
                    <a:pt x="1644" y="26739"/>
                    <a:pt x="2323" y="29167"/>
                    <a:pt x="5478" y="30727"/>
                  </a:cubicBezTo>
                  <a:cubicBezTo>
                    <a:pt x="6773" y="31367"/>
                    <a:pt x="8243" y="31683"/>
                    <a:pt x="9764" y="31683"/>
                  </a:cubicBezTo>
                  <a:cubicBezTo>
                    <a:pt x="11948" y="31683"/>
                    <a:pt x="14237" y="31033"/>
                    <a:pt x="16265" y="29763"/>
                  </a:cubicBezTo>
                  <a:cubicBezTo>
                    <a:pt x="19694" y="27608"/>
                    <a:pt x="21230" y="23917"/>
                    <a:pt x="23016" y="20202"/>
                  </a:cubicBezTo>
                  <a:cubicBezTo>
                    <a:pt x="24778" y="16547"/>
                    <a:pt x="26349" y="12796"/>
                    <a:pt x="27719" y="8986"/>
                  </a:cubicBezTo>
                  <a:cubicBezTo>
                    <a:pt x="28100" y="7927"/>
                    <a:pt x="28469" y="6796"/>
                    <a:pt x="28231" y="5807"/>
                  </a:cubicBezTo>
                  <a:cubicBezTo>
                    <a:pt x="28053" y="5071"/>
                    <a:pt x="27393" y="4493"/>
                    <a:pt x="26679" y="4493"/>
                  </a:cubicBezTo>
                  <a:cubicBezTo>
                    <a:pt x="26434" y="4493"/>
                    <a:pt x="26184" y="4560"/>
                    <a:pt x="25945" y="4712"/>
                  </a:cubicBezTo>
                  <a:cubicBezTo>
                    <a:pt x="26397" y="3771"/>
                    <a:pt x="27433" y="2081"/>
                    <a:pt x="25909" y="890"/>
                  </a:cubicBezTo>
                  <a:cubicBezTo>
                    <a:pt x="25566" y="622"/>
                    <a:pt x="25240" y="517"/>
                    <a:pt x="24930" y="517"/>
                  </a:cubicBezTo>
                  <a:cubicBezTo>
                    <a:pt x="24151" y="517"/>
                    <a:pt x="23467" y="1174"/>
                    <a:pt x="22837" y="1557"/>
                  </a:cubicBezTo>
                  <a:cubicBezTo>
                    <a:pt x="22837" y="866"/>
                    <a:pt x="22385" y="259"/>
                    <a:pt x="21730" y="57"/>
                  </a:cubicBezTo>
                  <a:cubicBezTo>
                    <a:pt x="21623" y="18"/>
                    <a:pt x="21509" y="0"/>
                    <a:pt x="213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124;p40"/>
            <p:cNvSpPr/>
            <p:nvPr/>
          </p:nvSpPr>
          <p:spPr>
            <a:xfrm>
              <a:off x="5443319" y="1370338"/>
              <a:ext cx="1051142" cy="1239600"/>
            </a:xfrm>
            <a:custGeom>
              <a:avLst/>
              <a:gdLst/>
              <a:ahLst/>
              <a:cxnLst/>
              <a:rect l="l" t="t" r="r" b="b"/>
              <a:pathLst>
                <a:path w="27135" h="32000" extrusionOk="0">
                  <a:moveTo>
                    <a:pt x="20979" y="0"/>
                  </a:moveTo>
                  <a:cubicBezTo>
                    <a:pt x="20399" y="0"/>
                    <a:pt x="19672" y="510"/>
                    <a:pt x="19133" y="965"/>
                  </a:cubicBezTo>
                  <a:cubicBezTo>
                    <a:pt x="17883" y="2049"/>
                    <a:pt x="17205" y="2906"/>
                    <a:pt x="16062" y="4132"/>
                  </a:cubicBezTo>
                  <a:cubicBezTo>
                    <a:pt x="15936" y="3708"/>
                    <a:pt x="15577" y="3253"/>
                    <a:pt x="15141" y="3253"/>
                  </a:cubicBezTo>
                  <a:cubicBezTo>
                    <a:pt x="15039" y="3253"/>
                    <a:pt x="14932" y="3278"/>
                    <a:pt x="14823" y="3334"/>
                  </a:cubicBezTo>
                  <a:cubicBezTo>
                    <a:pt x="13240" y="4156"/>
                    <a:pt x="8525" y="9157"/>
                    <a:pt x="5810" y="11681"/>
                  </a:cubicBezTo>
                  <a:cubicBezTo>
                    <a:pt x="2346" y="14883"/>
                    <a:pt x="0" y="19241"/>
                    <a:pt x="583" y="23218"/>
                  </a:cubicBezTo>
                  <a:cubicBezTo>
                    <a:pt x="1095" y="26683"/>
                    <a:pt x="2572" y="30231"/>
                    <a:pt x="5429" y="31552"/>
                  </a:cubicBezTo>
                  <a:cubicBezTo>
                    <a:pt x="6097" y="31862"/>
                    <a:pt x="6770" y="32000"/>
                    <a:pt x="7453" y="32000"/>
                  </a:cubicBezTo>
                  <a:cubicBezTo>
                    <a:pt x="9680" y="32000"/>
                    <a:pt x="12004" y="30533"/>
                    <a:pt x="14538" y="28802"/>
                  </a:cubicBezTo>
                  <a:cubicBezTo>
                    <a:pt x="17847" y="26540"/>
                    <a:pt x="19491" y="22920"/>
                    <a:pt x="21348" y="19277"/>
                  </a:cubicBezTo>
                  <a:cubicBezTo>
                    <a:pt x="23193" y="15645"/>
                    <a:pt x="24848" y="11978"/>
                    <a:pt x="26325" y="8264"/>
                  </a:cubicBezTo>
                  <a:cubicBezTo>
                    <a:pt x="26741" y="7240"/>
                    <a:pt x="27134" y="6132"/>
                    <a:pt x="26968" y="5192"/>
                  </a:cubicBezTo>
                  <a:cubicBezTo>
                    <a:pt x="26848" y="4525"/>
                    <a:pt x="26298" y="4024"/>
                    <a:pt x="25663" y="4024"/>
                  </a:cubicBezTo>
                  <a:cubicBezTo>
                    <a:pt x="25413" y="4024"/>
                    <a:pt x="25151" y="4101"/>
                    <a:pt x="24896" y="4275"/>
                  </a:cubicBezTo>
                  <a:cubicBezTo>
                    <a:pt x="25384" y="3346"/>
                    <a:pt x="26432" y="1668"/>
                    <a:pt x="25086" y="608"/>
                  </a:cubicBezTo>
                  <a:cubicBezTo>
                    <a:pt x="24804" y="391"/>
                    <a:pt x="24529" y="304"/>
                    <a:pt x="24262" y="304"/>
                  </a:cubicBezTo>
                  <a:cubicBezTo>
                    <a:pt x="23503" y="304"/>
                    <a:pt x="22806" y="1004"/>
                    <a:pt x="22181" y="1418"/>
                  </a:cubicBezTo>
                  <a:cubicBezTo>
                    <a:pt x="22193" y="691"/>
                    <a:pt x="21836" y="239"/>
                    <a:pt x="21229" y="36"/>
                  </a:cubicBezTo>
                  <a:cubicBezTo>
                    <a:pt x="21150" y="12"/>
                    <a:pt x="21066" y="0"/>
                    <a:pt x="20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125;p40"/>
            <p:cNvSpPr/>
            <p:nvPr/>
          </p:nvSpPr>
          <p:spPr>
            <a:xfrm>
              <a:off x="5732022" y="1494875"/>
              <a:ext cx="665123" cy="557975"/>
            </a:xfrm>
            <a:custGeom>
              <a:avLst/>
              <a:gdLst/>
              <a:ahLst/>
              <a:cxnLst/>
              <a:rect l="l" t="t" r="r" b="b"/>
              <a:pathLst>
                <a:path w="17170" h="14404" extrusionOk="0">
                  <a:moveTo>
                    <a:pt x="0" y="7835"/>
                  </a:moveTo>
                  <a:cubicBezTo>
                    <a:pt x="165" y="8227"/>
                    <a:pt x="528" y="8448"/>
                    <a:pt x="952" y="8513"/>
                  </a:cubicBezTo>
                  <a:lnTo>
                    <a:pt x="952" y="8513"/>
                  </a:lnTo>
                  <a:cubicBezTo>
                    <a:pt x="634" y="8289"/>
                    <a:pt x="316" y="8063"/>
                    <a:pt x="0" y="7835"/>
                  </a:cubicBezTo>
                  <a:close/>
                  <a:moveTo>
                    <a:pt x="13681" y="0"/>
                  </a:moveTo>
                  <a:lnTo>
                    <a:pt x="6418" y="8478"/>
                  </a:lnTo>
                  <a:cubicBezTo>
                    <a:pt x="5882" y="9112"/>
                    <a:pt x="5132" y="9805"/>
                    <a:pt x="4448" y="9805"/>
                  </a:cubicBezTo>
                  <a:cubicBezTo>
                    <a:pt x="4312" y="9805"/>
                    <a:pt x="4178" y="9777"/>
                    <a:pt x="4048" y="9716"/>
                  </a:cubicBezTo>
                  <a:cubicBezTo>
                    <a:pt x="3548" y="9478"/>
                    <a:pt x="3406" y="8763"/>
                    <a:pt x="3584" y="8144"/>
                  </a:cubicBezTo>
                  <a:cubicBezTo>
                    <a:pt x="3751" y="7537"/>
                    <a:pt x="4168" y="6989"/>
                    <a:pt x="4560" y="6477"/>
                  </a:cubicBezTo>
                  <a:lnTo>
                    <a:pt x="8680" y="1131"/>
                  </a:lnTo>
                  <a:lnTo>
                    <a:pt x="4120" y="6537"/>
                  </a:lnTo>
                  <a:cubicBezTo>
                    <a:pt x="3536" y="7239"/>
                    <a:pt x="2917" y="7966"/>
                    <a:pt x="2120" y="8335"/>
                  </a:cubicBezTo>
                  <a:cubicBezTo>
                    <a:pt x="1836" y="8466"/>
                    <a:pt x="1525" y="8534"/>
                    <a:pt x="1229" y="8534"/>
                  </a:cubicBezTo>
                  <a:cubicBezTo>
                    <a:pt x="1135" y="8534"/>
                    <a:pt x="1042" y="8527"/>
                    <a:pt x="952" y="8513"/>
                  </a:cubicBezTo>
                  <a:lnTo>
                    <a:pt x="952" y="8513"/>
                  </a:lnTo>
                  <a:cubicBezTo>
                    <a:pt x="2496" y="9599"/>
                    <a:pt x="4073" y="10636"/>
                    <a:pt x="5692" y="11633"/>
                  </a:cubicBezTo>
                  <a:cubicBezTo>
                    <a:pt x="5978" y="11812"/>
                    <a:pt x="6266" y="11988"/>
                    <a:pt x="6556" y="12163"/>
                  </a:cubicBezTo>
                  <a:lnTo>
                    <a:pt x="6556" y="12163"/>
                  </a:lnTo>
                  <a:cubicBezTo>
                    <a:pt x="6142" y="11776"/>
                    <a:pt x="6020" y="11057"/>
                    <a:pt x="6180" y="10418"/>
                  </a:cubicBezTo>
                  <a:cubicBezTo>
                    <a:pt x="6382" y="9597"/>
                    <a:pt x="6918" y="8870"/>
                    <a:pt x="7454" y="8180"/>
                  </a:cubicBezTo>
                  <a:lnTo>
                    <a:pt x="13681" y="0"/>
                  </a:lnTo>
                  <a:close/>
                  <a:moveTo>
                    <a:pt x="6556" y="12163"/>
                  </a:moveTo>
                  <a:cubicBezTo>
                    <a:pt x="6662" y="12262"/>
                    <a:pt x="6787" y="12339"/>
                    <a:pt x="6932" y="12388"/>
                  </a:cubicBezTo>
                  <a:lnTo>
                    <a:pt x="6932" y="12388"/>
                  </a:lnTo>
                  <a:cubicBezTo>
                    <a:pt x="6806" y="12313"/>
                    <a:pt x="6681" y="12238"/>
                    <a:pt x="6556" y="12163"/>
                  </a:cubicBezTo>
                  <a:close/>
                  <a:moveTo>
                    <a:pt x="17169" y="1215"/>
                  </a:moveTo>
                  <a:lnTo>
                    <a:pt x="17169" y="1215"/>
                  </a:lnTo>
                  <a:cubicBezTo>
                    <a:pt x="14669" y="4394"/>
                    <a:pt x="12169" y="7573"/>
                    <a:pt x="9656" y="10740"/>
                  </a:cubicBezTo>
                  <a:cubicBezTo>
                    <a:pt x="9299" y="11204"/>
                    <a:pt x="8930" y="11668"/>
                    <a:pt x="8466" y="12002"/>
                  </a:cubicBezTo>
                  <a:cubicBezTo>
                    <a:pt x="8105" y="12261"/>
                    <a:pt x="7679" y="12441"/>
                    <a:pt x="7283" y="12441"/>
                  </a:cubicBezTo>
                  <a:cubicBezTo>
                    <a:pt x="7170" y="12441"/>
                    <a:pt x="7059" y="12426"/>
                    <a:pt x="6954" y="12395"/>
                  </a:cubicBezTo>
                  <a:cubicBezTo>
                    <a:pt x="6946" y="12392"/>
                    <a:pt x="6939" y="12390"/>
                    <a:pt x="6932" y="12388"/>
                  </a:cubicBezTo>
                  <a:lnTo>
                    <a:pt x="6932" y="12388"/>
                  </a:lnTo>
                  <a:cubicBezTo>
                    <a:pt x="7484" y="12715"/>
                    <a:pt x="8040" y="13035"/>
                    <a:pt x="8597" y="13347"/>
                  </a:cubicBezTo>
                  <a:cubicBezTo>
                    <a:pt x="9056" y="13611"/>
                    <a:pt x="9972" y="14404"/>
                    <a:pt x="10680" y="14404"/>
                  </a:cubicBezTo>
                  <a:cubicBezTo>
                    <a:pt x="10835" y="14404"/>
                    <a:pt x="10981" y="14366"/>
                    <a:pt x="11109" y="14276"/>
                  </a:cubicBezTo>
                  <a:cubicBezTo>
                    <a:pt x="10311" y="13145"/>
                    <a:pt x="10656" y="12097"/>
                    <a:pt x="11442" y="10775"/>
                  </a:cubicBezTo>
                  <a:lnTo>
                    <a:pt x="17169" y="12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126;p40"/>
            <p:cNvSpPr/>
            <p:nvPr/>
          </p:nvSpPr>
          <p:spPr>
            <a:xfrm>
              <a:off x="5934963" y="2102494"/>
              <a:ext cx="379124" cy="191673"/>
            </a:xfrm>
            <a:custGeom>
              <a:avLst/>
              <a:gdLst/>
              <a:ahLst/>
              <a:cxnLst/>
              <a:rect l="l" t="t" r="r" b="b"/>
              <a:pathLst>
                <a:path w="9787" h="4948" extrusionOk="0">
                  <a:moveTo>
                    <a:pt x="2121" y="0"/>
                  </a:moveTo>
                  <a:cubicBezTo>
                    <a:pt x="1777" y="0"/>
                    <a:pt x="1441" y="51"/>
                    <a:pt x="1131" y="197"/>
                  </a:cubicBezTo>
                  <a:cubicBezTo>
                    <a:pt x="381" y="554"/>
                    <a:pt x="0" y="1412"/>
                    <a:pt x="24" y="2233"/>
                  </a:cubicBezTo>
                  <a:cubicBezTo>
                    <a:pt x="2429" y="3495"/>
                    <a:pt x="5036" y="4007"/>
                    <a:pt x="7703" y="4948"/>
                  </a:cubicBezTo>
                  <a:lnTo>
                    <a:pt x="8930" y="3364"/>
                  </a:lnTo>
                  <a:lnTo>
                    <a:pt x="8930" y="3364"/>
                  </a:lnTo>
                  <a:cubicBezTo>
                    <a:pt x="8704" y="3662"/>
                    <a:pt x="8787" y="4198"/>
                    <a:pt x="8763" y="4638"/>
                  </a:cubicBezTo>
                  <a:cubicBezTo>
                    <a:pt x="9382" y="3793"/>
                    <a:pt x="9787" y="3055"/>
                    <a:pt x="9632" y="2198"/>
                  </a:cubicBezTo>
                  <a:cubicBezTo>
                    <a:pt x="9466" y="1852"/>
                    <a:pt x="9204" y="1566"/>
                    <a:pt x="8894" y="1352"/>
                  </a:cubicBezTo>
                  <a:cubicBezTo>
                    <a:pt x="8406" y="1031"/>
                    <a:pt x="7822" y="924"/>
                    <a:pt x="7251" y="828"/>
                  </a:cubicBezTo>
                  <a:lnTo>
                    <a:pt x="3274" y="126"/>
                  </a:lnTo>
                  <a:cubicBezTo>
                    <a:pt x="2898" y="63"/>
                    <a:pt x="250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27;p40"/>
            <p:cNvSpPr/>
            <p:nvPr/>
          </p:nvSpPr>
          <p:spPr>
            <a:xfrm>
              <a:off x="6253183" y="2282154"/>
              <a:ext cx="21267" cy="27697"/>
            </a:xfrm>
            <a:custGeom>
              <a:avLst/>
              <a:gdLst/>
              <a:ahLst/>
              <a:cxnLst/>
              <a:rect l="l" t="t" r="r" b="b"/>
              <a:pathLst>
                <a:path w="549" h="715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81" y="227"/>
                    <a:pt x="191" y="465"/>
                    <a:pt x="0" y="715"/>
                  </a:cubicBezTo>
                  <a:cubicBezTo>
                    <a:pt x="417" y="655"/>
                    <a:pt x="524" y="357"/>
                    <a:pt x="54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28;p40"/>
            <p:cNvSpPr/>
            <p:nvPr/>
          </p:nvSpPr>
          <p:spPr>
            <a:xfrm>
              <a:off x="5675738" y="2187598"/>
              <a:ext cx="647149" cy="466438"/>
            </a:xfrm>
            <a:custGeom>
              <a:avLst/>
              <a:gdLst/>
              <a:ahLst/>
              <a:cxnLst/>
              <a:rect l="l" t="t" r="r" b="b"/>
              <a:pathLst>
                <a:path w="16706" h="12041" extrusionOk="0">
                  <a:moveTo>
                    <a:pt x="15455" y="2441"/>
                  </a:moveTo>
                  <a:lnTo>
                    <a:pt x="15455" y="2441"/>
                  </a:lnTo>
                  <a:cubicBezTo>
                    <a:pt x="15431" y="2798"/>
                    <a:pt x="15324" y="3096"/>
                    <a:pt x="14907" y="3156"/>
                  </a:cubicBezTo>
                  <a:cubicBezTo>
                    <a:pt x="15098" y="2906"/>
                    <a:pt x="15288" y="2668"/>
                    <a:pt x="15455" y="2441"/>
                  </a:cubicBezTo>
                  <a:close/>
                  <a:moveTo>
                    <a:pt x="8859" y="2715"/>
                  </a:moveTo>
                  <a:cubicBezTo>
                    <a:pt x="9895" y="2763"/>
                    <a:pt x="10919" y="2977"/>
                    <a:pt x="11895" y="3346"/>
                  </a:cubicBezTo>
                  <a:cubicBezTo>
                    <a:pt x="10883" y="3239"/>
                    <a:pt x="9847" y="3120"/>
                    <a:pt x="8907" y="2727"/>
                  </a:cubicBezTo>
                  <a:lnTo>
                    <a:pt x="8859" y="2715"/>
                  </a:lnTo>
                  <a:close/>
                  <a:moveTo>
                    <a:pt x="16324" y="1"/>
                  </a:moveTo>
                  <a:lnTo>
                    <a:pt x="16324" y="1"/>
                  </a:lnTo>
                  <a:cubicBezTo>
                    <a:pt x="16467" y="858"/>
                    <a:pt x="16074" y="1596"/>
                    <a:pt x="15455" y="2441"/>
                  </a:cubicBezTo>
                  <a:cubicBezTo>
                    <a:pt x="15479" y="2001"/>
                    <a:pt x="15396" y="1465"/>
                    <a:pt x="15622" y="1167"/>
                  </a:cubicBezTo>
                  <a:lnTo>
                    <a:pt x="15622" y="1167"/>
                  </a:lnTo>
                  <a:lnTo>
                    <a:pt x="14395" y="2751"/>
                  </a:lnTo>
                  <a:cubicBezTo>
                    <a:pt x="11728" y="1810"/>
                    <a:pt x="9121" y="1298"/>
                    <a:pt x="6716" y="36"/>
                  </a:cubicBezTo>
                  <a:lnTo>
                    <a:pt x="6716" y="36"/>
                  </a:lnTo>
                  <a:cubicBezTo>
                    <a:pt x="6716" y="239"/>
                    <a:pt x="6752" y="441"/>
                    <a:pt x="6811" y="643"/>
                  </a:cubicBezTo>
                  <a:cubicBezTo>
                    <a:pt x="7109" y="1608"/>
                    <a:pt x="7942" y="2322"/>
                    <a:pt x="8859" y="2715"/>
                  </a:cubicBezTo>
                  <a:cubicBezTo>
                    <a:pt x="8660" y="2705"/>
                    <a:pt x="8462" y="2699"/>
                    <a:pt x="8263" y="2699"/>
                  </a:cubicBezTo>
                  <a:cubicBezTo>
                    <a:pt x="6444" y="2699"/>
                    <a:pt x="4658" y="3141"/>
                    <a:pt x="3037" y="3989"/>
                  </a:cubicBezTo>
                  <a:cubicBezTo>
                    <a:pt x="2025" y="4513"/>
                    <a:pt x="1072" y="5227"/>
                    <a:pt x="537" y="6227"/>
                  </a:cubicBezTo>
                  <a:cubicBezTo>
                    <a:pt x="1" y="7228"/>
                    <a:pt x="72" y="8954"/>
                    <a:pt x="894" y="9716"/>
                  </a:cubicBezTo>
                  <a:cubicBezTo>
                    <a:pt x="2544" y="11228"/>
                    <a:pt x="4770" y="12040"/>
                    <a:pt x="7002" y="12040"/>
                  </a:cubicBezTo>
                  <a:cubicBezTo>
                    <a:pt x="8040" y="12040"/>
                    <a:pt x="9079" y="11865"/>
                    <a:pt x="10062" y="11502"/>
                  </a:cubicBezTo>
                  <a:cubicBezTo>
                    <a:pt x="13145" y="10371"/>
                    <a:pt x="14788" y="7478"/>
                    <a:pt x="15967" y="4406"/>
                  </a:cubicBezTo>
                  <a:cubicBezTo>
                    <a:pt x="16312" y="3513"/>
                    <a:pt x="16658" y="2596"/>
                    <a:pt x="16693" y="1644"/>
                  </a:cubicBezTo>
                  <a:cubicBezTo>
                    <a:pt x="16705" y="1072"/>
                    <a:pt x="16586" y="512"/>
                    <a:pt x="16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129;p40"/>
            <p:cNvSpPr/>
            <p:nvPr/>
          </p:nvSpPr>
          <p:spPr>
            <a:xfrm>
              <a:off x="6019331" y="2292768"/>
              <a:ext cx="117220" cy="24482"/>
            </a:xfrm>
            <a:custGeom>
              <a:avLst/>
              <a:gdLst/>
              <a:ahLst/>
              <a:cxnLst/>
              <a:rect l="l" t="t" r="r" b="b"/>
              <a:pathLst>
                <a:path w="3026" h="632" extrusionOk="0">
                  <a:moveTo>
                    <a:pt x="1" y="0"/>
                  </a:moveTo>
                  <a:lnTo>
                    <a:pt x="49" y="24"/>
                  </a:lnTo>
                  <a:cubicBezTo>
                    <a:pt x="977" y="417"/>
                    <a:pt x="2013" y="524"/>
                    <a:pt x="3025" y="631"/>
                  </a:cubicBezTo>
                  <a:cubicBezTo>
                    <a:pt x="2049" y="262"/>
                    <a:pt x="1037" y="48"/>
                    <a:pt x="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130;p40"/>
            <p:cNvSpPr/>
            <p:nvPr/>
          </p:nvSpPr>
          <p:spPr>
            <a:xfrm>
              <a:off x="5691891" y="2185739"/>
              <a:ext cx="514279" cy="221888"/>
            </a:xfrm>
            <a:custGeom>
              <a:avLst/>
              <a:gdLst/>
              <a:ahLst/>
              <a:cxnLst/>
              <a:rect l="l" t="t" r="r" b="b"/>
              <a:pathLst>
                <a:path w="13276" h="5728" extrusionOk="0">
                  <a:moveTo>
                    <a:pt x="5858" y="1"/>
                  </a:moveTo>
                  <a:lnTo>
                    <a:pt x="5858" y="1"/>
                  </a:lnTo>
                  <a:cubicBezTo>
                    <a:pt x="5787" y="1013"/>
                    <a:pt x="6323" y="2227"/>
                    <a:pt x="7192" y="2751"/>
                  </a:cubicBezTo>
                  <a:lnTo>
                    <a:pt x="1733" y="5011"/>
                  </a:lnTo>
                  <a:lnTo>
                    <a:pt x="1733" y="5011"/>
                  </a:lnTo>
                  <a:cubicBezTo>
                    <a:pt x="3241" y="4501"/>
                    <a:pt x="4831" y="4246"/>
                    <a:pt x="6417" y="4246"/>
                  </a:cubicBezTo>
                  <a:cubicBezTo>
                    <a:pt x="8446" y="4246"/>
                    <a:pt x="10470" y="4664"/>
                    <a:pt x="12312" y="5502"/>
                  </a:cubicBezTo>
                  <a:lnTo>
                    <a:pt x="10895" y="4549"/>
                  </a:lnTo>
                  <a:cubicBezTo>
                    <a:pt x="11788" y="4311"/>
                    <a:pt x="12383" y="3894"/>
                    <a:pt x="13276" y="3656"/>
                  </a:cubicBezTo>
                  <a:lnTo>
                    <a:pt x="13276" y="3656"/>
                  </a:lnTo>
                  <a:cubicBezTo>
                    <a:pt x="12990" y="3691"/>
                    <a:pt x="12703" y="3708"/>
                    <a:pt x="12417" y="3708"/>
                  </a:cubicBezTo>
                  <a:cubicBezTo>
                    <a:pt x="9789" y="3708"/>
                    <a:pt x="7190" y="2266"/>
                    <a:pt x="5858" y="1"/>
                  </a:cubicBezTo>
                  <a:close/>
                  <a:moveTo>
                    <a:pt x="1733" y="5011"/>
                  </a:moveTo>
                  <a:cubicBezTo>
                    <a:pt x="1141" y="5211"/>
                    <a:pt x="562" y="5450"/>
                    <a:pt x="0" y="5728"/>
                  </a:cubicBezTo>
                  <a:lnTo>
                    <a:pt x="1733" y="50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131;p40"/>
            <p:cNvSpPr/>
            <p:nvPr/>
          </p:nvSpPr>
          <p:spPr>
            <a:xfrm>
              <a:off x="6266547" y="1730083"/>
              <a:ext cx="107497" cy="75732"/>
            </a:xfrm>
            <a:custGeom>
              <a:avLst/>
              <a:gdLst/>
              <a:ahLst/>
              <a:cxnLst/>
              <a:rect l="l" t="t" r="r" b="b"/>
              <a:pathLst>
                <a:path w="2775" h="1955" extrusionOk="0">
                  <a:moveTo>
                    <a:pt x="405" y="1"/>
                  </a:moveTo>
                  <a:cubicBezTo>
                    <a:pt x="1" y="120"/>
                    <a:pt x="203" y="810"/>
                    <a:pt x="382" y="1084"/>
                  </a:cubicBezTo>
                  <a:cubicBezTo>
                    <a:pt x="632" y="1441"/>
                    <a:pt x="1013" y="1703"/>
                    <a:pt x="1453" y="1810"/>
                  </a:cubicBezTo>
                  <a:cubicBezTo>
                    <a:pt x="1845" y="1897"/>
                    <a:pt x="2247" y="1955"/>
                    <a:pt x="2660" y="1955"/>
                  </a:cubicBezTo>
                  <a:cubicBezTo>
                    <a:pt x="2698" y="1955"/>
                    <a:pt x="2736" y="1954"/>
                    <a:pt x="2775" y="1953"/>
                  </a:cubicBezTo>
                  <a:cubicBezTo>
                    <a:pt x="1608" y="1929"/>
                    <a:pt x="834" y="989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132;p40"/>
            <p:cNvSpPr/>
            <p:nvPr/>
          </p:nvSpPr>
          <p:spPr>
            <a:xfrm>
              <a:off x="6177995" y="1885958"/>
              <a:ext cx="113501" cy="66009"/>
            </a:xfrm>
            <a:custGeom>
              <a:avLst/>
              <a:gdLst/>
              <a:ahLst/>
              <a:cxnLst/>
              <a:rect l="l" t="t" r="r" b="b"/>
              <a:pathLst>
                <a:path w="2930" h="1704" extrusionOk="0">
                  <a:moveTo>
                    <a:pt x="72" y="1"/>
                  </a:moveTo>
                  <a:lnTo>
                    <a:pt x="72" y="1"/>
                  </a:lnTo>
                  <a:cubicBezTo>
                    <a:pt x="1" y="1334"/>
                    <a:pt x="2025" y="1465"/>
                    <a:pt x="2930" y="1703"/>
                  </a:cubicBezTo>
                  <a:cubicBezTo>
                    <a:pt x="2846" y="1680"/>
                    <a:pt x="2763" y="1656"/>
                    <a:pt x="2680" y="1632"/>
                  </a:cubicBezTo>
                  <a:cubicBezTo>
                    <a:pt x="1656" y="1311"/>
                    <a:pt x="858" y="668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133;p40"/>
            <p:cNvSpPr/>
            <p:nvPr/>
          </p:nvSpPr>
          <p:spPr>
            <a:xfrm>
              <a:off x="6153088" y="1612479"/>
              <a:ext cx="99672" cy="75693"/>
            </a:xfrm>
            <a:custGeom>
              <a:avLst/>
              <a:gdLst/>
              <a:ahLst/>
              <a:cxnLst/>
              <a:rect l="l" t="t" r="r" b="b"/>
              <a:pathLst>
                <a:path w="2573" h="1954" extrusionOk="0">
                  <a:moveTo>
                    <a:pt x="203" y="0"/>
                  </a:moveTo>
                  <a:lnTo>
                    <a:pt x="203" y="0"/>
                  </a:lnTo>
                  <a:cubicBezTo>
                    <a:pt x="144" y="227"/>
                    <a:pt x="1" y="798"/>
                    <a:pt x="179" y="1072"/>
                  </a:cubicBezTo>
                  <a:cubicBezTo>
                    <a:pt x="441" y="1441"/>
                    <a:pt x="822" y="1691"/>
                    <a:pt x="1251" y="1798"/>
                  </a:cubicBezTo>
                  <a:cubicBezTo>
                    <a:pt x="1691" y="1905"/>
                    <a:pt x="2132" y="1953"/>
                    <a:pt x="2572" y="1953"/>
                  </a:cubicBezTo>
                  <a:cubicBezTo>
                    <a:pt x="1406" y="1917"/>
                    <a:pt x="191" y="941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134;p40"/>
            <p:cNvSpPr/>
            <p:nvPr/>
          </p:nvSpPr>
          <p:spPr>
            <a:xfrm>
              <a:off x="6042882" y="1549765"/>
              <a:ext cx="100098" cy="75732"/>
            </a:xfrm>
            <a:custGeom>
              <a:avLst/>
              <a:gdLst/>
              <a:ahLst/>
              <a:cxnLst/>
              <a:rect l="l" t="t" r="r" b="b"/>
              <a:pathLst>
                <a:path w="2584" h="1955" extrusionOk="0">
                  <a:moveTo>
                    <a:pt x="214" y="0"/>
                  </a:moveTo>
                  <a:lnTo>
                    <a:pt x="214" y="0"/>
                  </a:lnTo>
                  <a:cubicBezTo>
                    <a:pt x="155" y="226"/>
                    <a:pt x="0" y="810"/>
                    <a:pt x="179" y="1084"/>
                  </a:cubicBezTo>
                  <a:cubicBezTo>
                    <a:pt x="441" y="1441"/>
                    <a:pt x="822" y="1703"/>
                    <a:pt x="1262" y="1810"/>
                  </a:cubicBezTo>
                  <a:cubicBezTo>
                    <a:pt x="1654" y="1897"/>
                    <a:pt x="2056" y="1954"/>
                    <a:pt x="2468" y="1954"/>
                  </a:cubicBezTo>
                  <a:cubicBezTo>
                    <a:pt x="2507" y="1954"/>
                    <a:pt x="2545" y="1954"/>
                    <a:pt x="2584" y="1953"/>
                  </a:cubicBezTo>
                  <a:cubicBezTo>
                    <a:pt x="1417" y="1929"/>
                    <a:pt x="203" y="953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135;p40"/>
            <p:cNvSpPr/>
            <p:nvPr/>
          </p:nvSpPr>
          <p:spPr>
            <a:xfrm>
              <a:off x="5854236" y="1593575"/>
              <a:ext cx="100136" cy="76119"/>
            </a:xfrm>
            <a:custGeom>
              <a:avLst/>
              <a:gdLst/>
              <a:ahLst/>
              <a:cxnLst/>
              <a:rect l="l" t="t" r="r" b="b"/>
              <a:pathLst>
                <a:path w="2585" h="1965" extrusionOk="0">
                  <a:moveTo>
                    <a:pt x="215" y="0"/>
                  </a:moveTo>
                  <a:lnTo>
                    <a:pt x="215" y="0"/>
                  </a:lnTo>
                  <a:cubicBezTo>
                    <a:pt x="155" y="227"/>
                    <a:pt x="0" y="810"/>
                    <a:pt x="179" y="1084"/>
                  </a:cubicBezTo>
                  <a:cubicBezTo>
                    <a:pt x="441" y="1453"/>
                    <a:pt x="822" y="1703"/>
                    <a:pt x="1263" y="1810"/>
                  </a:cubicBezTo>
                  <a:cubicBezTo>
                    <a:pt x="1691" y="1917"/>
                    <a:pt x="2132" y="1965"/>
                    <a:pt x="2584" y="1965"/>
                  </a:cubicBezTo>
                  <a:cubicBezTo>
                    <a:pt x="1417" y="1917"/>
                    <a:pt x="203" y="953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136;p40"/>
            <p:cNvSpPr/>
            <p:nvPr/>
          </p:nvSpPr>
          <p:spPr>
            <a:xfrm>
              <a:off x="6039357" y="1756385"/>
              <a:ext cx="113307" cy="65505"/>
            </a:xfrm>
            <a:custGeom>
              <a:avLst/>
              <a:gdLst/>
              <a:ahLst/>
              <a:cxnLst/>
              <a:rect l="l" t="t" r="r" b="b"/>
              <a:pathLst>
                <a:path w="2925" h="1691" extrusionOk="0">
                  <a:moveTo>
                    <a:pt x="67" y="0"/>
                  </a:moveTo>
                  <a:lnTo>
                    <a:pt x="67" y="0"/>
                  </a:lnTo>
                  <a:cubicBezTo>
                    <a:pt x="1" y="1230"/>
                    <a:pt x="1749" y="1439"/>
                    <a:pt x="2721" y="1645"/>
                  </a:cubicBezTo>
                  <a:lnTo>
                    <a:pt x="2721" y="1645"/>
                  </a:lnTo>
                  <a:cubicBezTo>
                    <a:pt x="2706" y="1640"/>
                    <a:pt x="2690" y="1636"/>
                    <a:pt x="2675" y="1631"/>
                  </a:cubicBezTo>
                  <a:cubicBezTo>
                    <a:pt x="1651" y="1310"/>
                    <a:pt x="853" y="655"/>
                    <a:pt x="67" y="0"/>
                  </a:cubicBezTo>
                  <a:close/>
                  <a:moveTo>
                    <a:pt x="2721" y="1645"/>
                  </a:moveTo>
                  <a:lnTo>
                    <a:pt x="2721" y="1645"/>
                  </a:lnTo>
                  <a:cubicBezTo>
                    <a:pt x="2789" y="1664"/>
                    <a:pt x="2857" y="1681"/>
                    <a:pt x="2925" y="1691"/>
                  </a:cubicBezTo>
                  <a:cubicBezTo>
                    <a:pt x="2862" y="1675"/>
                    <a:pt x="2794" y="1660"/>
                    <a:pt x="2721" y="1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137;p40"/>
            <p:cNvSpPr/>
            <p:nvPr/>
          </p:nvSpPr>
          <p:spPr>
            <a:xfrm>
              <a:off x="5927564" y="1712574"/>
              <a:ext cx="113501" cy="65505"/>
            </a:xfrm>
            <a:custGeom>
              <a:avLst/>
              <a:gdLst/>
              <a:ahLst/>
              <a:cxnLst/>
              <a:rect l="l" t="t" r="r" b="b"/>
              <a:pathLst>
                <a:path w="2930" h="1691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1322"/>
                    <a:pt x="2025" y="1465"/>
                    <a:pt x="2930" y="1691"/>
                  </a:cubicBezTo>
                  <a:cubicBezTo>
                    <a:pt x="2846" y="1667"/>
                    <a:pt x="2763" y="1643"/>
                    <a:pt x="2679" y="1619"/>
                  </a:cubicBezTo>
                  <a:cubicBezTo>
                    <a:pt x="1656" y="1310"/>
                    <a:pt x="858" y="655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138;p40"/>
            <p:cNvSpPr/>
            <p:nvPr/>
          </p:nvSpPr>
          <p:spPr>
            <a:xfrm>
              <a:off x="5723733" y="1966413"/>
              <a:ext cx="76584" cy="416312"/>
            </a:xfrm>
            <a:custGeom>
              <a:avLst/>
              <a:gdLst/>
              <a:ahLst/>
              <a:cxnLst/>
              <a:rect l="l" t="t" r="r" b="b"/>
              <a:pathLst>
                <a:path w="1977" h="10747" extrusionOk="0">
                  <a:moveTo>
                    <a:pt x="625" y="1"/>
                  </a:moveTo>
                  <a:cubicBezTo>
                    <a:pt x="468" y="1"/>
                    <a:pt x="308" y="149"/>
                    <a:pt x="155" y="531"/>
                  </a:cubicBezTo>
                  <a:cubicBezTo>
                    <a:pt x="0" y="900"/>
                    <a:pt x="107" y="1305"/>
                    <a:pt x="214" y="1686"/>
                  </a:cubicBezTo>
                  <a:cubicBezTo>
                    <a:pt x="1000" y="4639"/>
                    <a:pt x="1214" y="7711"/>
                    <a:pt x="857" y="10747"/>
                  </a:cubicBezTo>
                  <a:cubicBezTo>
                    <a:pt x="1095" y="8735"/>
                    <a:pt x="1976" y="6961"/>
                    <a:pt x="1965" y="4841"/>
                  </a:cubicBezTo>
                  <a:cubicBezTo>
                    <a:pt x="1953" y="3794"/>
                    <a:pt x="1845" y="2746"/>
                    <a:pt x="1619" y="1734"/>
                  </a:cubicBezTo>
                  <a:cubicBezTo>
                    <a:pt x="1548" y="1384"/>
                    <a:pt x="1104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139;p40"/>
            <p:cNvSpPr/>
            <p:nvPr/>
          </p:nvSpPr>
          <p:spPr>
            <a:xfrm>
              <a:off x="6314076" y="874008"/>
              <a:ext cx="2252624" cy="2285435"/>
            </a:xfrm>
            <a:custGeom>
              <a:avLst/>
              <a:gdLst/>
              <a:ahLst/>
              <a:cxnLst/>
              <a:rect l="l" t="t" r="r" b="b"/>
              <a:pathLst>
                <a:path w="58151" h="58998" extrusionOk="0">
                  <a:moveTo>
                    <a:pt x="22188" y="1"/>
                  </a:moveTo>
                  <a:cubicBezTo>
                    <a:pt x="20436" y="1"/>
                    <a:pt x="8574" y="792"/>
                    <a:pt x="8620" y="907"/>
                  </a:cubicBezTo>
                  <a:cubicBezTo>
                    <a:pt x="9918" y="4277"/>
                    <a:pt x="10728" y="7158"/>
                    <a:pt x="12025" y="10528"/>
                  </a:cubicBezTo>
                  <a:cubicBezTo>
                    <a:pt x="12347" y="11361"/>
                    <a:pt x="11490" y="13754"/>
                    <a:pt x="11311" y="14635"/>
                  </a:cubicBezTo>
                  <a:cubicBezTo>
                    <a:pt x="7608" y="15016"/>
                    <a:pt x="3750" y="15588"/>
                    <a:pt x="0" y="16112"/>
                  </a:cubicBezTo>
                  <a:cubicBezTo>
                    <a:pt x="3631" y="17183"/>
                    <a:pt x="7525" y="18112"/>
                    <a:pt x="11168" y="19184"/>
                  </a:cubicBezTo>
                  <a:cubicBezTo>
                    <a:pt x="10394" y="21100"/>
                    <a:pt x="9108" y="22279"/>
                    <a:pt x="8334" y="24196"/>
                  </a:cubicBezTo>
                  <a:cubicBezTo>
                    <a:pt x="8811" y="25351"/>
                    <a:pt x="9239" y="26518"/>
                    <a:pt x="9716" y="27673"/>
                  </a:cubicBezTo>
                  <a:cubicBezTo>
                    <a:pt x="7691" y="29780"/>
                    <a:pt x="4941" y="33352"/>
                    <a:pt x="2905" y="35447"/>
                  </a:cubicBezTo>
                  <a:cubicBezTo>
                    <a:pt x="2798" y="35578"/>
                    <a:pt x="2715" y="35721"/>
                    <a:pt x="2667" y="35888"/>
                  </a:cubicBezTo>
                  <a:cubicBezTo>
                    <a:pt x="2310" y="36995"/>
                    <a:pt x="3060" y="38150"/>
                    <a:pt x="4203" y="38376"/>
                  </a:cubicBezTo>
                  <a:cubicBezTo>
                    <a:pt x="5548" y="38638"/>
                    <a:pt x="6810" y="38876"/>
                    <a:pt x="8322" y="39174"/>
                  </a:cubicBezTo>
                  <a:cubicBezTo>
                    <a:pt x="7941" y="40424"/>
                    <a:pt x="7275" y="41353"/>
                    <a:pt x="6894" y="42603"/>
                  </a:cubicBezTo>
                  <a:cubicBezTo>
                    <a:pt x="7179" y="42794"/>
                    <a:pt x="7489" y="43520"/>
                    <a:pt x="7787" y="43710"/>
                  </a:cubicBezTo>
                  <a:cubicBezTo>
                    <a:pt x="7584" y="44187"/>
                    <a:pt x="7132" y="44722"/>
                    <a:pt x="6929" y="45199"/>
                  </a:cubicBezTo>
                  <a:cubicBezTo>
                    <a:pt x="7418" y="45877"/>
                    <a:pt x="8108" y="47699"/>
                    <a:pt x="8596" y="48366"/>
                  </a:cubicBezTo>
                  <a:cubicBezTo>
                    <a:pt x="8168" y="49163"/>
                    <a:pt x="7668" y="49616"/>
                    <a:pt x="7168" y="50104"/>
                  </a:cubicBezTo>
                  <a:cubicBezTo>
                    <a:pt x="6429" y="50830"/>
                    <a:pt x="6263" y="51961"/>
                    <a:pt x="6763" y="52878"/>
                  </a:cubicBezTo>
                  <a:lnTo>
                    <a:pt x="6775" y="52902"/>
                  </a:lnTo>
                  <a:cubicBezTo>
                    <a:pt x="7179" y="53628"/>
                    <a:pt x="7941" y="54093"/>
                    <a:pt x="8775" y="54093"/>
                  </a:cubicBezTo>
                  <a:cubicBezTo>
                    <a:pt x="11275" y="54093"/>
                    <a:pt x="13930" y="54235"/>
                    <a:pt x="16562" y="54343"/>
                  </a:cubicBezTo>
                  <a:lnTo>
                    <a:pt x="17062" y="58379"/>
                  </a:lnTo>
                  <a:cubicBezTo>
                    <a:pt x="16669" y="58593"/>
                    <a:pt x="16252" y="58796"/>
                    <a:pt x="15823" y="58998"/>
                  </a:cubicBezTo>
                  <a:cubicBezTo>
                    <a:pt x="16835" y="58843"/>
                    <a:pt x="17847" y="58653"/>
                    <a:pt x="18848" y="58426"/>
                  </a:cubicBezTo>
                  <a:cubicBezTo>
                    <a:pt x="18490" y="56521"/>
                    <a:pt x="18336" y="54628"/>
                    <a:pt x="19467" y="52735"/>
                  </a:cubicBezTo>
                  <a:cubicBezTo>
                    <a:pt x="17990" y="52735"/>
                    <a:pt x="16710" y="52931"/>
                    <a:pt x="15364" y="52931"/>
                  </a:cubicBezTo>
                  <a:cubicBezTo>
                    <a:pt x="14691" y="52931"/>
                    <a:pt x="14002" y="52882"/>
                    <a:pt x="13264" y="52735"/>
                  </a:cubicBezTo>
                  <a:cubicBezTo>
                    <a:pt x="10608" y="51842"/>
                    <a:pt x="11501" y="48306"/>
                    <a:pt x="13716" y="47413"/>
                  </a:cubicBezTo>
                  <a:cubicBezTo>
                    <a:pt x="12383" y="47413"/>
                    <a:pt x="11501" y="48306"/>
                    <a:pt x="10620" y="48747"/>
                  </a:cubicBezTo>
                  <a:cubicBezTo>
                    <a:pt x="11061" y="47413"/>
                    <a:pt x="12835" y="46092"/>
                    <a:pt x="12383" y="45199"/>
                  </a:cubicBezTo>
                  <a:cubicBezTo>
                    <a:pt x="11501" y="42544"/>
                    <a:pt x="10620" y="41662"/>
                    <a:pt x="12835" y="38995"/>
                  </a:cubicBezTo>
                  <a:lnTo>
                    <a:pt x="11942" y="38995"/>
                  </a:lnTo>
                  <a:cubicBezTo>
                    <a:pt x="11501" y="35900"/>
                    <a:pt x="11501" y="32352"/>
                    <a:pt x="14157" y="30137"/>
                  </a:cubicBezTo>
                  <a:lnTo>
                    <a:pt x="14157" y="30137"/>
                  </a:lnTo>
                  <a:cubicBezTo>
                    <a:pt x="10620" y="30590"/>
                    <a:pt x="9727" y="34566"/>
                    <a:pt x="9287" y="37674"/>
                  </a:cubicBezTo>
                  <a:cubicBezTo>
                    <a:pt x="7513" y="37221"/>
                    <a:pt x="4858" y="37221"/>
                    <a:pt x="4858" y="36340"/>
                  </a:cubicBezTo>
                  <a:cubicBezTo>
                    <a:pt x="5310" y="31911"/>
                    <a:pt x="10180" y="30578"/>
                    <a:pt x="13275" y="27482"/>
                  </a:cubicBezTo>
                  <a:cubicBezTo>
                    <a:pt x="8846" y="24375"/>
                    <a:pt x="11942" y="21720"/>
                    <a:pt x="15050" y="18624"/>
                  </a:cubicBezTo>
                  <a:cubicBezTo>
                    <a:pt x="15490" y="18624"/>
                    <a:pt x="12835" y="18171"/>
                    <a:pt x="13716" y="17731"/>
                  </a:cubicBezTo>
                  <a:cubicBezTo>
                    <a:pt x="13969" y="17353"/>
                    <a:pt x="14293" y="17225"/>
                    <a:pt x="14667" y="17225"/>
                  </a:cubicBezTo>
                  <a:cubicBezTo>
                    <a:pt x="15461" y="17225"/>
                    <a:pt x="16482" y="17803"/>
                    <a:pt x="17536" y="17803"/>
                  </a:cubicBezTo>
                  <a:cubicBezTo>
                    <a:pt x="17738" y="17803"/>
                    <a:pt x="17942" y="17782"/>
                    <a:pt x="18145" y="17731"/>
                  </a:cubicBezTo>
                  <a:cubicBezTo>
                    <a:pt x="16824" y="17279"/>
                    <a:pt x="15490" y="16397"/>
                    <a:pt x="14157" y="15504"/>
                  </a:cubicBezTo>
                  <a:cubicBezTo>
                    <a:pt x="17705" y="10647"/>
                    <a:pt x="13275" y="6658"/>
                    <a:pt x="11501" y="2229"/>
                  </a:cubicBezTo>
                  <a:cubicBezTo>
                    <a:pt x="13203" y="2137"/>
                    <a:pt x="14927" y="2088"/>
                    <a:pt x="16666" y="2088"/>
                  </a:cubicBezTo>
                  <a:cubicBezTo>
                    <a:pt x="31137" y="2088"/>
                    <a:pt x="46566" y="5478"/>
                    <a:pt x="57269" y="15671"/>
                  </a:cubicBezTo>
                  <a:cubicBezTo>
                    <a:pt x="57579" y="15421"/>
                    <a:pt x="57876" y="15183"/>
                    <a:pt x="58150" y="14957"/>
                  </a:cubicBezTo>
                  <a:cubicBezTo>
                    <a:pt x="53709" y="8039"/>
                    <a:pt x="44791" y="4420"/>
                    <a:pt x="37171" y="2324"/>
                  </a:cubicBezTo>
                  <a:cubicBezTo>
                    <a:pt x="32325" y="979"/>
                    <a:pt x="27337" y="205"/>
                    <a:pt x="22312" y="3"/>
                  </a:cubicBezTo>
                  <a:cubicBezTo>
                    <a:pt x="22279" y="1"/>
                    <a:pt x="22238" y="1"/>
                    <a:pt x="22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140;p40"/>
            <p:cNvSpPr/>
            <p:nvPr/>
          </p:nvSpPr>
          <p:spPr>
            <a:xfrm>
              <a:off x="7874768" y="3019618"/>
              <a:ext cx="24947" cy="3486"/>
            </a:xfrm>
            <a:custGeom>
              <a:avLst/>
              <a:gdLst/>
              <a:ahLst/>
              <a:cxnLst/>
              <a:rect l="l" t="t" r="r" b="b"/>
              <a:pathLst>
                <a:path w="644" h="90" extrusionOk="0">
                  <a:moveTo>
                    <a:pt x="1" y="0"/>
                  </a:moveTo>
                  <a:cubicBezTo>
                    <a:pt x="102" y="60"/>
                    <a:pt x="215" y="90"/>
                    <a:pt x="327" y="90"/>
                  </a:cubicBezTo>
                  <a:cubicBezTo>
                    <a:pt x="438" y="90"/>
                    <a:pt x="548" y="60"/>
                    <a:pt x="64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141;p40"/>
            <p:cNvSpPr/>
            <p:nvPr/>
          </p:nvSpPr>
          <p:spPr>
            <a:xfrm>
              <a:off x="6502219" y="954812"/>
              <a:ext cx="843160" cy="2182045"/>
            </a:xfrm>
            <a:custGeom>
              <a:avLst/>
              <a:gdLst/>
              <a:ahLst/>
              <a:cxnLst/>
              <a:rect l="l" t="t" r="r" b="b"/>
              <a:pathLst>
                <a:path w="21766" h="56329" extrusionOk="0">
                  <a:moveTo>
                    <a:pt x="11687" y="0"/>
                  </a:moveTo>
                  <a:cubicBezTo>
                    <a:pt x="10005" y="0"/>
                    <a:pt x="8323" y="48"/>
                    <a:pt x="6644" y="143"/>
                  </a:cubicBezTo>
                  <a:cubicBezTo>
                    <a:pt x="8407" y="4572"/>
                    <a:pt x="12848" y="8561"/>
                    <a:pt x="9300" y="13430"/>
                  </a:cubicBezTo>
                  <a:cubicBezTo>
                    <a:pt x="10621" y="14323"/>
                    <a:pt x="11955" y="15204"/>
                    <a:pt x="13288" y="15645"/>
                  </a:cubicBezTo>
                  <a:cubicBezTo>
                    <a:pt x="13078" y="15698"/>
                    <a:pt x="12868" y="15721"/>
                    <a:pt x="12660" y="15721"/>
                  </a:cubicBezTo>
                  <a:cubicBezTo>
                    <a:pt x="11603" y="15721"/>
                    <a:pt x="10584" y="15146"/>
                    <a:pt x="9796" y="15146"/>
                  </a:cubicBezTo>
                  <a:cubicBezTo>
                    <a:pt x="9426" y="15146"/>
                    <a:pt x="9107" y="15273"/>
                    <a:pt x="8859" y="15645"/>
                  </a:cubicBezTo>
                  <a:cubicBezTo>
                    <a:pt x="7966" y="16097"/>
                    <a:pt x="10621" y="16538"/>
                    <a:pt x="10181" y="16538"/>
                  </a:cubicBezTo>
                  <a:cubicBezTo>
                    <a:pt x="7085" y="19645"/>
                    <a:pt x="3977" y="22289"/>
                    <a:pt x="8418" y="25396"/>
                  </a:cubicBezTo>
                  <a:cubicBezTo>
                    <a:pt x="5311" y="28492"/>
                    <a:pt x="441" y="29825"/>
                    <a:pt x="1" y="34254"/>
                  </a:cubicBezTo>
                  <a:cubicBezTo>
                    <a:pt x="1" y="35135"/>
                    <a:pt x="2656" y="35135"/>
                    <a:pt x="4430" y="35588"/>
                  </a:cubicBezTo>
                  <a:cubicBezTo>
                    <a:pt x="4870" y="32480"/>
                    <a:pt x="5751" y="28492"/>
                    <a:pt x="9300" y="28051"/>
                  </a:cubicBezTo>
                  <a:lnTo>
                    <a:pt x="9300" y="28051"/>
                  </a:lnTo>
                  <a:cubicBezTo>
                    <a:pt x="6644" y="30266"/>
                    <a:pt x="6644" y="33814"/>
                    <a:pt x="7085" y="36909"/>
                  </a:cubicBezTo>
                  <a:lnTo>
                    <a:pt x="7966" y="36909"/>
                  </a:lnTo>
                  <a:cubicBezTo>
                    <a:pt x="5751" y="39576"/>
                    <a:pt x="6633" y="40458"/>
                    <a:pt x="7526" y="43113"/>
                  </a:cubicBezTo>
                  <a:cubicBezTo>
                    <a:pt x="7966" y="44006"/>
                    <a:pt x="6192" y="45327"/>
                    <a:pt x="5751" y="46661"/>
                  </a:cubicBezTo>
                  <a:cubicBezTo>
                    <a:pt x="6633" y="46208"/>
                    <a:pt x="7526" y="45327"/>
                    <a:pt x="8847" y="45327"/>
                  </a:cubicBezTo>
                  <a:cubicBezTo>
                    <a:pt x="6633" y="46220"/>
                    <a:pt x="5751" y="49756"/>
                    <a:pt x="8407" y="50649"/>
                  </a:cubicBezTo>
                  <a:cubicBezTo>
                    <a:pt x="9145" y="50796"/>
                    <a:pt x="9834" y="50845"/>
                    <a:pt x="10507" y="50845"/>
                  </a:cubicBezTo>
                  <a:cubicBezTo>
                    <a:pt x="11853" y="50845"/>
                    <a:pt x="13133" y="50649"/>
                    <a:pt x="14610" y="50649"/>
                  </a:cubicBezTo>
                  <a:cubicBezTo>
                    <a:pt x="13467" y="52542"/>
                    <a:pt x="13633" y="54435"/>
                    <a:pt x="13979" y="56329"/>
                  </a:cubicBezTo>
                  <a:cubicBezTo>
                    <a:pt x="14919" y="56114"/>
                    <a:pt x="15860" y="55864"/>
                    <a:pt x="16789" y="55555"/>
                  </a:cubicBezTo>
                  <a:cubicBezTo>
                    <a:pt x="16812" y="53638"/>
                    <a:pt x="17086" y="51721"/>
                    <a:pt x="18598" y="50209"/>
                  </a:cubicBezTo>
                  <a:cubicBezTo>
                    <a:pt x="17277" y="50209"/>
                    <a:pt x="16384" y="50649"/>
                    <a:pt x="15062" y="51090"/>
                  </a:cubicBezTo>
                  <a:cubicBezTo>
                    <a:pt x="18158" y="49756"/>
                    <a:pt x="17277" y="46661"/>
                    <a:pt x="16824" y="44006"/>
                  </a:cubicBezTo>
                  <a:cubicBezTo>
                    <a:pt x="16824" y="43556"/>
                    <a:pt x="16152" y="43444"/>
                    <a:pt x="15257" y="43444"/>
                  </a:cubicBezTo>
                  <a:cubicBezTo>
                    <a:pt x="14375" y="43444"/>
                    <a:pt x="13276" y="43553"/>
                    <a:pt x="12395" y="43553"/>
                  </a:cubicBezTo>
                  <a:cubicBezTo>
                    <a:pt x="14610" y="38683"/>
                    <a:pt x="19932" y="35135"/>
                    <a:pt x="20372" y="30266"/>
                  </a:cubicBezTo>
                  <a:cubicBezTo>
                    <a:pt x="20372" y="28492"/>
                    <a:pt x="14610" y="27158"/>
                    <a:pt x="14610" y="25384"/>
                  </a:cubicBezTo>
                  <a:cubicBezTo>
                    <a:pt x="14610" y="20955"/>
                    <a:pt x="14610" y="16967"/>
                    <a:pt x="19932" y="14311"/>
                  </a:cubicBezTo>
                  <a:cubicBezTo>
                    <a:pt x="14074" y="11799"/>
                    <a:pt x="21670" y="5715"/>
                    <a:pt x="21765" y="572"/>
                  </a:cubicBezTo>
                  <a:cubicBezTo>
                    <a:pt x="18416" y="191"/>
                    <a:pt x="15050" y="0"/>
                    <a:pt x="116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142;p40"/>
            <p:cNvSpPr/>
            <p:nvPr/>
          </p:nvSpPr>
          <p:spPr>
            <a:xfrm>
              <a:off x="8114625" y="1372662"/>
              <a:ext cx="368549" cy="415692"/>
            </a:xfrm>
            <a:custGeom>
              <a:avLst/>
              <a:gdLst/>
              <a:ahLst/>
              <a:cxnLst/>
              <a:rect l="l" t="t" r="r" b="b"/>
              <a:pathLst>
                <a:path w="9514" h="10731" extrusionOk="0">
                  <a:moveTo>
                    <a:pt x="7513" y="0"/>
                  </a:moveTo>
                  <a:cubicBezTo>
                    <a:pt x="6072" y="4227"/>
                    <a:pt x="4596" y="8882"/>
                    <a:pt x="0" y="9632"/>
                  </a:cubicBezTo>
                  <a:cubicBezTo>
                    <a:pt x="1150" y="10064"/>
                    <a:pt x="2250" y="10731"/>
                    <a:pt x="3226" y="10731"/>
                  </a:cubicBezTo>
                  <a:cubicBezTo>
                    <a:pt x="3837" y="10731"/>
                    <a:pt x="4399" y="10470"/>
                    <a:pt x="4893" y="9728"/>
                  </a:cubicBezTo>
                  <a:cubicBezTo>
                    <a:pt x="6703" y="7203"/>
                    <a:pt x="7037" y="3774"/>
                    <a:pt x="9513" y="1631"/>
                  </a:cubicBezTo>
                  <a:cubicBezTo>
                    <a:pt x="8870" y="1072"/>
                    <a:pt x="8192" y="524"/>
                    <a:pt x="75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143;p40"/>
            <p:cNvSpPr/>
            <p:nvPr/>
          </p:nvSpPr>
          <p:spPr>
            <a:xfrm>
              <a:off x="7686161" y="1748056"/>
              <a:ext cx="566381" cy="1391993"/>
            </a:xfrm>
            <a:custGeom>
              <a:avLst/>
              <a:gdLst/>
              <a:ahLst/>
              <a:cxnLst/>
              <a:rect l="l" t="t" r="r" b="b"/>
              <a:pathLst>
                <a:path w="14621" h="35934" extrusionOk="0">
                  <a:moveTo>
                    <a:pt x="10597" y="1"/>
                  </a:moveTo>
                  <a:cubicBezTo>
                    <a:pt x="10323" y="25"/>
                    <a:pt x="10049" y="49"/>
                    <a:pt x="9751" y="49"/>
                  </a:cubicBezTo>
                  <a:cubicBezTo>
                    <a:pt x="10632" y="4025"/>
                    <a:pt x="9751" y="8014"/>
                    <a:pt x="7084" y="11562"/>
                  </a:cubicBezTo>
                  <a:cubicBezTo>
                    <a:pt x="7084" y="11628"/>
                    <a:pt x="7115" y="11655"/>
                    <a:pt x="7164" y="11655"/>
                  </a:cubicBezTo>
                  <a:cubicBezTo>
                    <a:pt x="7359" y="11655"/>
                    <a:pt x="7853" y="11252"/>
                    <a:pt x="8014" y="11252"/>
                  </a:cubicBezTo>
                  <a:cubicBezTo>
                    <a:pt x="8086" y="11252"/>
                    <a:pt x="8093" y="11331"/>
                    <a:pt x="7977" y="11562"/>
                  </a:cubicBezTo>
                  <a:cubicBezTo>
                    <a:pt x="7084" y="12895"/>
                    <a:pt x="7084" y="14657"/>
                    <a:pt x="5322" y="15550"/>
                  </a:cubicBezTo>
                  <a:cubicBezTo>
                    <a:pt x="5544" y="15769"/>
                    <a:pt x="5764" y="15851"/>
                    <a:pt x="5984" y="15851"/>
                  </a:cubicBezTo>
                  <a:cubicBezTo>
                    <a:pt x="6648" y="15851"/>
                    <a:pt x="7306" y="15098"/>
                    <a:pt x="7977" y="15098"/>
                  </a:cubicBezTo>
                  <a:cubicBezTo>
                    <a:pt x="6644" y="17765"/>
                    <a:pt x="4429" y="19539"/>
                    <a:pt x="2655" y="21754"/>
                  </a:cubicBezTo>
                  <a:cubicBezTo>
                    <a:pt x="2792" y="21821"/>
                    <a:pt x="2940" y="21847"/>
                    <a:pt x="3094" y="21847"/>
                  </a:cubicBezTo>
                  <a:cubicBezTo>
                    <a:pt x="3588" y="21847"/>
                    <a:pt x="4153" y="21584"/>
                    <a:pt x="4689" y="21584"/>
                  </a:cubicBezTo>
                  <a:cubicBezTo>
                    <a:pt x="5075" y="21584"/>
                    <a:pt x="5446" y="21721"/>
                    <a:pt x="5763" y="22194"/>
                  </a:cubicBezTo>
                  <a:cubicBezTo>
                    <a:pt x="0" y="23968"/>
                    <a:pt x="3989" y="31945"/>
                    <a:pt x="6203" y="35934"/>
                  </a:cubicBezTo>
                  <a:cubicBezTo>
                    <a:pt x="6203" y="34910"/>
                    <a:pt x="5691" y="33886"/>
                    <a:pt x="5441" y="32862"/>
                  </a:cubicBezTo>
                  <a:cubicBezTo>
                    <a:pt x="5363" y="32899"/>
                    <a:pt x="5278" y="32917"/>
                    <a:pt x="5193" y="32917"/>
                  </a:cubicBezTo>
                  <a:cubicBezTo>
                    <a:pt x="5084" y="32917"/>
                    <a:pt x="4975" y="32887"/>
                    <a:pt x="4882" y="32826"/>
                  </a:cubicBezTo>
                  <a:lnTo>
                    <a:pt x="5525" y="32826"/>
                  </a:lnTo>
                  <a:cubicBezTo>
                    <a:pt x="5784" y="32650"/>
                    <a:pt x="5957" y="32301"/>
                    <a:pt x="6308" y="32301"/>
                  </a:cubicBezTo>
                  <a:cubicBezTo>
                    <a:pt x="6407" y="32301"/>
                    <a:pt x="6521" y="32329"/>
                    <a:pt x="6656" y="32398"/>
                  </a:cubicBezTo>
                  <a:cubicBezTo>
                    <a:pt x="7549" y="29731"/>
                    <a:pt x="7549" y="27076"/>
                    <a:pt x="5322" y="25302"/>
                  </a:cubicBezTo>
                  <a:cubicBezTo>
                    <a:pt x="9751" y="23087"/>
                    <a:pt x="11525" y="17777"/>
                    <a:pt x="14180" y="13788"/>
                  </a:cubicBezTo>
                  <a:lnTo>
                    <a:pt x="14180" y="13788"/>
                  </a:lnTo>
                  <a:cubicBezTo>
                    <a:pt x="12859" y="14669"/>
                    <a:pt x="11966" y="15562"/>
                    <a:pt x="10632" y="16443"/>
                  </a:cubicBezTo>
                  <a:cubicBezTo>
                    <a:pt x="11525" y="13788"/>
                    <a:pt x="13740" y="11574"/>
                    <a:pt x="14180" y="8466"/>
                  </a:cubicBezTo>
                  <a:lnTo>
                    <a:pt x="14180" y="8466"/>
                  </a:lnTo>
                  <a:cubicBezTo>
                    <a:pt x="12859" y="10240"/>
                    <a:pt x="11525" y="12455"/>
                    <a:pt x="9311" y="13336"/>
                  </a:cubicBezTo>
                  <a:cubicBezTo>
                    <a:pt x="12406" y="10681"/>
                    <a:pt x="14621" y="5371"/>
                    <a:pt x="12859" y="2263"/>
                  </a:cubicBezTo>
                  <a:cubicBezTo>
                    <a:pt x="12561" y="1370"/>
                    <a:pt x="11668" y="501"/>
                    <a:pt x="105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44;p40"/>
            <p:cNvSpPr/>
            <p:nvPr/>
          </p:nvSpPr>
          <p:spPr>
            <a:xfrm>
              <a:off x="7857724" y="3431463"/>
              <a:ext cx="22623" cy="10188"/>
            </a:xfrm>
            <a:custGeom>
              <a:avLst/>
              <a:gdLst/>
              <a:ahLst/>
              <a:cxnLst/>
              <a:rect l="l" t="t" r="r" b="b"/>
              <a:pathLst>
                <a:path w="584" h="263" extrusionOk="0">
                  <a:moveTo>
                    <a:pt x="0" y="1"/>
                  </a:moveTo>
                  <a:cubicBezTo>
                    <a:pt x="191" y="96"/>
                    <a:pt x="393" y="179"/>
                    <a:pt x="584" y="263"/>
                  </a:cubicBezTo>
                  <a:cubicBezTo>
                    <a:pt x="393" y="179"/>
                    <a:pt x="203" y="84"/>
                    <a:pt x="0" y="1"/>
                  </a:cubicBezTo>
                  <a:close/>
                </a:path>
              </a:pathLst>
            </a:custGeom>
            <a:solidFill>
              <a:srgbClr val="263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45;p40"/>
            <p:cNvSpPr/>
            <p:nvPr/>
          </p:nvSpPr>
          <p:spPr>
            <a:xfrm>
              <a:off x="7880308" y="3014078"/>
              <a:ext cx="634210" cy="2129013"/>
            </a:xfrm>
            <a:custGeom>
              <a:avLst/>
              <a:gdLst/>
              <a:ahLst/>
              <a:cxnLst/>
              <a:rect l="l" t="t" r="r" b="b"/>
              <a:pathLst>
                <a:path w="16372" h="54960" extrusionOk="0">
                  <a:moveTo>
                    <a:pt x="4061" y="0"/>
                  </a:moveTo>
                  <a:cubicBezTo>
                    <a:pt x="3203" y="48"/>
                    <a:pt x="2346" y="84"/>
                    <a:pt x="1501" y="108"/>
                  </a:cubicBezTo>
                  <a:cubicBezTo>
                    <a:pt x="3275" y="4406"/>
                    <a:pt x="4394" y="8704"/>
                    <a:pt x="5180" y="12990"/>
                  </a:cubicBezTo>
                  <a:cubicBezTo>
                    <a:pt x="3596" y="11800"/>
                    <a:pt x="1668" y="11680"/>
                    <a:pt x="1" y="11038"/>
                  </a:cubicBezTo>
                  <a:lnTo>
                    <a:pt x="1" y="11038"/>
                  </a:lnTo>
                  <a:cubicBezTo>
                    <a:pt x="5358" y="13407"/>
                    <a:pt x="7883" y="18955"/>
                    <a:pt x="9168" y="24515"/>
                  </a:cubicBezTo>
                  <a:cubicBezTo>
                    <a:pt x="11550" y="34505"/>
                    <a:pt x="13074" y="44685"/>
                    <a:pt x="13729" y="54936"/>
                  </a:cubicBezTo>
                  <a:lnTo>
                    <a:pt x="16372" y="54960"/>
                  </a:lnTo>
                  <a:cubicBezTo>
                    <a:pt x="13919" y="45339"/>
                    <a:pt x="14014" y="34564"/>
                    <a:pt x="14479" y="25396"/>
                  </a:cubicBezTo>
                  <a:lnTo>
                    <a:pt x="14479" y="25396"/>
                  </a:lnTo>
                  <a:cubicBezTo>
                    <a:pt x="14038" y="27170"/>
                    <a:pt x="13598" y="28944"/>
                    <a:pt x="13157" y="30719"/>
                  </a:cubicBezTo>
                  <a:cubicBezTo>
                    <a:pt x="11835" y="24075"/>
                    <a:pt x="14038" y="15657"/>
                    <a:pt x="8728" y="9895"/>
                  </a:cubicBezTo>
                  <a:cubicBezTo>
                    <a:pt x="8275" y="9895"/>
                    <a:pt x="7835" y="10788"/>
                    <a:pt x="6954" y="11216"/>
                  </a:cubicBezTo>
                  <a:cubicBezTo>
                    <a:pt x="5478" y="7537"/>
                    <a:pt x="5525" y="3537"/>
                    <a:pt x="40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46;p40"/>
            <p:cNvSpPr/>
            <p:nvPr/>
          </p:nvSpPr>
          <p:spPr>
            <a:xfrm>
              <a:off x="8037578" y="3009469"/>
              <a:ext cx="635140" cy="2134088"/>
            </a:xfrm>
            <a:custGeom>
              <a:avLst/>
              <a:gdLst/>
              <a:ahLst/>
              <a:cxnLst/>
              <a:rect l="l" t="t" r="r" b="b"/>
              <a:pathLst>
                <a:path w="16396" h="55091" extrusionOk="0">
                  <a:moveTo>
                    <a:pt x="2953" y="0"/>
                  </a:moveTo>
                  <a:cubicBezTo>
                    <a:pt x="1965" y="24"/>
                    <a:pt x="977" y="72"/>
                    <a:pt x="1" y="119"/>
                  </a:cubicBezTo>
                  <a:cubicBezTo>
                    <a:pt x="1465" y="3656"/>
                    <a:pt x="1418" y="7656"/>
                    <a:pt x="2894" y="11335"/>
                  </a:cubicBezTo>
                  <a:cubicBezTo>
                    <a:pt x="3775" y="10895"/>
                    <a:pt x="4215" y="10014"/>
                    <a:pt x="4668" y="10014"/>
                  </a:cubicBezTo>
                  <a:cubicBezTo>
                    <a:pt x="9978" y="15776"/>
                    <a:pt x="7775" y="24194"/>
                    <a:pt x="9097" y="30838"/>
                  </a:cubicBezTo>
                  <a:cubicBezTo>
                    <a:pt x="9538" y="29063"/>
                    <a:pt x="9978" y="27289"/>
                    <a:pt x="10419" y="25515"/>
                  </a:cubicBezTo>
                  <a:lnTo>
                    <a:pt x="10419" y="25515"/>
                  </a:lnTo>
                  <a:cubicBezTo>
                    <a:pt x="9954" y="34683"/>
                    <a:pt x="9859" y="45458"/>
                    <a:pt x="12312" y="55079"/>
                  </a:cubicBezTo>
                  <a:lnTo>
                    <a:pt x="13324" y="55091"/>
                  </a:lnTo>
                  <a:cubicBezTo>
                    <a:pt x="11800" y="46351"/>
                    <a:pt x="10633" y="43803"/>
                    <a:pt x="12455" y="35112"/>
                  </a:cubicBezTo>
                  <a:cubicBezTo>
                    <a:pt x="16396" y="16288"/>
                    <a:pt x="7942" y="7025"/>
                    <a:pt x="3537" y="6442"/>
                  </a:cubicBezTo>
                  <a:cubicBezTo>
                    <a:pt x="3453" y="4108"/>
                    <a:pt x="3084" y="2274"/>
                    <a:pt x="29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47;p40"/>
            <p:cNvSpPr/>
            <p:nvPr/>
          </p:nvSpPr>
          <p:spPr>
            <a:xfrm>
              <a:off x="6080224" y="3227167"/>
              <a:ext cx="680812" cy="1047927"/>
            </a:xfrm>
            <a:custGeom>
              <a:avLst/>
              <a:gdLst/>
              <a:ahLst/>
              <a:cxnLst/>
              <a:rect l="l" t="t" r="r" b="b"/>
              <a:pathLst>
                <a:path w="17575" h="27052" extrusionOk="0">
                  <a:moveTo>
                    <a:pt x="17574" y="0"/>
                  </a:moveTo>
                  <a:cubicBezTo>
                    <a:pt x="16360" y="464"/>
                    <a:pt x="15205" y="869"/>
                    <a:pt x="14300" y="1226"/>
                  </a:cubicBezTo>
                  <a:cubicBezTo>
                    <a:pt x="14109" y="2465"/>
                    <a:pt x="13407" y="4179"/>
                    <a:pt x="13216" y="5417"/>
                  </a:cubicBezTo>
                  <a:cubicBezTo>
                    <a:pt x="7382" y="10585"/>
                    <a:pt x="2453" y="18264"/>
                    <a:pt x="346" y="25765"/>
                  </a:cubicBezTo>
                  <a:cubicBezTo>
                    <a:pt x="227" y="26194"/>
                    <a:pt x="120" y="26622"/>
                    <a:pt x="1" y="27051"/>
                  </a:cubicBezTo>
                  <a:cubicBezTo>
                    <a:pt x="3394" y="20705"/>
                    <a:pt x="7763" y="14895"/>
                    <a:pt x="13097" y="10156"/>
                  </a:cubicBezTo>
                  <a:lnTo>
                    <a:pt x="13097" y="11918"/>
                  </a:lnTo>
                  <a:cubicBezTo>
                    <a:pt x="14288" y="7989"/>
                    <a:pt x="15467" y="3703"/>
                    <a:pt x="17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8;p40"/>
            <p:cNvSpPr/>
            <p:nvPr/>
          </p:nvSpPr>
          <p:spPr>
            <a:xfrm>
              <a:off x="5962156" y="3160269"/>
              <a:ext cx="1157709" cy="1964843"/>
            </a:xfrm>
            <a:custGeom>
              <a:avLst/>
              <a:gdLst/>
              <a:ahLst/>
              <a:cxnLst/>
              <a:rect l="l" t="t" r="r" b="b"/>
              <a:pathLst>
                <a:path w="29886" h="50722" extrusionOk="0">
                  <a:moveTo>
                    <a:pt x="24837" y="1"/>
                  </a:moveTo>
                  <a:lnTo>
                    <a:pt x="24837" y="1"/>
                  </a:lnTo>
                  <a:cubicBezTo>
                    <a:pt x="23492" y="632"/>
                    <a:pt x="22003" y="1215"/>
                    <a:pt x="20622" y="1727"/>
                  </a:cubicBezTo>
                  <a:cubicBezTo>
                    <a:pt x="18515" y="5430"/>
                    <a:pt x="17336" y="9716"/>
                    <a:pt x="16145" y="13645"/>
                  </a:cubicBezTo>
                  <a:lnTo>
                    <a:pt x="16145" y="11883"/>
                  </a:lnTo>
                  <a:cubicBezTo>
                    <a:pt x="10811" y="16622"/>
                    <a:pt x="6442" y="22432"/>
                    <a:pt x="3049" y="28778"/>
                  </a:cubicBezTo>
                  <a:cubicBezTo>
                    <a:pt x="1215" y="35886"/>
                    <a:pt x="608" y="43244"/>
                    <a:pt x="1" y="50566"/>
                  </a:cubicBezTo>
                  <a:lnTo>
                    <a:pt x="15550" y="50721"/>
                  </a:lnTo>
                  <a:cubicBezTo>
                    <a:pt x="14764" y="33850"/>
                    <a:pt x="16717" y="16693"/>
                    <a:pt x="29885" y="5680"/>
                  </a:cubicBezTo>
                  <a:lnTo>
                    <a:pt x="29885" y="5680"/>
                  </a:lnTo>
                  <a:cubicBezTo>
                    <a:pt x="27230" y="6121"/>
                    <a:pt x="24563" y="6561"/>
                    <a:pt x="22349" y="7442"/>
                  </a:cubicBezTo>
                  <a:cubicBezTo>
                    <a:pt x="22706" y="4966"/>
                    <a:pt x="23908" y="2489"/>
                    <a:pt x="24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49;p40"/>
            <p:cNvSpPr/>
            <p:nvPr/>
          </p:nvSpPr>
          <p:spPr>
            <a:xfrm>
              <a:off x="6534061" y="976466"/>
              <a:ext cx="1878110" cy="4165753"/>
            </a:xfrm>
            <a:custGeom>
              <a:avLst/>
              <a:gdLst/>
              <a:ahLst/>
              <a:cxnLst/>
              <a:rect l="l" t="t" r="r" b="b"/>
              <a:pathLst>
                <a:path w="48483" h="107538" extrusionOk="0">
                  <a:moveTo>
                    <a:pt x="20943" y="1"/>
                  </a:moveTo>
                  <a:cubicBezTo>
                    <a:pt x="20848" y="5144"/>
                    <a:pt x="13240" y="11228"/>
                    <a:pt x="19110" y="13752"/>
                  </a:cubicBezTo>
                  <a:cubicBezTo>
                    <a:pt x="13788" y="16408"/>
                    <a:pt x="13788" y="20396"/>
                    <a:pt x="13788" y="24825"/>
                  </a:cubicBezTo>
                  <a:cubicBezTo>
                    <a:pt x="13788" y="26599"/>
                    <a:pt x="19550" y="27921"/>
                    <a:pt x="19550" y="29695"/>
                  </a:cubicBezTo>
                  <a:cubicBezTo>
                    <a:pt x="19110" y="34576"/>
                    <a:pt x="13788" y="38113"/>
                    <a:pt x="11573" y="42994"/>
                  </a:cubicBezTo>
                  <a:cubicBezTo>
                    <a:pt x="12460" y="42994"/>
                    <a:pt x="13567" y="42884"/>
                    <a:pt x="14453" y="42884"/>
                  </a:cubicBezTo>
                  <a:cubicBezTo>
                    <a:pt x="15339" y="42884"/>
                    <a:pt x="16002" y="42994"/>
                    <a:pt x="16002" y="43435"/>
                  </a:cubicBezTo>
                  <a:cubicBezTo>
                    <a:pt x="16455" y="46102"/>
                    <a:pt x="17336" y="49197"/>
                    <a:pt x="14240" y="50531"/>
                  </a:cubicBezTo>
                  <a:cubicBezTo>
                    <a:pt x="15562" y="50090"/>
                    <a:pt x="16455" y="49638"/>
                    <a:pt x="17776" y="49638"/>
                  </a:cubicBezTo>
                  <a:cubicBezTo>
                    <a:pt x="16264" y="51150"/>
                    <a:pt x="15990" y="53079"/>
                    <a:pt x="15967" y="54996"/>
                  </a:cubicBezTo>
                  <a:cubicBezTo>
                    <a:pt x="15050" y="55305"/>
                    <a:pt x="14109" y="55555"/>
                    <a:pt x="13169" y="55770"/>
                  </a:cubicBezTo>
                  <a:cubicBezTo>
                    <a:pt x="12157" y="55996"/>
                    <a:pt x="11156" y="56186"/>
                    <a:pt x="10133" y="56341"/>
                  </a:cubicBezTo>
                  <a:lnTo>
                    <a:pt x="10073" y="56377"/>
                  </a:lnTo>
                  <a:cubicBezTo>
                    <a:pt x="9144" y="58865"/>
                    <a:pt x="7942" y="61342"/>
                    <a:pt x="7585" y="63818"/>
                  </a:cubicBezTo>
                  <a:cubicBezTo>
                    <a:pt x="9799" y="62937"/>
                    <a:pt x="12466" y="62497"/>
                    <a:pt x="15121" y="62056"/>
                  </a:cubicBezTo>
                  <a:lnTo>
                    <a:pt x="15121" y="62056"/>
                  </a:lnTo>
                  <a:cubicBezTo>
                    <a:pt x="1953" y="73069"/>
                    <a:pt x="0" y="90226"/>
                    <a:pt x="786" y="107085"/>
                  </a:cubicBezTo>
                  <a:lnTo>
                    <a:pt x="11609" y="107193"/>
                  </a:lnTo>
                  <a:lnTo>
                    <a:pt x="12454" y="107204"/>
                  </a:lnTo>
                  <a:lnTo>
                    <a:pt x="48483" y="107538"/>
                  </a:lnTo>
                  <a:cubicBezTo>
                    <a:pt x="47828" y="97287"/>
                    <a:pt x="46292" y="87095"/>
                    <a:pt x="43911" y="77105"/>
                  </a:cubicBezTo>
                  <a:cubicBezTo>
                    <a:pt x="42637" y="71545"/>
                    <a:pt x="40101" y="65997"/>
                    <a:pt x="34743" y="63628"/>
                  </a:cubicBezTo>
                  <a:lnTo>
                    <a:pt x="34743" y="63628"/>
                  </a:lnTo>
                  <a:cubicBezTo>
                    <a:pt x="36410" y="64271"/>
                    <a:pt x="38338" y="64390"/>
                    <a:pt x="39922" y="65580"/>
                  </a:cubicBezTo>
                  <a:cubicBezTo>
                    <a:pt x="39148" y="61294"/>
                    <a:pt x="38017" y="56996"/>
                    <a:pt x="36243" y="52698"/>
                  </a:cubicBezTo>
                  <a:cubicBezTo>
                    <a:pt x="35910" y="52722"/>
                    <a:pt x="35576" y="52733"/>
                    <a:pt x="35243" y="52733"/>
                  </a:cubicBezTo>
                  <a:cubicBezTo>
                    <a:pt x="35219" y="52745"/>
                    <a:pt x="35195" y="52757"/>
                    <a:pt x="35171" y="52769"/>
                  </a:cubicBezTo>
                  <a:lnTo>
                    <a:pt x="35171" y="52781"/>
                  </a:lnTo>
                  <a:cubicBezTo>
                    <a:pt x="35421" y="53793"/>
                    <a:pt x="35933" y="54817"/>
                    <a:pt x="35933" y="55841"/>
                  </a:cubicBezTo>
                  <a:cubicBezTo>
                    <a:pt x="33719" y="51852"/>
                    <a:pt x="29730" y="43875"/>
                    <a:pt x="35493" y="42101"/>
                  </a:cubicBezTo>
                  <a:cubicBezTo>
                    <a:pt x="35176" y="41628"/>
                    <a:pt x="34804" y="41491"/>
                    <a:pt x="34416" y="41491"/>
                  </a:cubicBezTo>
                  <a:cubicBezTo>
                    <a:pt x="33879" y="41491"/>
                    <a:pt x="33311" y="41754"/>
                    <a:pt x="32821" y="41754"/>
                  </a:cubicBezTo>
                  <a:cubicBezTo>
                    <a:pt x="32667" y="41754"/>
                    <a:pt x="32521" y="41728"/>
                    <a:pt x="32385" y="41661"/>
                  </a:cubicBezTo>
                  <a:cubicBezTo>
                    <a:pt x="34159" y="39446"/>
                    <a:pt x="36374" y="37672"/>
                    <a:pt x="37707" y="35017"/>
                  </a:cubicBezTo>
                  <a:cubicBezTo>
                    <a:pt x="37038" y="35017"/>
                    <a:pt x="36376" y="35765"/>
                    <a:pt x="35710" y="35765"/>
                  </a:cubicBezTo>
                  <a:cubicBezTo>
                    <a:pt x="35488" y="35765"/>
                    <a:pt x="35264" y="35681"/>
                    <a:pt x="35040" y="35458"/>
                  </a:cubicBezTo>
                  <a:cubicBezTo>
                    <a:pt x="36814" y="34576"/>
                    <a:pt x="36814" y="32802"/>
                    <a:pt x="37707" y="31469"/>
                  </a:cubicBezTo>
                  <a:cubicBezTo>
                    <a:pt x="37822" y="31240"/>
                    <a:pt x="37817" y="31160"/>
                    <a:pt x="37746" y="31160"/>
                  </a:cubicBezTo>
                  <a:cubicBezTo>
                    <a:pt x="37586" y="31160"/>
                    <a:pt x="37093" y="31565"/>
                    <a:pt x="36897" y="31565"/>
                  </a:cubicBezTo>
                  <a:cubicBezTo>
                    <a:pt x="36846" y="31565"/>
                    <a:pt x="36814" y="31538"/>
                    <a:pt x="36814" y="31469"/>
                  </a:cubicBezTo>
                  <a:cubicBezTo>
                    <a:pt x="39470" y="27933"/>
                    <a:pt x="40362" y="23944"/>
                    <a:pt x="39470" y="19956"/>
                  </a:cubicBezTo>
                  <a:cubicBezTo>
                    <a:pt x="39767" y="19956"/>
                    <a:pt x="40041" y="19932"/>
                    <a:pt x="40315" y="19908"/>
                  </a:cubicBezTo>
                  <a:cubicBezTo>
                    <a:pt x="40303" y="19896"/>
                    <a:pt x="40291" y="19896"/>
                    <a:pt x="40291" y="19896"/>
                  </a:cubicBezTo>
                  <a:lnTo>
                    <a:pt x="40136" y="19825"/>
                  </a:lnTo>
                  <a:cubicBezTo>
                    <a:pt x="39898" y="19729"/>
                    <a:pt x="39648" y="19646"/>
                    <a:pt x="39398" y="19598"/>
                  </a:cubicBezTo>
                  <a:cubicBezTo>
                    <a:pt x="39303" y="19575"/>
                    <a:pt x="39208" y="19563"/>
                    <a:pt x="39100" y="19539"/>
                  </a:cubicBezTo>
                  <a:lnTo>
                    <a:pt x="39005" y="19527"/>
                  </a:lnTo>
                  <a:cubicBezTo>
                    <a:pt x="38946" y="19527"/>
                    <a:pt x="38886" y="19527"/>
                    <a:pt x="38815" y="19515"/>
                  </a:cubicBezTo>
                  <a:cubicBezTo>
                    <a:pt x="38743" y="19503"/>
                    <a:pt x="38672" y="19503"/>
                    <a:pt x="38600" y="19503"/>
                  </a:cubicBezTo>
                  <a:cubicBezTo>
                    <a:pt x="38755" y="19479"/>
                    <a:pt x="38910" y="19467"/>
                    <a:pt x="39077" y="19467"/>
                  </a:cubicBezTo>
                  <a:cubicBezTo>
                    <a:pt x="39184" y="19467"/>
                    <a:pt x="39291" y="19479"/>
                    <a:pt x="39398" y="19491"/>
                  </a:cubicBezTo>
                  <a:cubicBezTo>
                    <a:pt x="39493" y="19491"/>
                    <a:pt x="39589" y="19503"/>
                    <a:pt x="39684" y="19527"/>
                  </a:cubicBezTo>
                  <a:lnTo>
                    <a:pt x="39791" y="19539"/>
                  </a:lnTo>
                  <a:cubicBezTo>
                    <a:pt x="39886" y="19563"/>
                    <a:pt x="39970" y="19587"/>
                    <a:pt x="40053" y="19610"/>
                  </a:cubicBezTo>
                  <a:cubicBezTo>
                    <a:pt x="40303" y="19670"/>
                    <a:pt x="40553" y="19753"/>
                    <a:pt x="40791" y="19848"/>
                  </a:cubicBezTo>
                  <a:cubicBezTo>
                    <a:pt x="45387" y="19110"/>
                    <a:pt x="46863" y="14443"/>
                    <a:pt x="48316" y="10228"/>
                  </a:cubicBezTo>
                  <a:cubicBezTo>
                    <a:pt x="44161" y="7037"/>
                    <a:pt x="39481" y="4680"/>
                    <a:pt x="34517" y="2989"/>
                  </a:cubicBezTo>
                  <a:cubicBezTo>
                    <a:pt x="33933" y="2787"/>
                    <a:pt x="33350" y="2596"/>
                    <a:pt x="32754" y="2418"/>
                  </a:cubicBezTo>
                  <a:cubicBezTo>
                    <a:pt x="32731" y="2418"/>
                    <a:pt x="32707" y="2406"/>
                    <a:pt x="32683" y="2394"/>
                  </a:cubicBezTo>
                  <a:lnTo>
                    <a:pt x="31873" y="2156"/>
                  </a:lnTo>
                  <a:cubicBezTo>
                    <a:pt x="31278" y="1989"/>
                    <a:pt x="30659" y="1811"/>
                    <a:pt x="30087" y="1668"/>
                  </a:cubicBezTo>
                  <a:cubicBezTo>
                    <a:pt x="29504" y="1525"/>
                    <a:pt x="28932" y="1382"/>
                    <a:pt x="28349" y="1251"/>
                  </a:cubicBezTo>
                  <a:cubicBezTo>
                    <a:pt x="28242" y="1227"/>
                    <a:pt x="28135" y="1215"/>
                    <a:pt x="28040" y="1179"/>
                  </a:cubicBezTo>
                  <a:cubicBezTo>
                    <a:pt x="27504" y="1060"/>
                    <a:pt x="26980" y="953"/>
                    <a:pt x="26456" y="858"/>
                  </a:cubicBezTo>
                  <a:lnTo>
                    <a:pt x="25539" y="679"/>
                  </a:lnTo>
                  <a:cubicBezTo>
                    <a:pt x="24920" y="572"/>
                    <a:pt x="24313" y="477"/>
                    <a:pt x="23706" y="370"/>
                  </a:cubicBezTo>
                  <a:cubicBezTo>
                    <a:pt x="23396" y="322"/>
                    <a:pt x="23075" y="275"/>
                    <a:pt x="22777" y="239"/>
                  </a:cubicBezTo>
                  <a:cubicBezTo>
                    <a:pt x="22265" y="167"/>
                    <a:pt x="21753" y="96"/>
                    <a:pt x="21241" y="36"/>
                  </a:cubicBezTo>
                  <a:lnTo>
                    <a:pt x="209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50;p40"/>
            <p:cNvSpPr/>
            <p:nvPr/>
          </p:nvSpPr>
          <p:spPr>
            <a:xfrm>
              <a:off x="7892316" y="1435841"/>
              <a:ext cx="640215" cy="1583395"/>
            </a:xfrm>
            <a:custGeom>
              <a:avLst/>
              <a:gdLst/>
              <a:ahLst/>
              <a:cxnLst/>
              <a:rect l="l" t="t" r="r" b="b"/>
              <a:pathLst>
                <a:path w="16527" h="40875" extrusionOk="0">
                  <a:moveTo>
                    <a:pt x="15264" y="0"/>
                  </a:moveTo>
                  <a:cubicBezTo>
                    <a:pt x="12776" y="2132"/>
                    <a:pt x="12442" y="5561"/>
                    <a:pt x="10632" y="8097"/>
                  </a:cubicBezTo>
                  <a:cubicBezTo>
                    <a:pt x="10139" y="8838"/>
                    <a:pt x="9578" y="9099"/>
                    <a:pt x="8968" y="9099"/>
                  </a:cubicBezTo>
                  <a:cubicBezTo>
                    <a:pt x="7514" y="9099"/>
                    <a:pt x="5780" y="7618"/>
                    <a:pt x="4024" y="7618"/>
                  </a:cubicBezTo>
                  <a:cubicBezTo>
                    <a:pt x="3866" y="7618"/>
                    <a:pt x="3707" y="7630"/>
                    <a:pt x="3548" y="7656"/>
                  </a:cubicBezTo>
                  <a:cubicBezTo>
                    <a:pt x="5310" y="7656"/>
                    <a:pt x="7084" y="8978"/>
                    <a:pt x="7525" y="10311"/>
                  </a:cubicBezTo>
                  <a:cubicBezTo>
                    <a:pt x="9299" y="13419"/>
                    <a:pt x="7084" y="18729"/>
                    <a:pt x="3989" y="21384"/>
                  </a:cubicBezTo>
                  <a:cubicBezTo>
                    <a:pt x="6203" y="20491"/>
                    <a:pt x="7525" y="18288"/>
                    <a:pt x="8858" y="16514"/>
                  </a:cubicBezTo>
                  <a:lnTo>
                    <a:pt x="8858" y="16514"/>
                  </a:lnTo>
                  <a:cubicBezTo>
                    <a:pt x="8418" y="19610"/>
                    <a:pt x="6203" y="21836"/>
                    <a:pt x="5310" y="24491"/>
                  </a:cubicBezTo>
                  <a:cubicBezTo>
                    <a:pt x="6644" y="23599"/>
                    <a:pt x="7525" y="22717"/>
                    <a:pt x="8858" y="21824"/>
                  </a:cubicBezTo>
                  <a:lnTo>
                    <a:pt x="8858" y="21824"/>
                  </a:lnTo>
                  <a:cubicBezTo>
                    <a:pt x="6203" y="25813"/>
                    <a:pt x="4429" y="31135"/>
                    <a:pt x="0" y="33350"/>
                  </a:cubicBezTo>
                  <a:cubicBezTo>
                    <a:pt x="2215" y="35124"/>
                    <a:pt x="2215" y="37779"/>
                    <a:pt x="1322" y="40434"/>
                  </a:cubicBezTo>
                  <a:cubicBezTo>
                    <a:pt x="1194" y="40370"/>
                    <a:pt x="1084" y="40343"/>
                    <a:pt x="988" y="40343"/>
                  </a:cubicBezTo>
                  <a:cubicBezTo>
                    <a:pt x="637" y="40343"/>
                    <a:pt x="462" y="40697"/>
                    <a:pt x="191" y="40874"/>
                  </a:cubicBezTo>
                  <a:cubicBezTo>
                    <a:pt x="2322" y="40839"/>
                    <a:pt x="4513" y="40672"/>
                    <a:pt x="6715" y="40612"/>
                  </a:cubicBezTo>
                  <a:cubicBezTo>
                    <a:pt x="6715" y="40470"/>
                    <a:pt x="6692" y="40315"/>
                    <a:pt x="6692" y="40160"/>
                  </a:cubicBezTo>
                  <a:cubicBezTo>
                    <a:pt x="5822" y="39970"/>
                    <a:pt x="5584" y="39779"/>
                    <a:pt x="4715" y="39577"/>
                  </a:cubicBezTo>
                  <a:lnTo>
                    <a:pt x="4322" y="33695"/>
                  </a:lnTo>
                  <a:cubicBezTo>
                    <a:pt x="9978" y="25063"/>
                    <a:pt x="12918" y="20729"/>
                    <a:pt x="10585" y="10668"/>
                  </a:cubicBezTo>
                  <a:cubicBezTo>
                    <a:pt x="11156" y="10478"/>
                    <a:pt x="11656" y="9906"/>
                    <a:pt x="12228" y="9704"/>
                  </a:cubicBezTo>
                  <a:cubicBezTo>
                    <a:pt x="12621" y="8180"/>
                    <a:pt x="14050" y="4322"/>
                    <a:pt x="14442" y="2798"/>
                  </a:cubicBezTo>
                  <a:cubicBezTo>
                    <a:pt x="15038" y="2263"/>
                    <a:pt x="15824" y="1703"/>
                    <a:pt x="16526" y="1155"/>
                  </a:cubicBezTo>
                  <a:cubicBezTo>
                    <a:pt x="16109" y="762"/>
                    <a:pt x="15693" y="381"/>
                    <a:pt x="152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51;p40"/>
            <p:cNvSpPr/>
            <p:nvPr/>
          </p:nvSpPr>
          <p:spPr>
            <a:xfrm>
              <a:off x="6777558" y="3802751"/>
              <a:ext cx="338566" cy="1326488"/>
            </a:xfrm>
            <a:custGeom>
              <a:avLst/>
              <a:gdLst/>
              <a:ahLst/>
              <a:cxnLst/>
              <a:rect l="l" t="t" r="r" b="b"/>
              <a:pathLst>
                <a:path w="8740" h="34243" extrusionOk="0">
                  <a:moveTo>
                    <a:pt x="8740" y="0"/>
                  </a:moveTo>
                  <a:lnTo>
                    <a:pt x="8740" y="0"/>
                  </a:lnTo>
                  <a:cubicBezTo>
                    <a:pt x="4192" y="3989"/>
                    <a:pt x="1" y="10263"/>
                    <a:pt x="894" y="16478"/>
                  </a:cubicBezTo>
                  <a:cubicBezTo>
                    <a:pt x="1430" y="20217"/>
                    <a:pt x="1858" y="23884"/>
                    <a:pt x="2894" y="27527"/>
                  </a:cubicBezTo>
                  <a:cubicBezTo>
                    <a:pt x="3418" y="29385"/>
                    <a:pt x="4037" y="31206"/>
                    <a:pt x="4751" y="32992"/>
                  </a:cubicBezTo>
                  <a:cubicBezTo>
                    <a:pt x="4906" y="33397"/>
                    <a:pt x="5109" y="33814"/>
                    <a:pt x="5323" y="34231"/>
                  </a:cubicBezTo>
                  <a:lnTo>
                    <a:pt x="6168" y="34242"/>
                  </a:lnTo>
                  <a:cubicBezTo>
                    <a:pt x="4609" y="27027"/>
                    <a:pt x="3573" y="19586"/>
                    <a:pt x="5847" y="12668"/>
                  </a:cubicBezTo>
                  <a:lnTo>
                    <a:pt x="5847" y="12668"/>
                  </a:lnTo>
                  <a:cubicBezTo>
                    <a:pt x="5013" y="13740"/>
                    <a:pt x="4168" y="14811"/>
                    <a:pt x="3335" y="15883"/>
                  </a:cubicBezTo>
                  <a:cubicBezTo>
                    <a:pt x="3906" y="13883"/>
                    <a:pt x="4466" y="11883"/>
                    <a:pt x="5037" y="9894"/>
                  </a:cubicBezTo>
                  <a:lnTo>
                    <a:pt x="5037" y="9894"/>
                  </a:lnTo>
                  <a:lnTo>
                    <a:pt x="2775" y="12609"/>
                  </a:lnTo>
                  <a:cubicBezTo>
                    <a:pt x="4001" y="8084"/>
                    <a:pt x="6025" y="3822"/>
                    <a:pt x="8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901" y="501224"/>
            <a:ext cx="5901439" cy="25788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635;p47">
            <a:extLst>
              <a:ext uri="{FF2B5EF4-FFF2-40B4-BE49-F238E27FC236}">
                <a16:creationId xmlns:a16="http://schemas.microsoft.com/office/drawing/2014/main" id="{32DBE555-AF40-4482-8FCA-2EBF32311781}"/>
              </a:ext>
            </a:extLst>
          </p:cNvPr>
          <p:cNvSpPr txBox="1">
            <a:spLocks/>
          </p:cNvSpPr>
          <p:nvPr/>
        </p:nvSpPr>
        <p:spPr>
          <a:xfrm>
            <a:off x="267850" y="51229"/>
            <a:ext cx="8633637" cy="724288"/>
          </a:xfrm>
          <a:prstGeom prst="doubleWav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2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ctr">
              <a:lnSpc>
                <a:spcPct val="100000"/>
              </a:lnSpc>
              <a:buFont typeface="Quicksand Medium"/>
              <a:buNone/>
            </a:pPr>
            <a:r>
              <a:rPr lang="vi-VN" sz="2800" b="1" dirty="0">
                <a:solidFill>
                  <a:schemeClr val="tx2"/>
                </a:solidFill>
                <a:latin typeface="Pattaya" panose="00000500000000000000" pitchFamily="2" charset="-34"/>
                <a:ea typeface="Quicksand"/>
                <a:cs typeface="Pattaya" panose="00000500000000000000" pitchFamily="2" charset="-34"/>
                <a:sym typeface="Quicksand"/>
              </a:rPr>
              <a:t>Vì sao nói ngày 25-4-1976 là ngày vui nhất của nhân dân ta?</a:t>
            </a:r>
            <a:endParaRPr lang="en-US" sz="2800" b="1" dirty="0">
              <a:solidFill>
                <a:schemeClr val="tx2"/>
              </a:solidFill>
              <a:latin typeface="Pattaya" panose="00000500000000000000" pitchFamily="2" charset="-34"/>
              <a:ea typeface="Quicksand"/>
              <a:cs typeface="Pattaya" panose="00000500000000000000" pitchFamily="2" charset="-34"/>
              <a:sym typeface="Quicksand"/>
            </a:endParaRPr>
          </a:p>
        </p:txBody>
      </p:sp>
      <p:pic>
        <p:nvPicPr>
          <p:cNvPr id="23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632" y="775517"/>
            <a:ext cx="2520754" cy="221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1021;p34">
            <a:extLst>
              <a:ext uri="{FF2B5EF4-FFF2-40B4-BE49-F238E27FC236}">
                <a16:creationId xmlns:a16="http://schemas.microsoft.com/office/drawing/2014/main" id="{AF099E0F-B51F-42AE-B117-A6F1A0CDC247}"/>
              </a:ext>
            </a:extLst>
          </p:cNvPr>
          <p:cNvSpPr/>
          <p:nvPr/>
        </p:nvSpPr>
        <p:spPr>
          <a:xfrm rot="13789670" flipH="1">
            <a:off x="-148938" y="772812"/>
            <a:ext cx="943970" cy="741607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AFBFFA">
                  <a:lumMod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10853" y="841458"/>
            <a:ext cx="7990634" cy="129568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002060"/>
                </a:solidFill>
              </a:rPr>
              <a:t>Vì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ngày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này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ngày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nhân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dân</a:t>
            </a:r>
            <a:r>
              <a:rPr lang="en-US" sz="2800" dirty="0">
                <a:solidFill>
                  <a:srgbClr val="002060"/>
                </a:solidFill>
              </a:rPr>
              <a:t> ta </a:t>
            </a:r>
            <a:r>
              <a:rPr lang="en-US" sz="2800" dirty="0" err="1">
                <a:solidFill>
                  <a:srgbClr val="002060"/>
                </a:solidFill>
              </a:rPr>
              <a:t>hoàn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thành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sự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nghiệp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thống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nhất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đất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nước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sau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bao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nhiêu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năm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dài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chiến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tranh</a:t>
            </a:r>
            <a:r>
              <a:rPr lang="en-US" sz="2800" dirty="0">
                <a:solidFill>
                  <a:srgbClr val="002060"/>
                </a:solidFill>
              </a:rPr>
              <a:t> hi </a:t>
            </a:r>
            <a:r>
              <a:rPr lang="en-US" sz="2800" dirty="0" err="1">
                <a:solidFill>
                  <a:srgbClr val="002060"/>
                </a:solidFill>
              </a:rPr>
              <a:t>sinh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giang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khổ</a:t>
            </a:r>
            <a:r>
              <a:rPr lang="vi-VN" sz="2800" dirty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5" y="2257268"/>
            <a:ext cx="4933507" cy="27220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Google Shape;1229;p72"/>
          <p:cNvSpPr txBox="1">
            <a:spLocks/>
          </p:cNvSpPr>
          <p:nvPr/>
        </p:nvSpPr>
        <p:spPr>
          <a:xfrm>
            <a:off x="5613368" y="2736475"/>
            <a:ext cx="3288119" cy="176367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8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Phiên họp đầu tiên của Chính phủ do Quốc hội khóa VI bầu (1976-1981).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46"/>
          <p:cNvSpPr/>
          <p:nvPr/>
        </p:nvSpPr>
        <p:spPr>
          <a:xfrm rot="-10402526">
            <a:off x="-924072" y="3270009"/>
            <a:ext cx="5462250" cy="1692320"/>
          </a:xfrm>
          <a:custGeom>
            <a:avLst/>
            <a:gdLst/>
            <a:ahLst/>
            <a:cxnLst/>
            <a:rect l="l" t="t" r="r" b="b"/>
            <a:pathLst>
              <a:path w="86976" h="26947" extrusionOk="0">
                <a:moveTo>
                  <a:pt x="71061" y="0"/>
                </a:moveTo>
                <a:cubicBezTo>
                  <a:pt x="70664" y="0"/>
                  <a:pt x="70269" y="10"/>
                  <a:pt x="69878" y="33"/>
                </a:cubicBezTo>
                <a:cubicBezTo>
                  <a:pt x="68009" y="128"/>
                  <a:pt x="66116" y="474"/>
                  <a:pt x="64259" y="652"/>
                </a:cubicBezTo>
                <a:cubicBezTo>
                  <a:pt x="61425" y="926"/>
                  <a:pt x="58556" y="902"/>
                  <a:pt x="55734" y="1212"/>
                </a:cubicBezTo>
                <a:cubicBezTo>
                  <a:pt x="54365" y="1367"/>
                  <a:pt x="52995" y="1545"/>
                  <a:pt x="51626" y="1688"/>
                </a:cubicBezTo>
                <a:cubicBezTo>
                  <a:pt x="50638" y="1783"/>
                  <a:pt x="49864" y="2117"/>
                  <a:pt x="48923" y="2271"/>
                </a:cubicBezTo>
                <a:cubicBezTo>
                  <a:pt x="48447" y="2355"/>
                  <a:pt x="48019" y="2331"/>
                  <a:pt x="47542" y="2438"/>
                </a:cubicBezTo>
                <a:cubicBezTo>
                  <a:pt x="47136" y="2540"/>
                  <a:pt x="46522" y="2892"/>
                  <a:pt x="46491" y="2950"/>
                </a:cubicBezTo>
                <a:lnTo>
                  <a:pt x="46491" y="2950"/>
                </a:lnTo>
                <a:cubicBezTo>
                  <a:pt x="46451" y="2949"/>
                  <a:pt x="46411" y="2949"/>
                  <a:pt x="46372" y="2949"/>
                </a:cubicBezTo>
                <a:cubicBezTo>
                  <a:pt x="45578" y="2949"/>
                  <a:pt x="44776" y="3033"/>
                  <a:pt x="44006" y="3200"/>
                </a:cubicBezTo>
                <a:cubicBezTo>
                  <a:pt x="42339" y="3533"/>
                  <a:pt x="40637" y="3664"/>
                  <a:pt x="38946" y="3843"/>
                </a:cubicBezTo>
                <a:cubicBezTo>
                  <a:pt x="37863" y="3962"/>
                  <a:pt x="36874" y="4200"/>
                  <a:pt x="35815" y="4379"/>
                </a:cubicBezTo>
                <a:cubicBezTo>
                  <a:pt x="35243" y="4474"/>
                  <a:pt x="34862" y="4665"/>
                  <a:pt x="34303" y="4795"/>
                </a:cubicBezTo>
                <a:cubicBezTo>
                  <a:pt x="33731" y="4926"/>
                  <a:pt x="32481" y="4986"/>
                  <a:pt x="32207" y="5474"/>
                </a:cubicBezTo>
                <a:cubicBezTo>
                  <a:pt x="32017" y="5808"/>
                  <a:pt x="32338" y="5986"/>
                  <a:pt x="31909" y="6272"/>
                </a:cubicBezTo>
                <a:cubicBezTo>
                  <a:pt x="31564" y="6498"/>
                  <a:pt x="30814" y="6593"/>
                  <a:pt x="30409" y="6724"/>
                </a:cubicBezTo>
                <a:cubicBezTo>
                  <a:pt x="29814" y="6915"/>
                  <a:pt x="29278" y="7212"/>
                  <a:pt x="28671" y="7379"/>
                </a:cubicBezTo>
                <a:cubicBezTo>
                  <a:pt x="28876" y="7365"/>
                  <a:pt x="29098" y="7344"/>
                  <a:pt x="29316" y="7344"/>
                </a:cubicBezTo>
                <a:cubicBezTo>
                  <a:pt x="29478" y="7344"/>
                  <a:pt x="29638" y="7356"/>
                  <a:pt x="29790" y="7391"/>
                </a:cubicBezTo>
                <a:cubicBezTo>
                  <a:pt x="29802" y="7867"/>
                  <a:pt x="28778" y="7867"/>
                  <a:pt x="28326" y="7986"/>
                </a:cubicBezTo>
                <a:cubicBezTo>
                  <a:pt x="26456" y="8534"/>
                  <a:pt x="24718" y="9367"/>
                  <a:pt x="22861" y="9963"/>
                </a:cubicBezTo>
                <a:cubicBezTo>
                  <a:pt x="20765" y="10630"/>
                  <a:pt x="18574" y="11189"/>
                  <a:pt x="16538" y="11939"/>
                </a:cubicBezTo>
                <a:cubicBezTo>
                  <a:pt x="15824" y="12213"/>
                  <a:pt x="14467" y="12642"/>
                  <a:pt x="14038" y="13213"/>
                </a:cubicBezTo>
                <a:cubicBezTo>
                  <a:pt x="14111" y="13235"/>
                  <a:pt x="14198" y="13244"/>
                  <a:pt x="14296" y="13244"/>
                </a:cubicBezTo>
                <a:cubicBezTo>
                  <a:pt x="14958" y="13244"/>
                  <a:pt x="16126" y="12813"/>
                  <a:pt x="16799" y="12813"/>
                </a:cubicBezTo>
                <a:cubicBezTo>
                  <a:pt x="17008" y="12813"/>
                  <a:pt x="17169" y="12854"/>
                  <a:pt x="17253" y="12963"/>
                </a:cubicBezTo>
                <a:cubicBezTo>
                  <a:pt x="16181" y="13439"/>
                  <a:pt x="15098" y="13820"/>
                  <a:pt x="14169" y="14451"/>
                </a:cubicBezTo>
                <a:cubicBezTo>
                  <a:pt x="13205" y="15106"/>
                  <a:pt x="12252" y="15749"/>
                  <a:pt x="11276" y="16392"/>
                </a:cubicBezTo>
                <a:cubicBezTo>
                  <a:pt x="10502" y="16904"/>
                  <a:pt x="9788" y="17404"/>
                  <a:pt x="8918" y="17821"/>
                </a:cubicBezTo>
                <a:cubicBezTo>
                  <a:pt x="7811" y="18345"/>
                  <a:pt x="6490" y="18666"/>
                  <a:pt x="5323" y="19107"/>
                </a:cubicBezTo>
                <a:cubicBezTo>
                  <a:pt x="3989" y="19607"/>
                  <a:pt x="2644" y="20143"/>
                  <a:pt x="1322" y="20678"/>
                </a:cubicBezTo>
                <a:cubicBezTo>
                  <a:pt x="858" y="20857"/>
                  <a:pt x="239" y="21047"/>
                  <a:pt x="1" y="21405"/>
                </a:cubicBezTo>
                <a:cubicBezTo>
                  <a:pt x="214" y="21441"/>
                  <a:pt x="430" y="21457"/>
                  <a:pt x="647" y="21457"/>
                </a:cubicBezTo>
                <a:cubicBezTo>
                  <a:pt x="2086" y="21457"/>
                  <a:pt x="3578" y="20749"/>
                  <a:pt x="4882" y="20428"/>
                </a:cubicBezTo>
                <a:cubicBezTo>
                  <a:pt x="6573" y="20024"/>
                  <a:pt x="8347" y="19928"/>
                  <a:pt x="10026" y="19547"/>
                </a:cubicBezTo>
                <a:cubicBezTo>
                  <a:pt x="10907" y="19357"/>
                  <a:pt x="11740" y="19083"/>
                  <a:pt x="12621" y="18904"/>
                </a:cubicBezTo>
                <a:cubicBezTo>
                  <a:pt x="14372" y="18547"/>
                  <a:pt x="16098" y="18166"/>
                  <a:pt x="17848" y="17785"/>
                </a:cubicBezTo>
                <a:cubicBezTo>
                  <a:pt x="18622" y="17619"/>
                  <a:pt x="19408" y="17476"/>
                  <a:pt x="20170" y="17285"/>
                </a:cubicBezTo>
                <a:cubicBezTo>
                  <a:pt x="20608" y="17181"/>
                  <a:pt x="21460" y="16832"/>
                  <a:pt x="21913" y="16832"/>
                </a:cubicBezTo>
                <a:cubicBezTo>
                  <a:pt x="21928" y="16832"/>
                  <a:pt x="21942" y="16832"/>
                  <a:pt x="21956" y="16833"/>
                </a:cubicBezTo>
                <a:cubicBezTo>
                  <a:pt x="20706" y="17749"/>
                  <a:pt x="18658" y="18202"/>
                  <a:pt x="17622" y="19297"/>
                </a:cubicBezTo>
                <a:cubicBezTo>
                  <a:pt x="17757" y="19347"/>
                  <a:pt x="17897" y="19368"/>
                  <a:pt x="18039" y="19368"/>
                </a:cubicBezTo>
                <a:cubicBezTo>
                  <a:pt x="18702" y="19368"/>
                  <a:pt x="19426" y="18922"/>
                  <a:pt x="20094" y="18922"/>
                </a:cubicBezTo>
                <a:cubicBezTo>
                  <a:pt x="20139" y="18922"/>
                  <a:pt x="20184" y="18924"/>
                  <a:pt x="20229" y="18928"/>
                </a:cubicBezTo>
                <a:cubicBezTo>
                  <a:pt x="20575" y="19512"/>
                  <a:pt x="19027" y="20071"/>
                  <a:pt x="18777" y="20595"/>
                </a:cubicBezTo>
                <a:cubicBezTo>
                  <a:pt x="18646" y="20893"/>
                  <a:pt x="18848" y="21190"/>
                  <a:pt x="18717" y="21488"/>
                </a:cubicBezTo>
                <a:cubicBezTo>
                  <a:pt x="18503" y="21964"/>
                  <a:pt x="17943" y="22083"/>
                  <a:pt x="17372" y="22310"/>
                </a:cubicBezTo>
                <a:cubicBezTo>
                  <a:pt x="15681" y="22964"/>
                  <a:pt x="14038" y="23738"/>
                  <a:pt x="12467" y="24631"/>
                </a:cubicBezTo>
                <a:cubicBezTo>
                  <a:pt x="11871" y="24988"/>
                  <a:pt x="11276" y="25334"/>
                  <a:pt x="10621" y="25643"/>
                </a:cubicBezTo>
                <a:cubicBezTo>
                  <a:pt x="9978" y="25941"/>
                  <a:pt x="9061" y="26155"/>
                  <a:pt x="8645" y="26655"/>
                </a:cubicBezTo>
                <a:cubicBezTo>
                  <a:pt x="8817" y="26680"/>
                  <a:pt x="8984" y="26691"/>
                  <a:pt x="9146" y="26691"/>
                </a:cubicBezTo>
                <a:cubicBezTo>
                  <a:pt x="10076" y="26691"/>
                  <a:pt x="10849" y="26324"/>
                  <a:pt x="11752" y="26060"/>
                </a:cubicBezTo>
                <a:cubicBezTo>
                  <a:pt x="12871" y="25715"/>
                  <a:pt x="14002" y="25453"/>
                  <a:pt x="15157" y="25262"/>
                </a:cubicBezTo>
                <a:cubicBezTo>
                  <a:pt x="15606" y="25182"/>
                  <a:pt x="16132" y="25024"/>
                  <a:pt x="16597" y="25024"/>
                </a:cubicBezTo>
                <a:cubicBezTo>
                  <a:pt x="16613" y="25024"/>
                  <a:pt x="16629" y="25024"/>
                  <a:pt x="16646" y="25024"/>
                </a:cubicBezTo>
                <a:cubicBezTo>
                  <a:pt x="17015" y="25727"/>
                  <a:pt x="14872" y="26298"/>
                  <a:pt x="14562" y="26870"/>
                </a:cubicBezTo>
                <a:cubicBezTo>
                  <a:pt x="14699" y="26923"/>
                  <a:pt x="14859" y="26947"/>
                  <a:pt x="15036" y="26947"/>
                </a:cubicBezTo>
                <a:cubicBezTo>
                  <a:pt x="16075" y="26947"/>
                  <a:pt x="17678" y="26138"/>
                  <a:pt x="18360" y="25893"/>
                </a:cubicBezTo>
                <a:cubicBezTo>
                  <a:pt x="20337" y="25179"/>
                  <a:pt x="22730" y="24881"/>
                  <a:pt x="24801" y="24286"/>
                </a:cubicBezTo>
                <a:cubicBezTo>
                  <a:pt x="26099" y="23929"/>
                  <a:pt x="27290" y="23453"/>
                  <a:pt x="28599" y="23131"/>
                </a:cubicBezTo>
                <a:cubicBezTo>
                  <a:pt x="29314" y="22952"/>
                  <a:pt x="29766" y="22667"/>
                  <a:pt x="30409" y="22393"/>
                </a:cubicBezTo>
                <a:cubicBezTo>
                  <a:pt x="30802" y="22226"/>
                  <a:pt x="31528" y="22155"/>
                  <a:pt x="31802" y="21905"/>
                </a:cubicBezTo>
                <a:cubicBezTo>
                  <a:pt x="31386" y="21798"/>
                  <a:pt x="30338" y="22024"/>
                  <a:pt x="30409" y="21488"/>
                </a:cubicBezTo>
                <a:cubicBezTo>
                  <a:pt x="31183" y="21131"/>
                  <a:pt x="31981" y="20857"/>
                  <a:pt x="32802" y="20643"/>
                </a:cubicBezTo>
                <a:cubicBezTo>
                  <a:pt x="33092" y="20577"/>
                  <a:pt x="33860" y="20328"/>
                  <a:pt x="34372" y="20328"/>
                </a:cubicBezTo>
                <a:cubicBezTo>
                  <a:pt x="34512" y="20328"/>
                  <a:pt x="34632" y="20347"/>
                  <a:pt x="34719" y="20393"/>
                </a:cubicBezTo>
                <a:cubicBezTo>
                  <a:pt x="35136" y="20619"/>
                  <a:pt x="34612" y="21059"/>
                  <a:pt x="34886" y="21321"/>
                </a:cubicBezTo>
                <a:cubicBezTo>
                  <a:pt x="35004" y="21432"/>
                  <a:pt x="35208" y="21471"/>
                  <a:pt x="35446" y="21471"/>
                </a:cubicBezTo>
                <a:cubicBezTo>
                  <a:pt x="35952" y="21471"/>
                  <a:pt x="36610" y="21291"/>
                  <a:pt x="36910" y="21226"/>
                </a:cubicBezTo>
                <a:cubicBezTo>
                  <a:pt x="37767" y="21059"/>
                  <a:pt x="38636" y="21000"/>
                  <a:pt x="39506" y="20881"/>
                </a:cubicBezTo>
                <a:cubicBezTo>
                  <a:pt x="40195" y="20796"/>
                  <a:pt x="40988" y="20560"/>
                  <a:pt x="41709" y="20560"/>
                </a:cubicBezTo>
                <a:cubicBezTo>
                  <a:pt x="41797" y="20560"/>
                  <a:pt x="41884" y="20563"/>
                  <a:pt x="41970" y="20571"/>
                </a:cubicBezTo>
                <a:cubicBezTo>
                  <a:pt x="42510" y="20625"/>
                  <a:pt x="42834" y="20816"/>
                  <a:pt x="43368" y="20816"/>
                </a:cubicBezTo>
                <a:cubicBezTo>
                  <a:pt x="43424" y="20816"/>
                  <a:pt x="43481" y="20814"/>
                  <a:pt x="43542" y="20809"/>
                </a:cubicBezTo>
                <a:cubicBezTo>
                  <a:pt x="44685" y="20726"/>
                  <a:pt x="45709" y="19964"/>
                  <a:pt x="46745" y="19571"/>
                </a:cubicBezTo>
                <a:cubicBezTo>
                  <a:pt x="48697" y="18833"/>
                  <a:pt x="50709" y="18261"/>
                  <a:pt x="52757" y="17845"/>
                </a:cubicBezTo>
                <a:lnTo>
                  <a:pt x="52757" y="17845"/>
                </a:lnTo>
                <a:cubicBezTo>
                  <a:pt x="52637" y="17865"/>
                  <a:pt x="52463" y="17889"/>
                  <a:pt x="52296" y="17889"/>
                </a:cubicBezTo>
                <a:cubicBezTo>
                  <a:pt x="52167" y="17889"/>
                  <a:pt x="52041" y="17874"/>
                  <a:pt x="51948" y="17833"/>
                </a:cubicBezTo>
                <a:cubicBezTo>
                  <a:pt x="51293" y="17535"/>
                  <a:pt x="52257" y="17083"/>
                  <a:pt x="52591" y="16857"/>
                </a:cubicBezTo>
                <a:cubicBezTo>
                  <a:pt x="54400" y="15594"/>
                  <a:pt x="56913" y="14797"/>
                  <a:pt x="59210" y="14082"/>
                </a:cubicBezTo>
                <a:cubicBezTo>
                  <a:pt x="60770" y="13594"/>
                  <a:pt x="62366" y="13154"/>
                  <a:pt x="63925" y="12654"/>
                </a:cubicBezTo>
                <a:cubicBezTo>
                  <a:pt x="64616" y="12427"/>
                  <a:pt x="65426" y="12249"/>
                  <a:pt x="65926" y="11820"/>
                </a:cubicBezTo>
                <a:cubicBezTo>
                  <a:pt x="66664" y="11189"/>
                  <a:pt x="65842" y="11344"/>
                  <a:pt x="65687" y="10891"/>
                </a:cubicBezTo>
                <a:cubicBezTo>
                  <a:pt x="65533" y="10475"/>
                  <a:pt x="67712" y="10225"/>
                  <a:pt x="68116" y="10118"/>
                </a:cubicBezTo>
                <a:cubicBezTo>
                  <a:pt x="70474" y="9487"/>
                  <a:pt x="72772" y="8760"/>
                  <a:pt x="75153" y="8189"/>
                </a:cubicBezTo>
                <a:cubicBezTo>
                  <a:pt x="76867" y="7784"/>
                  <a:pt x="78070" y="7189"/>
                  <a:pt x="79606" y="6570"/>
                </a:cubicBezTo>
                <a:cubicBezTo>
                  <a:pt x="81130" y="5950"/>
                  <a:pt x="82678" y="5474"/>
                  <a:pt x="84142" y="4760"/>
                </a:cubicBezTo>
                <a:cubicBezTo>
                  <a:pt x="84928" y="4379"/>
                  <a:pt x="86250" y="3760"/>
                  <a:pt x="86547" y="3057"/>
                </a:cubicBezTo>
                <a:cubicBezTo>
                  <a:pt x="86976" y="2009"/>
                  <a:pt x="85845" y="1486"/>
                  <a:pt x="84452" y="1307"/>
                </a:cubicBezTo>
                <a:cubicBezTo>
                  <a:pt x="82952" y="1105"/>
                  <a:pt x="81404" y="1045"/>
                  <a:pt x="79892" y="855"/>
                </a:cubicBezTo>
                <a:cubicBezTo>
                  <a:pt x="78427" y="676"/>
                  <a:pt x="76975" y="390"/>
                  <a:pt x="75486" y="259"/>
                </a:cubicBezTo>
                <a:cubicBezTo>
                  <a:pt x="74041" y="137"/>
                  <a:pt x="72537" y="0"/>
                  <a:pt x="710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3353382" y="91965"/>
            <a:ext cx="2626752" cy="3529775"/>
            <a:chOff x="2196" y="1751"/>
            <a:chExt cx="1846" cy="2745"/>
          </a:xfrm>
        </p:grpSpPr>
        <p:pic>
          <p:nvPicPr>
            <p:cNvPr id="9" name="Picture 20" descr="tôn đức thắ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1751"/>
              <a:ext cx="1846" cy="2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2242" y="4089"/>
              <a:ext cx="1753" cy="40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Tôn</a:t>
              </a:r>
              <a:r>
                <a:rPr lang="en-US" altLang="en-US" sz="2800" b="1" dirty="0">
                  <a:solidFill>
                    <a:srgbClr val="00206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Đức</a:t>
              </a:r>
              <a:r>
                <a:rPr lang="en-US" altLang="en-US" sz="2800" b="1" dirty="0">
                  <a:solidFill>
                    <a:srgbClr val="00206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Thắng</a:t>
              </a:r>
              <a:endParaRPr lang="en-US" altLang="en-US" sz="28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</p:grpSp>
      <p:grpSp>
        <p:nvGrpSpPr>
          <p:cNvPr id="11" name="Group 22"/>
          <p:cNvGrpSpPr>
            <a:grpSpLocks/>
          </p:cNvGrpSpPr>
          <p:nvPr/>
        </p:nvGrpSpPr>
        <p:grpSpPr bwMode="auto">
          <a:xfrm>
            <a:off x="89552" y="86941"/>
            <a:ext cx="2900364" cy="3518946"/>
            <a:chOff x="3877" y="2062"/>
            <a:chExt cx="1968" cy="2718"/>
          </a:xfrm>
        </p:grpSpPr>
        <p:pic>
          <p:nvPicPr>
            <p:cNvPr id="12" name="Picture 23" descr="truong chin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" y="2062"/>
              <a:ext cx="183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24"/>
            <p:cNvSpPr txBox="1">
              <a:spLocks noChangeArrowheads="1"/>
            </p:cNvSpPr>
            <p:nvPr/>
          </p:nvSpPr>
          <p:spPr bwMode="auto">
            <a:xfrm>
              <a:off x="3877" y="4376"/>
              <a:ext cx="1968" cy="40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Trường</a:t>
              </a:r>
              <a:r>
                <a:rPr lang="en-US" altLang="en-US" sz="2800" b="1" dirty="0">
                  <a:solidFill>
                    <a:srgbClr val="00206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Chinh</a:t>
              </a:r>
              <a:endParaRPr lang="en-US" altLang="en-US" sz="28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</p:grpSp>
      <p:grpSp>
        <p:nvGrpSpPr>
          <p:cNvPr id="14" name="Group 25"/>
          <p:cNvGrpSpPr>
            <a:grpSpLocks/>
          </p:cNvGrpSpPr>
          <p:nvPr/>
        </p:nvGrpSpPr>
        <p:grpSpPr bwMode="auto">
          <a:xfrm>
            <a:off x="6282604" y="86835"/>
            <a:ext cx="2666648" cy="3529410"/>
            <a:chOff x="4381" y="2027"/>
            <a:chExt cx="2030" cy="2677"/>
          </a:xfrm>
        </p:grpSpPr>
        <p:pic>
          <p:nvPicPr>
            <p:cNvPr id="15" name="Picture 26" descr="phạm văn đồ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" y="2027"/>
              <a:ext cx="1902" cy="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4381" y="4307"/>
              <a:ext cx="2030" cy="39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Phạm</a:t>
              </a:r>
              <a:r>
                <a:rPr lang="en-US" altLang="en-US" sz="2800" b="1" dirty="0">
                  <a:solidFill>
                    <a:srgbClr val="00206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Văn</a:t>
              </a:r>
              <a:r>
                <a:rPr lang="en-US" altLang="en-US" sz="2800" b="1" dirty="0">
                  <a:solidFill>
                    <a:srgbClr val="00206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Đồng</a:t>
              </a:r>
              <a:endParaRPr lang="en-US" altLang="en-US" sz="2800" b="1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</p:grp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121551" y="3605887"/>
            <a:ext cx="8900899" cy="145270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</a:t>
            </a:r>
            <a:r>
              <a:rPr lang="vi-VN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Uỷ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</a:t>
            </a:r>
            <a:r>
              <a:rPr lang="vi-VN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CHXHCNVN.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</a:t>
            </a:r>
            <a:r>
              <a:rPr lang="vi-VN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altLang="en-US" sz="2600" b="1" dirty="0">
                <a:solidFill>
                  <a:srgbClr val="FB252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1" name="Google Shape;1071;p39"/>
          <p:cNvGrpSpPr/>
          <p:nvPr/>
        </p:nvGrpSpPr>
        <p:grpSpPr>
          <a:xfrm rot="316251">
            <a:off x="8053353" y="604514"/>
            <a:ext cx="1018489" cy="1254594"/>
            <a:chOff x="7234335" y="539692"/>
            <a:chExt cx="1103331" cy="1358958"/>
          </a:xfrm>
        </p:grpSpPr>
        <p:sp>
          <p:nvSpPr>
            <p:cNvPr id="1072" name="Google Shape;1072;p39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9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9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9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9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9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9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9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9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9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9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4" name="Google Shape;1084;p39"/>
          <p:cNvGrpSpPr/>
          <p:nvPr/>
        </p:nvGrpSpPr>
        <p:grpSpPr>
          <a:xfrm rot="-1043914">
            <a:off x="7579621" y="809380"/>
            <a:ext cx="457174" cy="563095"/>
            <a:chOff x="7234335" y="539692"/>
            <a:chExt cx="1103331" cy="1358958"/>
          </a:xfrm>
        </p:grpSpPr>
        <p:sp>
          <p:nvSpPr>
            <p:cNvPr id="1085" name="Google Shape;1085;p39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9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9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9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9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9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9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9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9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9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9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1096;p39"/>
          <p:cNvGrpSpPr/>
          <p:nvPr/>
        </p:nvGrpSpPr>
        <p:grpSpPr>
          <a:xfrm rot="206440">
            <a:off x="7978371" y="1419723"/>
            <a:ext cx="215096" cy="264931"/>
            <a:chOff x="7234335" y="539692"/>
            <a:chExt cx="1103331" cy="1358958"/>
          </a:xfrm>
        </p:grpSpPr>
        <p:sp>
          <p:nvSpPr>
            <p:cNvPr id="1097" name="Google Shape;1097;p39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9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9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9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9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9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9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9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9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-48169" y="21266"/>
            <a:ext cx="9295285" cy="1165495"/>
            <a:chOff x="2444" y="203949"/>
            <a:chExt cx="9295285" cy="1165495"/>
          </a:xfrm>
        </p:grpSpPr>
        <p:sp>
          <p:nvSpPr>
            <p:cNvPr id="66" name="Google Shape;719;p43"/>
            <p:cNvSpPr txBox="1">
              <a:spLocks/>
            </p:cNvSpPr>
            <p:nvPr/>
          </p:nvSpPr>
          <p:spPr>
            <a:xfrm>
              <a:off x="601026" y="297805"/>
              <a:ext cx="8696703" cy="1071639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vi-VN" sz="2800" dirty="0">
                  <a:solidFill>
                    <a:srgbClr val="FC1037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Những quyết định trọng đại của kì họp đầu tiên – Quốc hội khóa VI: </a:t>
              </a:r>
              <a:endParaRPr lang="en-US" sz="2800" dirty="0">
                <a:solidFill>
                  <a:srgbClr val="FC1037"/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2444" y="203949"/>
              <a:ext cx="863948" cy="884352"/>
              <a:chOff x="423685" y="704169"/>
              <a:chExt cx="863948" cy="884352"/>
            </a:xfrm>
          </p:grpSpPr>
          <p:pic>
            <p:nvPicPr>
              <p:cNvPr id="68" name="Google Shape;718;p43"/>
              <p:cNvPicPr preferRelativeResize="0"/>
              <p:nvPr/>
            </p:nvPicPr>
            <p:blipFill>
              <a:blip r:embed="rId3">
                <a:alphaModFix amt="78000"/>
              </a:blip>
              <a:stretch>
                <a:fillRect/>
              </a:stretch>
            </p:blipFill>
            <p:spPr>
              <a:xfrm rot="16200000">
                <a:off x="381809" y="746045"/>
                <a:ext cx="884352" cy="8005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9" name="Google Shape;720;p43"/>
              <p:cNvSpPr txBox="1">
                <a:spLocks/>
              </p:cNvSpPr>
              <p:nvPr/>
            </p:nvSpPr>
            <p:spPr>
              <a:xfrm>
                <a:off x="426033" y="826070"/>
                <a:ext cx="861600" cy="5934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:r>
                  <a:rPr lang="en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r>
                  <a:rPr lang="vi-VN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e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70" name="Google Shape;635;p47">
            <a:extLst>
              <a:ext uri="{FF2B5EF4-FFF2-40B4-BE49-F238E27FC236}">
                <a16:creationId xmlns:a16="http://schemas.microsoft.com/office/drawing/2014/main" id="{32DBE555-AF40-4482-8FCA-2EBF32311781}"/>
              </a:ext>
            </a:extLst>
          </p:cNvPr>
          <p:cNvSpPr txBox="1">
            <a:spLocks/>
          </p:cNvSpPr>
          <p:nvPr/>
        </p:nvSpPr>
        <p:spPr>
          <a:xfrm>
            <a:off x="304296" y="1363262"/>
            <a:ext cx="7667690" cy="2057103"/>
          </a:xfrm>
          <a:prstGeom prst="doubleWav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2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ctr">
              <a:lnSpc>
                <a:spcPct val="100000"/>
              </a:lnSpc>
              <a:buFont typeface="Quicksand Medium"/>
              <a:buNone/>
            </a:pPr>
            <a:r>
              <a:rPr lang="vi-VN" sz="3200" b="1" dirty="0">
                <a:solidFill>
                  <a:schemeClr val="bg1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Đọc thầm nội dung còn lại trong sách giáo khoa để tìm hiểu về những quyết định trọng đại của kì họp đầu tiên.</a:t>
            </a:r>
            <a:endParaRPr lang="en-US" sz="3200" b="1" dirty="0">
              <a:solidFill>
                <a:schemeClr val="bg1"/>
              </a:solidFill>
              <a:latin typeface="Candara" panose="020E0502030303020204" pitchFamily="34" charset="0"/>
              <a:ea typeface="Quicksand"/>
              <a:cs typeface="Quicksand"/>
              <a:sym typeface="Quicksand"/>
            </a:endParaRPr>
          </a:p>
        </p:txBody>
      </p:sp>
      <p:grpSp>
        <p:nvGrpSpPr>
          <p:cNvPr id="45" name="Google Shape;1114;p40"/>
          <p:cNvGrpSpPr/>
          <p:nvPr/>
        </p:nvGrpSpPr>
        <p:grpSpPr>
          <a:xfrm>
            <a:off x="6869170" y="2583712"/>
            <a:ext cx="2311963" cy="2559788"/>
            <a:chOff x="4816525" y="874008"/>
            <a:chExt cx="3856193" cy="4269548"/>
          </a:xfrm>
        </p:grpSpPr>
        <p:sp>
          <p:nvSpPr>
            <p:cNvPr id="46" name="Google Shape;1115;p40"/>
            <p:cNvSpPr/>
            <p:nvPr/>
          </p:nvSpPr>
          <p:spPr>
            <a:xfrm>
              <a:off x="4816525" y="2509575"/>
              <a:ext cx="631460" cy="1726763"/>
            </a:xfrm>
            <a:custGeom>
              <a:avLst/>
              <a:gdLst/>
              <a:ahLst/>
              <a:cxnLst/>
              <a:rect l="l" t="t" r="r" b="b"/>
              <a:pathLst>
                <a:path w="16301" h="44576" extrusionOk="0">
                  <a:moveTo>
                    <a:pt x="15524" y="0"/>
                  </a:moveTo>
                  <a:cubicBezTo>
                    <a:pt x="13816" y="0"/>
                    <a:pt x="12087" y="819"/>
                    <a:pt x="11085" y="2059"/>
                  </a:cubicBezTo>
                  <a:cubicBezTo>
                    <a:pt x="9573" y="3928"/>
                    <a:pt x="9299" y="6417"/>
                    <a:pt x="9085" y="8798"/>
                  </a:cubicBezTo>
                  <a:cubicBezTo>
                    <a:pt x="8990" y="9738"/>
                    <a:pt x="8906" y="10703"/>
                    <a:pt x="9109" y="11655"/>
                  </a:cubicBezTo>
                  <a:cubicBezTo>
                    <a:pt x="9323" y="12703"/>
                    <a:pt x="9752" y="14036"/>
                    <a:pt x="8775" y="14525"/>
                  </a:cubicBezTo>
                  <a:cubicBezTo>
                    <a:pt x="8490" y="14679"/>
                    <a:pt x="8120" y="14703"/>
                    <a:pt x="7870" y="14882"/>
                  </a:cubicBezTo>
                  <a:cubicBezTo>
                    <a:pt x="7370" y="15251"/>
                    <a:pt x="7573" y="15989"/>
                    <a:pt x="7466" y="16573"/>
                  </a:cubicBezTo>
                  <a:cubicBezTo>
                    <a:pt x="7299" y="17596"/>
                    <a:pt x="6204" y="18216"/>
                    <a:pt x="5596" y="19049"/>
                  </a:cubicBezTo>
                  <a:cubicBezTo>
                    <a:pt x="5144" y="19668"/>
                    <a:pt x="4942" y="20406"/>
                    <a:pt x="4751" y="21121"/>
                  </a:cubicBezTo>
                  <a:lnTo>
                    <a:pt x="2822" y="28443"/>
                  </a:lnTo>
                  <a:cubicBezTo>
                    <a:pt x="1417" y="33682"/>
                    <a:pt x="48" y="39266"/>
                    <a:pt x="1870" y="44576"/>
                  </a:cubicBezTo>
                  <a:cubicBezTo>
                    <a:pt x="2084" y="43147"/>
                    <a:pt x="2060" y="41707"/>
                    <a:pt x="1822" y="40278"/>
                  </a:cubicBezTo>
                  <a:cubicBezTo>
                    <a:pt x="0" y="29134"/>
                    <a:pt x="9085" y="20775"/>
                    <a:pt x="10311" y="9881"/>
                  </a:cubicBezTo>
                  <a:cubicBezTo>
                    <a:pt x="11216" y="10227"/>
                    <a:pt x="11514" y="10786"/>
                    <a:pt x="11811" y="11358"/>
                  </a:cubicBezTo>
                  <a:cubicBezTo>
                    <a:pt x="11621" y="7583"/>
                    <a:pt x="11228" y="3440"/>
                    <a:pt x="14383" y="1559"/>
                  </a:cubicBezTo>
                  <a:cubicBezTo>
                    <a:pt x="14931" y="952"/>
                    <a:pt x="15574" y="440"/>
                    <a:pt x="16300" y="59"/>
                  </a:cubicBezTo>
                  <a:cubicBezTo>
                    <a:pt x="16044" y="19"/>
                    <a:pt x="15784" y="0"/>
                    <a:pt x="15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16;p40"/>
            <p:cNvSpPr/>
            <p:nvPr/>
          </p:nvSpPr>
          <p:spPr>
            <a:xfrm>
              <a:off x="4816525" y="2569927"/>
              <a:ext cx="557200" cy="1779872"/>
            </a:xfrm>
            <a:custGeom>
              <a:avLst/>
              <a:gdLst/>
              <a:ahLst/>
              <a:cxnLst/>
              <a:rect l="l" t="t" r="r" b="b"/>
              <a:pathLst>
                <a:path w="14384" h="45947" extrusionOk="0">
                  <a:moveTo>
                    <a:pt x="14383" y="1"/>
                  </a:moveTo>
                  <a:lnTo>
                    <a:pt x="14383" y="1"/>
                  </a:lnTo>
                  <a:cubicBezTo>
                    <a:pt x="11228" y="1882"/>
                    <a:pt x="11621" y="6025"/>
                    <a:pt x="11811" y="9800"/>
                  </a:cubicBezTo>
                  <a:cubicBezTo>
                    <a:pt x="11514" y="9240"/>
                    <a:pt x="11216" y="8669"/>
                    <a:pt x="10311" y="8323"/>
                  </a:cubicBezTo>
                  <a:cubicBezTo>
                    <a:pt x="9085" y="19217"/>
                    <a:pt x="0" y="27576"/>
                    <a:pt x="1822" y="38720"/>
                  </a:cubicBezTo>
                  <a:cubicBezTo>
                    <a:pt x="2060" y="40149"/>
                    <a:pt x="2084" y="41589"/>
                    <a:pt x="1870" y="43018"/>
                  </a:cubicBezTo>
                  <a:cubicBezTo>
                    <a:pt x="1953" y="43280"/>
                    <a:pt x="2048" y="43542"/>
                    <a:pt x="2144" y="43792"/>
                  </a:cubicBezTo>
                  <a:cubicBezTo>
                    <a:pt x="2453" y="44566"/>
                    <a:pt x="2858" y="45328"/>
                    <a:pt x="3465" y="45947"/>
                  </a:cubicBezTo>
                  <a:cubicBezTo>
                    <a:pt x="2239" y="37124"/>
                    <a:pt x="4501" y="27838"/>
                    <a:pt x="8168" y="20229"/>
                  </a:cubicBezTo>
                  <a:cubicBezTo>
                    <a:pt x="8168" y="20229"/>
                    <a:pt x="8528" y="20099"/>
                    <a:pt x="8976" y="20099"/>
                  </a:cubicBezTo>
                  <a:cubicBezTo>
                    <a:pt x="9352" y="20099"/>
                    <a:pt x="9791" y="20191"/>
                    <a:pt x="10133" y="20527"/>
                  </a:cubicBezTo>
                  <a:cubicBezTo>
                    <a:pt x="10156" y="19170"/>
                    <a:pt x="9109" y="17860"/>
                    <a:pt x="9585" y="16681"/>
                  </a:cubicBezTo>
                  <a:cubicBezTo>
                    <a:pt x="9623" y="16667"/>
                    <a:pt x="9663" y="16661"/>
                    <a:pt x="9703" y="16661"/>
                  </a:cubicBezTo>
                  <a:cubicBezTo>
                    <a:pt x="10204" y="16661"/>
                    <a:pt x="10864" y="17675"/>
                    <a:pt x="11484" y="17675"/>
                  </a:cubicBezTo>
                  <a:cubicBezTo>
                    <a:pt x="11607" y="17675"/>
                    <a:pt x="11729" y="17635"/>
                    <a:pt x="11847" y="17539"/>
                  </a:cubicBezTo>
                  <a:cubicBezTo>
                    <a:pt x="12931" y="16134"/>
                    <a:pt x="10692" y="13919"/>
                    <a:pt x="11776" y="12514"/>
                  </a:cubicBezTo>
                  <a:cubicBezTo>
                    <a:pt x="11872" y="12436"/>
                    <a:pt x="11992" y="12403"/>
                    <a:pt x="12126" y="12403"/>
                  </a:cubicBezTo>
                  <a:cubicBezTo>
                    <a:pt x="12835" y="12403"/>
                    <a:pt x="13958" y="13310"/>
                    <a:pt x="14231" y="13310"/>
                  </a:cubicBezTo>
                  <a:cubicBezTo>
                    <a:pt x="14317" y="13310"/>
                    <a:pt x="14318" y="13219"/>
                    <a:pt x="14193" y="12979"/>
                  </a:cubicBezTo>
                  <a:cubicBezTo>
                    <a:pt x="12704" y="8466"/>
                    <a:pt x="11514" y="3215"/>
                    <a:pt x="14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17;p40"/>
            <p:cNvSpPr/>
            <p:nvPr/>
          </p:nvSpPr>
          <p:spPr>
            <a:xfrm>
              <a:off x="5710330" y="2715227"/>
              <a:ext cx="318732" cy="1014690"/>
            </a:xfrm>
            <a:custGeom>
              <a:avLst/>
              <a:gdLst/>
              <a:ahLst/>
              <a:cxnLst/>
              <a:rect l="l" t="t" r="r" b="b"/>
              <a:pathLst>
                <a:path w="8228" h="26194" extrusionOk="0">
                  <a:moveTo>
                    <a:pt x="5978" y="0"/>
                  </a:moveTo>
                  <a:lnTo>
                    <a:pt x="5978" y="0"/>
                  </a:lnTo>
                  <a:cubicBezTo>
                    <a:pt x="7037" y="5144"/>
                    <a:pt x="4573" y="10978"/>
                    <a:pt x="1" y="14431"/>
                  </a:cubicBezTo>
                  <a:cubicBezTo>
                    <a:pt x="1227" y="13990"/>
                    <a:pt x="2751" y="14109"/>
                    <a:pt x="4120" y="13276"/>
                  </a:cubicBezTo>
                  <a:lnTo>
                    <a:pt x="4120" y="13276"/>
                  </a:lnTo>
                  <a:cubicBezTo>
                    <a:pt x="739" y="16526"/>
                    <a:pt x="3227" y="22027"/>
                    <a:pt x="1048" y="26194"/>
                  </a:cubicBezTo>
                  <a:lnTo>
                    <a:pt x="3751" y="25206"/>
                  </a:lnTo>
                  <a:cubicBezTo>
                    <a:pt x="2680" y="20324"/>
                    <a:pt x="5013" y="15407"/>
                    <a:pt x="5680" y="10680"/>
                  </a:cubicBezTo>
                  <a:lnTo>
                    <a:pt x="5680" y="10680"/>
                  </a:lnTo>
                  <a:cubicBezTo>
                    <a:pt x="5562" y="10980"/>
                    <a:pt x="5181" y="11183"/>
                    <a:pt x="4805" y="11183"/>
                  </a:cubicBezTo>
                  <a:cubicBezTo>
                    <a:pt x="4689" y="11183"/>
                    <a:pt x="4573" y="11163"/>
                    <a:pt x="4466" y="11121"/>
                  </a:cubicBezTo>
                  <a:cubicBezTo>
                    <a:pt x="7025" y="8132"/>
                    <a:pt x="8228" y="3572"/>
                    <a:pt x="5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18;p40"/>
            <p:cNvSpPr/>
            <p:nvPr/>
          </p:nvSpPr>
          <p:spPr>
            <a:xfrm>
              <a:off x="5814105" y="2616062"/>
              <a:ext cx="993501" cy="1075585"/>
            </a:xfrm>
            <a:custGeom>
              <a:avLst/>
              <a:gdLst/>
              <a:ahLst/>
              <a:cxnLst/>
              <a:rect l="l" t="t" r="r" b="b"/>
              <a:pathLst>
                <a:path w="25647" h="27766" extrusionOk="0">
                  <a:moveTo>
                    <a:pt x="2465" y="0"/>
                  </a:moveTo>
                  <a:lnTo>
                    <a:pt x="2465" y="0"/>
                  </a:lnTo>
                  <a:cubicBezTo>
                    <a:pt x="2846" y="822"/>
                    <a:pt x="3120" y="1679"/>
                    <a:pt x="3299" y="2560"/>
                  </a:cubicBezTo>
                  <a:cubicBezTo>
                    <a:pt x="5549" y="6132"/>
                    <a:pt x="4346" y="10692"/>
                    <a:pt x="1787" y="13681"/>
                  </a:cubicBezTo>
                  <a:cubicBezTo>
                    <a:pt x="1891" y="13723"/>
                    <a:pt x="2006" y="13743"/>
                    <a:pt x="2122" y="13743"/>
                  </a:cubicBezTo>
                  <a:cubicBezTo>
                    <a:pt x="2495" y="13743"/>
                    <a:pt x="2883" y="13540"/>
                    <a:pt x="3001" y="13240"/>
                  </a:cubicBezTo>
                  <a:lnTo>
                    <a:pt x="3001" y="13240"/>
                  </a:lnTo>
                  <a:cubicBezTo>
                    <a:pt x="2334" y="17967"/>
                    <a:pt x="1" y="22884"/>
                    <a:pt x="1072" y="27766"/>
                  </a:cubicBezTo>
                  <a:cubicBezTo>
                    <a:pt x="5954" y="25980"/>
                    <a:pt x="20634" y="20741"/>
                    <a:pt x="25647" y="19539"/>
                  </a:cubicBezTo>
                  <a:cubicBezTo>
                    <a:pt x="25253" y="19474"/>
                    <a:pt x="24786" y="19444"/>
                    <a:pt x="24259" y="19444"/>
                  </a:cubicBezTo>
                  <a:cubicBezTo>
                    <a:pt x="18630" y="19444"/>
                    <a:pt x="6115" y="22857"/>
                    <a:pt x="2370" y="24349"/>
                  </a:cubicBezTo>
                  <a:cubicBezTo>
                    <a:pt x="2584" y="22086"/>
                    <a:pt x="2799" y="19836"/>
                    <a:pt x="3013" y="17574"/>
                  </a:cubicBezTo>
                  <a:cubicBezTo>
                    <a:pt x="3037" y="17050"/>
                    <a:pt x="3132" y="16538"/>
                    <a:pt x="3275" y="16038"/>
                  </a:cubicBezTo>
                  <a:cubicBezTo>
                    <a:pt x="3382" y="15740"/>
                    <a:pt x="3525" y="15455"/>
                    <a:pt x="3656" y="15157"/>
                  </a:cubicBezTo>
                  <a:cubicBezTo>
                    <a:pt x="3870" y="14609"/>
                    <a:pt x="4049" y="14050"/>
                    <a:pt x="4192" y="13478"/>
                  </a:cubicBezTo>
                  <a:cubicBezTo>
                    <a:pt x="4549" y="12145"/>
                    <a:pt x="4906" y="10811"/>
                    <a:pt x="5263" y="9478"/>
                  </a:cubicBezTo>
                  <a:cubicBezTo>
                    <a:pt x="5763" y="7585"/>
                    <a:pt x="6263" y="5573"/>
                    <a:pt x="5585" y="3644"/>
                  </a:cubicBezTo>
                  <a:cubicBezTo>
                    <a:pt x="5061" y="2167"/>
                    <a:pt x="3894" y="941"/>
                    <a:pt x="2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19;p40"/>
            <p:cNvSpPr/>
            <p:nvPr/>
          </p:nvSpPr>
          <p:spPr>
            <a:xfrm>
              <a:off x="4848327" y="2511822"/>
              <a:ext cx="2046037" cy="2094072"/>
            </a:xfrm>
            <a:custGeom>
              <a:avLst/>
              <a:gdLst/>
              <a:ahLst/>
              <a:cxnLst/>
              <a:rect l="l" t="t" r="r" b="b"/>
              <a:pathLst>
                <a:path w="52818" h="54058" extrusionOk="0">
                  <a:moveTo>
                    <a:pt x="15479" y="1"/>
                  </a:moveTo>
                  <a:cubicBezTo>
                    <a:pt x="10264" y="2834"/>
                    <a:pt x="11610" y="9168"/>
                    <a:pt x="13372" y="14479"/>
                  </a:cubicBezTo>
                  <a:cubicBezTo>
                    <a:pt x="13496" y="14716"/>
                    <a:pt x="13496" y="14806"/>
                    <a:pt x="13411" y="14806"/>
                  </a:cubicBezTo>
                  <a:cubicBezTo>
                    <a:pt x="13140" y="14806"/>
                    <a:pt x="12015" y="13903"/>
                    <a:pt x="11299" y="13903"/>
                  </a:cubicBezTo>
                  <a:cubicBezTo>
                    <a:pt x="11163" y="13903"/>
                    <a:pt x="11041" y="13936"/>
                    <a:pt x="10943" y="14014"/>
                  </a:cubicBezTo>
                  <a:cubicBezTo>
                    <a:pt x="9859" y="15419"/>
                    <a:pt x="12110" y="17634"/>
                    <a:pt x="11026" y="19039"/>
                  </a:cubicBezTo>
                  <a:cubicBezTo>
                    <a:pt x="10908" y="19135"/>
                    <a:pt x="10786" y="19175"/>
                    <a:pt x="10663" y="19175"/>
                  </a:cubicBezTo>
                  <a:cubicBezTo>
                    <a:pt x="10043" y="19175"/>
                    <a:pt x="9383" y="18161"/>
                    <a:pt x="8882" y="18161"/>
                  </a:cubicBezTo>
                  <a:cubicBezTo>
                    <a:pt x="8842" y="18161"/>
                    <a:pt x="8802" y="18167"/>
                    <a:pt x="8764" y="18181"/>
                  </a:cubicBezTo>
                  <a:cubicBezTo>
                    <a:pt x="8288" y="19372"/>
                    <a:pt x="9335" y="20670"/>
                    <a:pt x="9312" y="22027"/>
                  </a:cubicBezTo>
                  <a:cubicBezTo>
                    <a:pt x="8977" y="21687"/>
                    <a:pt x="8542" y="21594"/>
                    <a:pt x="8167" y="21594"/>
                  </a:cubicBezTo>
                  <a:cubicBezTo>
                    <a:pt x="7714" y="21594"/>
                    <a:pt x="7347" y="21729"/>
                    <a:pt x="7347" y="21729"/>
                  </a:cubicBezTo>
                  <a:cubicBezTo>
                    <a:pt x="4871" y="26849"/>
                    <a:pt x="2037" y="34933"/>
                    <a:pt x="834" y="42351"/>
                  </a:cubicBezTo>
                  <a:cubicBezTo>
                    <a:pt x="1" y="47530"/>
                    <a:pt x="3418" y="52424"/>
                    <a:pt x="8562" y="53424"/>
                  </a:cubicBezTo>
                  <a:lnTo>
                    <a:pt x="8609" y="53436"/>
                  </a:lnTo>
                  <a:cubicBezTo>
                    <a:pt x="10762" y="53870"/>
                    <a:pt x="12871" y="54058"/>
                    <a:pt x="14949" y="54058"/>
                  </a:cubicBezTo>
                  <a:cubicBezTo>
                    <a:pt x="25513" y="54058"/>
                    <a:pt x="35278" y="49206"/>
                    <a:pt x="45923" y="47256"/>
                  </a:cubicBezTo>
                  <a:cubicBezTo>
                    <a:pt x="51805" y="46185"/>
                    <a:pt x="52817" y="38029"/>
                    <a:pt x="51543" y="32600"/>
                  </a:cubicBezTo>
                  <a:cubicBezTo>
                    <a:pt x="51293" y="31481"/>
                    <a:pt x="50876" y="30350"/>
                    <a:pt x="50031" y="29457"/>
                  </a:cubicBezTo>
                  <a:cubicBezTo>
                    <a:pt x="49293" y="28671"/>
                    <a:pt x="48293" y="28147"/>
                    <a:pt x="47281" y="27694"/>
                  </a:cubicBezTo>
                  <a:cubicBezTo>
                    <a:pt x="46864" y="27504"/>
                    <a:pt x="46793" y="27194"/>
                    <a:pt x="46912" y="26802"/>
                  </a:cubicBezTo>
                  <a:lnTo>
                    <a:pt x="46912" y="26802"/>
                  </a:lnTo>
                  <a:cubicBezTo>
                    <a:pt x="41673" y="28837"/>
                    <a:pt x="36470" y="31028"/>
                    <a:pt x="31029" y="32612"/>
                  </a:cubicBezTo>
                  <a:cubicBezTo>
                    <a:pt x="32005" y="32100"/>
                    <a:pt x="32731" y="31219"/>
                    <a:pt x="33065" y="30171"/>
                  </a:cubicBezTo>
                  <a:lnTo>
                    <a:pt x="33065" y="30171"/>
                  </a:lnTo>
                  <a:cubicBezTo>
                    <a:pt x="29409" y="31802"/>
                    <a:pt x="26159" y="33826"/>
                    <a:pt x="22087" y="34636"/>
                  </a:cubicBezTo>
                  <a:cubicBezTo>
                    <a:pt x="22087" y="33314"/>
                    <a:pt x="22682" y="32350"/>
                    <a:pt x="23373" y="31421"/>
                  </a:cubicBezTo>
                  <a:lnTo>
                    <a:pt x="23373" y="31421"/>
                  </a:lnTo>
                  <a:lnTo>
                    <a:pt x="23301" y="31445"/>
                  </a:lnTo>
                  <a:cubicBezTo>
                    <a:pt x="25492" y="27278"/>
                    <a:pt x="22992" y="21777"/>
                    <a:pt x="26373" y="18515"/>
                  </a:cubicBezTo>
                  <a:lnTo>
                    <a:pt x="26373" y="18515"/>
                  </a:lnTo>
                  <a:cubicBezTo>
                    <a:pt x="24992" y="19360"/>
                    <a:pt x="23480" y="19241"/>
                    <a:pt x="22254" y="19682"/>
                  </a:cubicBezTo>
                  <a:cubicBezTo>
                    <a:pt x="27600" y="15633"/>
                    <a:pt x="30088" y="8335"/>
                    <a:pt x="27397" y="2691"/>
                  </a:cubicBezTo>
                  <a:cubicBezTo>
                    <a:pt x="26683" y="2239"/>
                    <a:pt x="25933" y="1846"/>
                    <a:pt x="25135" y="1548"/>
                  </a:cubicBezTo>
                  <a:cubicBezTo>
                    <a:pt x="22754" y="655"/>
                    <a:pt x="19765" y="894"/>
                    <a:pt x="17241" y="679"/>
                  </a:cubicBezTo>
                  <a:cubicBezTo>
                    <a:pt x="16705" y="322"/>
                    <a:pt x="16110" y="96"/>
                    <a:pt x="15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20;p40"/>
            <p:cNvSpPr/>
            <p:nvPr/>
          </p:nvSpPr>
          <p:spPr>
            <a:xfrm>
              <a:off x="5703900" y="3372894"/>
              <a:ext cx="1127223" cy="480616"/>
            </a:xfrm>
            <a:custGeom>
              <a:avLst/>
              <a:gdLst/>
              <a:ahLst/>
              <a:cxnLst/>
              <a:rect l="l" t="t" r="r" b="b"/>
              <a:pathLst>
                <a:path w="29099" h="12407" extrusionOk="0">
                  <a:moveTo>
                    <a:pt x="27289" y="1"/>
                  </a:moveTo>
                  <a:lnTo>
                    <a:pt x="27289" y="1"/>
                  </a:lnTo>
                  <a:cubicBezTo>
                    <a:pt x="21372" y="1417"/>
                    <a:pt x="7132" y="7061"/>
                    <a:pt x="1286" y="9192"/>
                  </a:cubicBezTo>
                  <a:cubicBezTo>
                    <a:pt x="607" y="10121"/>
                    <a:pt x="0" y="11085"/>
                    <a:pt x="0" y="12407"/>
                  </a:cubicBezTo>
                  <a:cubicBezTo>
                    <a:pt x="4072" y="11597"/>
                    <a:pt x="7322" y="9561"/>
                    <a:pt x="10978" y="7930"/>
                  </a:cubicBezTo>
                  <a:lnTo>
                    <a:pt x="10978" y="7930"/>
                  </a:lnTo>
                  <a:cubicBezTo>
                    <a:pt x="10644" y="8990"/>
                    <a:pt x="9918" y="9859"/>
                    <a:pt x="8942" y="10371"/>
                  </a:cubicBezTo>
                  <a:cubicBezTo>
                    <a:pt x="14383" y="8799"/>
                    <a:pt x="19586" y="6608"/>
                    <a:pt x="24825" y="4573"/>
                  </a:cubicBezTo>
                  <a:cubicBezTo>
                    <a:pt x="25325" y="3013"/>
                    <a:pt x="29099" y="286"/>
                    <a:pt x="27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21;p40"/>
            <p:cNvSpPr/>
            <p:nvPr/>
          </p:nvSpPr>
          <p:spPr>
            <a:xfrm>
              <a:off x="5297980" y="2206502"/>
              <a:ext cx="706185" cy="845175"/>
            </a:xfrm>
            <a:custGeom>
              <a:avLst/>
              <a:gdLst/>
              <a:ahLst/>
              <a:cxnLst/>
              <a:rect l="l" t="t" r="r" b="b"/>
              <a:pathLst>
                <a:path w="18230" h="21818" extrusionOk="0">
                  <a:moveTo>
                    <a:pt x="5038" y="1"/>
                  </a:moveTo>
                  <a:lnTo>
                    <a:pt x="978" y="11216"/>
                  </a:lnTo>
                  <a:cubicBezTo>
                    <a:pt x="1" y="16921"/>
                    <a:pt x="3963" y="21818"/>
                    <a:pt x="8944" y="21818"/>
                  </a:cubicBezTo>
                  <a:cubicBezTo>
                    <a:pt x="10700" y="21818"/>
                    <a:pt x="12583" y="21209"/>
                    <a:pt x="14420" y="19813"/>
                  </a:cubicBezTo>
                  <a:cubicBezTo>
                    <a:pt x="15623" y="18908"/>
                    <a:pt x="16432" y="17586"/>
                    <a:pt x="16718" y="16110"/>
                  </a:cubicBezTo>
                  <a:cubicBezTo>
                    <a:pt x="17206" y="13598"/>
                    <a:pt x="17825" y="11073"/>
                    <a:pt x="18230" y="8561"/>
                  </a:cubicBezTo>
                  <a:lnTo>
                    <a:pt x="50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22;p40"/>
            <p:cNvSpPr/>
            <p:nvPr/>
          </p:nvSpPr>
          <p:spPr>
            <a:xfrm>
              <a:off x="5343457" y="2227264"/>
              <a:ext cx="617824" cy="817710"/>
            </a:xfrm>
            <a:custGeom>
              <a:avLst/>
              <a:gdLst/>
              <a:ahLst/>
              <a:cxnLst/>
              <a:rect l="l" t="t" r="r" b="b"/>
              <a:pathLst>
                <a:path w="15949" h="21109" extrusionOk="0">
                  <a:moveTo>
                    <a:pt x="5269" y="0"/>
                  </a:moveTo>
                  <a:lnTo>
                    <a:pt x="1137" y="11204"/>
                  </a:lnTo>
                  <a:cubicBezTo>
                    <a:pt x="0" y="16656"/>
                    <a:pt x="2856" y="21109"/>
                    <a:pt x="6892" y="21109"/>
                  </a:cubicBezTo>
                  <a:cubicBezTo>
                    <a:pt x="8603" y="21109"/>
                    <a:pt x="10527" y="20308"/>
                    <a:pt x="12448" y="18443"/>
                  </a:cubicBezTo>
                  <a:cubicBezTo>
                    <a:pt x="13282" y="17634"/>
                    <a:pt x="13865" y="16586"/>
                    <a:pt x="14127" y="15455"/>
                  </a:cubicBezTo>
                  <a:cubicBezTo>
                    <a:pt x="14710" y="12835"/>
                    <a:pt x="15425" y="10204"/>
                    <a:pt x="15949" y="7609"/>
                  </a:cubicBezTo>
                  <a:lnTo>
                    <a:pt x="52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23;p40"/>
            <p:cNvSpPr/>
            <p:nvPr/>
          </p:nvSpPr>
          <p:spPr>
            <a:xfrm>
              <a:off x="5409154" y="1358484"/>
              <a:ext cx="1102818" cy="1227320"/>
            </a:xfrm>
            <a:custGeom>
              <a:avLst/>
              <a:gdLst/>
              <a:ahLst/>
              <a:cxnLst/>
              <a:rect l="l" t="t" r="r" b="b"/>
              <a:pathLst>
                <a:path w="28469" h="31683" extrusionOk="0">
                  <a:moveTo>
                    <a:pt x="21391" y="0"/>
                  </a:moveTo>
                  <a:cubicBezTo>
                    <a:pt x="20783" y="0"/>
                    <a:pt x="20055" y="464"/>
                    <a:pt x="19527" y="902"/>
                  </a:cubicBezTo>
                  <a:cubicBezTo>
                    <a:pt x="18241" y="1962"/>
                    <a:pt x="17575" y="2819"/>
                    <a:pt x="16408" y="4033"/>
                  </a:cubicBezTo>
                  <a:cubicBezTo>
                    <a:pt x="16285" y="3687"/>
                    <a:pt x="16193" y="3542"/>
                    <a:pt x="16008" y="3542"/>
                  </a:cubicBezTo>
                  <a:cubicBezTo>
                    <a:pt x="15887" y="3542"/>
                    <a:pt x="15726" y="3604"/>
                    <a:pt x="15491" y="3712"/>
                  </a:cubicBezTo>
                  <a:cubicBezTo>
                    <a:pt x="13836" y="4474"/>
                    <a:pt x="8585" y="8832"/>
                    <a:pt x="5811" y="11296"/>
                  </a:cubicBezTo>
                  <a:cubicBezTo>
                    <a:pt x="2275" y="14463"/>
                    <a:pt x="1" y="18868"/>
                    <a:pt x="882" y="23071"/>
                  </a:cubicBezTo>
                  <a:cubicBezTo>
                    <a:pt x="1644" y="26739"/>
                    <a:pt x="2323" y="29167"/>
                    <a:pt x="5478" y="30727"/>
                  </a:cubicBezTo>
                  <a:cubicBezTo>
                    <a:pt x="6773" y="31367"/>
                    <a:pt x="8243" y="31683"/>
                    <a:pt x="9764" y="31683"/>
                  </a:cubicBezTo>
                  <a:cubicBezTo>
                    <a:pt x="11948" y="31683"/>
                    <a:pt x="14237" y="31033"/>
                    <a:pt x="16265" y="29763"/>
                  </a:cubicBezTo>
                  <a:cubicBezTo>
                    <a:pt x="19694" y="27608"/>
                    <a:pt x="21230" y="23917"/>
                    <a:pt x="23016" y="20202"/>
                  </a:cubicBezTo>
                  <a:cubicBezTo>
                    <a:pt x="24778" y="16547"/>
                    <a:pt x="26349" y="12796"/>
                    <a:pt x="27719" y="8986"/>
                  </a:cubicBezTo>
                  <a:cubicBezTo>
                    <a:pt x="28100" y="7927"/>
                    <a:pt x="28469" y="6796"/>
                    <a:pt x="28231" y="5807"/>
                  </a:cubicBezTo>
                  <a:cubicBezTo>
                    <a:pt x="28053" y="5071"/>
                    <a:pt x="27393" y="4493"/>
                    <a:pt x="26679" y="4493"/>
                  </a:cubicBezTo>
                  <a:cubicBezTo>
                    <a:pt x="26434" y="4493"/>
                    <a:pt x="26184" y="4560"/>
                    <a:pt x="25945" y="4712"/>
                  </a:cubicBezTo>
                  <a:cubicBezTo>
                    <a:pt x="26397" y="3771"/>
                    <a:pt x="27433" y="2081"/>
                    <a:pt x="25909" y="890"/>
                  </a:cubicBezTo>
                  <a:cubicBezTo>
                    <a:pt x="25566" y="622"/>
                    <a:pt x="25240" y="517"/>
                    <a:pt x="24930" y="517"/>
                  </a:cubicBezTo>
                  <a:cubicBezTo>
                    <a:pt x="24151" y="517"/>
                    <a:pt x="23467" y="1174"/>
                    <a:pt x="22837" y="1557"/>
                  </a:cubicBezTo>
                  <a:cubicBezTo>
                    <a:pt x="22837" y="866"/>
                    <a:pt x="22385" y="259"/>
                    <a:pt x="21730" y="57"/>
                  </a:cubicBezTo>
                  <a:cubicBezTo>
                    <a:pt x="21623" y="18"/>
                    <a:pt x="21509" y="0"/>
                    <a:pt x="213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24;p40"/>
            <p:cNvSpPr/>
            <p:nvPr/>
          </p:nvSpPr>
          <p:spPr>
            <a:xfrm>
              <a:off x="5443319" y="1370338"/>
              <a:ext cx="1051142" cy="1239600"/>
            </a:xfrm>
            <a:custGeom>
              <a:avLst/>
              <a:gdLst/>
              <a:ahLst/>
              <a:cxnLst/>
              <a:rect l="l" t="t" r="r" b="b"/>
              <a:pathLst>
                <a:path w="27135" h="32000" extrusionOk="0">
                  <a:moveTo>
                    <a:pt x="20979" y="0"/>
                  </a:moveTo>
                  <a:cubicBezTo>
                    <a:pt x="20399" y="0"/>
                    <a:pt x="19672" y="510"/>
                    <a:pt x="19133" y="965"/>
                  </a:cubicBezTo>
                  <a:cubicBezTo>
                    <a:pt x="17883" y="2049"/>
                    <a:pt x="17205" y="2906"/>
                    <a:pt x="16062" y="4132"/>
                  </a:cubicBezTo>
                  <a:cubicBezTo>
                    <a:pt x="15936" y="3708"/>
                    <a:pt x="15577" y="3253"/>
                    <a:pt x="15141" y="3253"/>
                  </a:cubicBezTo>
                  <a:cubicBezTo>
                    <a:pt x="15039" y="3253"/>
                    <a:pt x="14932" y="3278"/>
                    <a:pt x="14823" y="3334"/>
                  </a:cubicBezTo>
                  <a:cubicBezTo>
                    <a:pt x="13240" y="4156"/>
                    <a:pt x="8525" y="9157"/>
                    <a:pt x="5810" y="11681"/>
                  </a:cubicBezTo>
                  <a:cubicBezTo>
                    <a:pt x="2346" y="14883"/>
                    <a:pt x="0" y="19241"/>
                    <a:pt x="583" y="23218"/>
                  </a:cubicBezTo>
                  <a:cubicBezTo>
                    <a:pt x="1095" y="26683"/>
                    <a:pt x="2572" y="30231"/>
                    <a:pt x="5429" y="31552"/>
                  </a:cubicBezTo>
                  <a:cubicBezTo>
                    <a:pt x="6097" y="31862"/>
                    <a:pt x="6770" y="32000"/>
                    <a:pt x="7453" y="32000"/>
                  </a:cubicBezTo>
                  <a:cubicBezTo>
                    <a:pt x="9680" y="32000"/>
                    <a:pt x="12004" y="30533"/>
                    <a:pt x="14538" y="28802"/>
                  </a:cubicBezTo>
                  <a:cubicBezTo>
                    <a:pt x="17847" y="26540"/>
                    <a:pt x="19491" y="22920"/>
                    <a:pt x="21348" y="19277"/>
                  </a:cubicBezTo>
                  <a:cubicBezTo>
                    <a:pt x="23193" y="15645"/>
                    <a:pt x="24848" y="11978"/>
                    <a:pt x="26325" y="8264"/>
                  </a:cubicBezTo>
                  <a:cubicBezTo>
                    <a:pt x="26741" y="7240"/>
                    <a:pt x="27134" y="6132"/>
                    <a:pt x="26968" y="5192"/>
                  </a:cubicBezTo>
                  <a:cubicBezTo>
                    <a:pt x="26848" y="4525"/>
                    <a:pt x="26298" y="4024"/>
                    <a:pt x="25663" y="4024"/>
                  </a:cubicBezTo>
                  <a:cubicBezTo>
                    <a:pt x="25413" y="4024"/>
                    <a:pt x="25151" y="4101"/>
                    <a:pt x="24896" y="4275"/>
                  </a:cubicBezTo>
                  <a:cubicBezTo>
                    <a:pt x="25384" y="3346"/>
                    <a:pt x="26432" y="1668"/>
                    <a:pt x="25086" y="608"/>
                  </a:cubicBezTo>
                  <a:cubicBezTo>
                    <a:pt x="24804" y="391"/>
                    <a:pt x="24529" y="304"/>
                    <a:pt x="24262" y="304"/>
                  </a:cubicBezTo>
                  <a:cubicBezTo>
                    <a:pt x="23503" y="304"/>
                    <a:pt x="22806" y="1004"/>
                    <a:pt x="22181" y="1418"/>
                  </a:cubicBezTo>
                  <a:cubicBezTo>
                    <a:pt x="22193" y="691"/>
                    <a:pt x="21836" y="239"/>
                    <a:pt x="21229" y="36"/>
                  </a:cubicBezTo>
                  <a:cubicBezTo>
                    <a:pt x="21150" y="12"/>
                    <a:pt x="21066" y="0"/>
                    <a:pt x="20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25;p40"/>
            <p:cNvSpPr/>
            <p:nvPr/>
          </p:nvSpPr>
          <p:spPr>
            <a:xfrm>
              <a:off x="5732022" y="1494875"/>
              <a:ext cx="665123" cy="557975"/>
            </a:xfrm>
            <a:custGeom>
              <a:avLst/>
              <a:gdLst/>
              <a:ahLst/>
              <a:cxnLst/>
              <a:rect l="l" t="t" r="r" b="b"/>
              <a:pathLst>
                <a:path w="17170" h="14404" extrusionOk="0">
                  <a:moveTo>
                    <a:pt x="0" y="7835"/>
                  </a:moveTo>
                  <a:cubicBezTo>
                    <a:pt x="165" y="8227"/>
                    <a:pt x="528" y="8448"/>
                    <a:pt x="952" y="8513"/>
                  </a:cubicBezTo>
                  <a:lnTo>
                    <a:pt x="952" y="8513"/>
                  </a:lnTo>
                  <a:cubicBezTo>
                    <a:pt x="634" y="8289"/>
                    <a:pt x="316" y="8063"/>
                    <a:pt x="0" y="7835"/>
                  </a:cubicBezTo>
                  <a:close/>
                  <a:moveTo>
                    <a:pt x="13681" y="0"/>
                  </a:moveTo>
                  <a:lnTo>
                    <a:pt x="6418" y="8478"/>
                  </a:lnTo>
                  <a:cubicBezTo>
                    <a:pt x="5882" y="9112"/>
                    <a:pt x="5132" y="9805"/>
                    <a:pt x="4448" y="9805"/>
                  </a:cubicBezTo>
                  <a:cubicBezTo>
                    <a:pt x="4312" y="9805"/>
                    <a:pt x="4178" y="9777"/>
                    <a:pt x="4048" y="9716"/>
                  </a:cubicBezTo>
                  <a:cubicBezTo>
                    <a:pt x="3548" y="9478"/>
                    <a:pt x="3406" y="8763"/>
                    <a:pt x="3584" y="8144"/>
                  </a:cubicBezTo>
                  <a:cubicBezTo>
                    <a:pt x="3751" y="7537"/>
                    <a:pt x="4168" y="6989"/>
                    <a:pt x="4560" y="6477"/>
                  </a:cubicBezTo>
                  <a:lnTo>
                    <a:pt x="8680" y="1131"/>
                  </a:lnTo>
                  <a:lnTo>
                    <a:pt x="4120" y="6537"/>
                  </a:lnTo>
                  <a:cubicBezTo>
                    <a:pt x="3536" y="7239"/>
                    <a:pt x="2917" y="7966"/>
                    <a:pt x="2120" y="8335"/>
                  </a:cubicBezTo>
                  <a:cubicBezTo>
                    <a:pt x="1836" y="8466"/>
                    <a:pt x="1525" y="8534"/>
                    <a:pt x="1229" y="8534"/>
                  </a:cubicBezTo>
                  <a:cubicBezTo>
                    <a:pt x="1135" y="8534"/>
                    <a:pt x="1042" y="8527"/>
                    <a:pt x="952" y="8513"/>
                  </a:cubicBezTo>
                  <a:lnTo>
                    <a:pt x="952" y="8513"/>
                  </a:lnTo>
                  <a:cubicBezTo>
                    <a:pt x="2496" y="9599"/>
                    <a:pt x="4073" y="10636"/>
                    <a:pt x="5692" y="11633"/>
                  </a:cubicBezTo>
                  <a:cubicBezTo>
                    <a:pt x="5978" y="11812"/>
                    <a:pt x="6266" y="11988"/>
                    <a:pt x="6556" y="12163"/>
                  </a:cubicBezTo>
                  <a:lnTo>
                    <a:pt x="6556" y="12163"/>
                  </a:lnTo>
                  <a:cubicBezTo>
                    <a:pt x="6142" y="11776"/>
                    <a:pt x="6020" y="11057"/>
                    <a:pt x="6180" y="10418"/>
                  </a:cubicBezTo>
                  <a:cubicBezTo>
                    <a:pt x="6382" y="9597"/>
                    <a:pt x="6918" y="8870"/>
                    <a:pt x="7454" y="8180"/>
                  </a:cubicBezTo>
                  <a:lnTo>
                    <a:pt x="13681" y="0"/>
                  </a:lnTo>
                  <a:close/>
                  <a:moveTo>
                    <a:pt x="6556" y="12163"/>
                  </a:moveTo>
                  <a:cubicBezTo>
                    <a:pt x="6662" y="12262"/>
                    <a:pt x="6787" y="12339"/>
                    <a:pt x="6932" y="12388"/>
                  </a:cubicBezTo>
                  <a:lnTo>
                    <a:pt x="6932" y="12388"/>
                  </a:lnTo>
                  <a:cubicBezTo>
                    <a:pt x="6806" y="12313"/>
                    <a:pt x="6681" y="12238"/>
                    <a:pt x="6556" y="12163"/>
                  </a:cubicBezTo>
                  <a:close/>
                  <a:moveTo>
                    <a:pt x="17169" y="1215"/>
                  </a:moveTo>
                  <a:lnTo>
                    <a:pt x="17169" y="1215"/>
                  </a:lnTo>
                  <a:cubicBezTo>
                    <a:pt x="14669" y="4394"/>
                    <a:pt x="12169" y="7573"/>
                    <a:pt x="9656" y="10740"/>
                  </a:cubicBezTo>
                  <a:cubicBezTo>
                    <a:pt x="9299" y="11204"/>
                    <a:pt x="8930" y="11668"/>
                    <a:pt x="8466" y="12002"/>
                  </a:cubicBezTo>
                  <a:cubicBezTo>
                    <a:pt x="8105" y="12261"/>
                    <a:pt x="7679" y="12441"/>
                    <a:pt x="7283" y="12441"/>
                  </a:cubicBezTo>
                  <a:cubicBezTo>
                    <a:pt x="7170" y="12441"/>
                    <a:pt x="7059" y="12426"/>
                    <a:pt x="6954" y="12395"/>
                  </a:cubicBezTo>
                  <a:cubicBezTo>
                    <a:pt x="6946" y="12392"/>
                    <a:pt x="6939" y="12390"/>
                    <a:pt x="6932" y="12388"/>
                  </a:cubicBezTo>
                  <a:lnTo>
                    <a:pt x="6932" y="12388"/>
                  </a:lnTo>
                  <a:cubicBezTo>
                    <a:pt x="7484" y="12715"/>
                    <a:pt x="8040" y="13035"/>
                    <a:pt x="8597" y="13347"/>
                  </a:cubicBezTo>
                  <a:cubicBezTo>
                    <a:pt x="9056" y="13611"/>
                    <a:pt x="9972" y="14404"/>
                    <a:pt x="10680" y="14404"/>
                  </a:cubicBezTo>
                  <a:cubicBezTo>
                    <a:pt x="10835" y="14404"/>
                    <a:pt x="10981" y="14366"/>
                    <a:pt x="11109" y="14276"/>
                  </a:cubicBezTo>
                  <a:cubicBezTo>
                    <a:pt x="10311" y="13145"/>
                    <a:pt x="10656" y="12097"/>
                    <a:pt x="11442" y="10775"/>
                  </a:cubicBezTo>
                  <a:lnTo>
                    <a:pt x="17169" y="12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26;p40"/>
            <p:cNvSpPr/>
            <p:nvPr/>
          </p:nvSpPr>
          <p:spPr>
            <a:xfrm>
              <a:off x="5934963" y="2102494"/>
              <a:ext cx="379124" cy="191673"/>
            </a:xfrm>
            <a:custGeom>
              <a:avLst/>
              <a:gdLst/>
              <a:ahLst/>
              <a:cxnLst/>
              <a:rect l="l" t="t" r="r" b="b"/>
              <a:pathLst>
                <a:path w="9787" h="4948" extrusionOk="0">
                  <a:moveTo>
                    <a:pt x="2121" y="0"/>
                  </a:moveTo>
                  <a:cubicBezTo>
                    <a:pt x="1777" y="0"/>
                    <a:pt x="1441" y="51"/>
                    <a:pt x="1131" y="197"/>
                  </a:cubicBezTo>
                  <a:cubicBezTo>
                    <a:pt x="381" y="554"/>
                    <a:pt x="0" y="1412"/>
                    <a:pt x="24" y="2233"/>
                  </a:cubicBezTo>
                  <a:cubicBezTo>
                    <a:pt x="2429" y="3495"/>
                    <a:pt x="5036" y="4007"/>
                    <a:pt x="7703" y="4948"/>
                  </a:cubicBezTo>
                  <a:lnTo>
                    <a:pt x="8930" y="3364"/>
                  </a:lnTo>
                  <a:lnTo>
                    <a:pt x="8930" y="3364"/>
                  </a:lnTo>
                  <a:cubicBezTo>
                    <a:pt x="8704" y="3662"/>
                    <a:pt x="8787" y="4198"/>
                    <a:pt x="8763" y="4638"/>
                  </a:cubicBezTo>
                  <a:cubicBezTo>
                    <a:pt x="9382" y="3793"/>
                    <a:pt x="9787" y="3055"/>
                    <a:pt x="9632" y="2198"/>
                  </a:cubicBezTo>
                  <a:cubicBezTo>
                    <a:pt x="9466" y="1852"/>
                    <a:pt x="9204" y="1566"/>
                    <a:pt x="8894" y="1352"/>
                  </a:cubicBezTo>
                  <a:cubicBezTo>
                    <a:pt x="8406" y="1031"/>
                    <a:pt x="7822" y="924"/>
                    <a:pt x="7251" y="828"/>
                  </a:cubicBezTo>
                  <a:lnTo>
                    <a:pt x="3274" y="126"/>
                  </a:lnTo>
                  <a:cubicBezTo>
                    <a:pt x="2898" y="63"/>
                    <a:pt x="250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27;p40"/>
            <p:cNvSpPr/>
            <p:nvPr/>
          </p:nvSpPr>
          <p:spPr>
            <a:xfrm>
              <a:off x="6253183" y="2282154"/>
              <a:ext cx="21267" cy="27697"/>
            </a:xfrm>
            <a:custGeom>
              <a:avLst/>
              <a:gdLst/>
              <a:ahLst/>
              <a:cxnLst/>
              <a:rect l="l" t="t" r="r" b="b"/>
              <a:pathLst>
                <a:path w="549" h="715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81" y="227"/>
                    <a:pt x="191" y="465"/>
                    <a:pt x="0" y="715"/>
                  </a:cubicBezTo>
                  <a:cubicBezTo>
                    <a:pt x="417" y="655"/>
                    <a:pt x="524" y="357"/>
                    <a:pt x="54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28;p40"/>
            <p:cNvSpPr/>
            <p:nvPr/>
          </p:nvSpPr>
          <p:spPr>
            <a:xfrm>
              <a:off x="5675738" y="2187598"/>
              <a:ext cx="647149" cy="466438"/>
            </a:xfrm>
            <a:custGeom>
              <a:avLst/>
              <a:gdLst/>
              <a:ahLst/>
              <a:cxnLst/>
              <a:rect l="l" t="t" r="r" b="b"/>
              <a:pathLst>
                <a:path w="16706" h="12041" extrusionOk="0">
                  <a:moveTo>
                    <a:pt x="15455" y="2441"/>
                  </a:moveTo>
                  <a:lnTo>
                    <a:pt x="15455" y="2441"/>
                  </a:lnTo>
                  <a:cubicBezTo>
                    <a:pt x="15431" y="2798"/>
                    <a:pt x="15324" y="3096"/>
                    <a:pt x="14907" y="3156"/>
                  </a:cubicBezTo>
                  <a:cubicBezTo>
                    <a:pt x="15098" y="2906"/>
                    <a:pt x="15288" y="2668"/>
                    <a:pt x="15455" y="2441"/>
                  </a:cubicBezTo>
                  <a:close/>
                  <a:moveTo>
                    <a:pt x="8859" y="2715"/>
                  </a:moveTo>
                  <a:cubicBezTo>
                    <a:pt x="9895" y="2763"/>
                    <a:pt x="10919" y="2977"/>
                    <a:pt x="11895" y="3346"/>
                  </a:cubicBezTo>
                  <a:cubicBezTo>
                    <a:pt x="10883" y="3239"/>
                    <a:pt x="9847" y="3120"/>
                    <a:pt x="8907" y="2727"/>
                  </a:cubicBezTo>
                  <a:lnTo>
                    <a:pt x="8859" y="2715"/>
                  </a:lnTo>
                  <a:close/>
                  <a:moveTo>
                    <a:pt x="16324" y="1"/>
                  </a:moveTo>
                  <a:lnTo>
                    <a:pt x="16324" y="1"/>
                  </a:lnTo>
                  <a:cubicBezTo>
                    <a:pt x="16467" y="858"/>
                    <a:pt x="16074" y="1596"/>
                    <a:pt x="15455" y="2441"/>
                  </a:cubicBezTo>
                  <a:cubicBezTo>
                    <a:pt x="15479" y="2001"/>
                    <a:pt x="15396" y="1465"/>
                    <a:pt x="15622" y="1167"/>
                  </a:cubicBezTo>
                  <a:lnTo>
                    <a:pt x="15622" y="1167"/>
                  </a:lnTo>
                  <a:lnTo>
                    <a:pt x="14395" y="2751"/>
                  </a:lnTo>
                  <a:cubicBezTo>
                    <a:pt x="11728" y="1810"/>
                    <a:pt x="9121" y="1298"/>
                    <a:pt x="6716" y="36"/>
                  </a:cubicBezTo>
                  <a:lnTo>
                    <a:pt x="6716" y="36"/>
                  </a:lnTo>
                  <a:cubicBezTo>
                    <a:pt x="6716" y="239"/>
                    <a:pt x="6752" y="441"/>
                    <a:pt x="6811" y="643"/>
                  </a:cubicBezTo>
                  <a:cubicBezTo>
                    <a:pt x="7109" y="1608"/>
                    <a:pt x="7942" y="2322"/>
                    <a:pt x="8859" y="2715"/>
                  </a:cubicBezTo>
                  <a:cubicBezTo>
                    <a:pt x="8660" y="2705"/>
                    <a:pt x="8462" y="2699"/>
                    <a:pt x="8263" y="2699"/>
                  </a:cubicBezTo>
                  <a:cubicBezTo>
                    <a:pt x="6444" y="2699"/>
                    <a:pt x="4658" y="3141"/>
                    <a:pt x="3037" y="3989"/>
                  </a:cubicBezTo>
                  <a:cubicBezTo>
                    <a:pt x="2025" y="4513"/>
                    <a:pt x="1072" y="5227"/>
                    <a:pt x="537" y="6227"/>
                  </a:cubicBezTo>
                  <a:cubicBezTo>
                    <a:pt x="1" y="7228"/>
                    <a:pt x="72" y="8954"/>
                    <a:pt x="894" y="9716"/>
                  </a:cubicBezTo>
                  <a:cubicBezTo>
                    <a:pt x="2544" y="11228"/>
                    <a:pt x="4770" y="12040"/>
                    <a:pt x="7002" y="12040"/>
                  </a:cubicBezTo>
                  <a:cubicBezTo>
                    <a:pt x="8040" y="12040"/>
                    <a:pt x="9079" y="11865"/>
                    <a:pt x="10062" y="11502"/>
                  </a:cubicBezTo>
                  <a:cubicBezTo>
                    <a:pt x="13145" y="10371"/>
                    <a:pt x="14788" y="7478"/>
                    <a:pt x="15967" y="4406"/>
                  </a:cubicBezTo>
                  <a:cubicBezTo>
                    <a:pt x="16312" y="3513"/>
                    <a:pt x="16658" y="2596"/>
                    <a:pt x="16693" y="1644"/>
                  </a:cubicBezTo>
                  <a:cubicBezTo>
                    <a:pt x="16705" y="1072"/>
                    <a:pt x="16586" y="512"/>
                    <a:pt x="16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29;p40"/>
            <p:cNvSpPr/>
            <p:nvPr/>
          </p:nvSpPr>
          <p:spPr>
            <a:xfrm>
              <a:off x="6019331" y="2292768"/>
              <a:ext cx="117220" cy="24482"/>
            </a:xfrm>
            <a:custGeom>
              <a:avLst/>
              <a:gdLst/>
              <a:ahLst/>
              <a:cxnLst/>
              <a:rect l="l" t="t" r="r" b="b"/>
              <a:pathLst>
                <a:path w="3026" h="632" extrusionOk="0">
                  <a:moveTo>
                    <a:pt x="1" y="0"/>
                  </a:moveTo>
                  <a:lnTo>
                    <a:pt x="49" y="24"/>
                  </a:lnTo>
                  <a:cubicBezTo>
                    <a:pt x="977" y="417"/>
                    <a:pt x="2013" y="524"/>
                    <a:pt x="3025" y="631"/>
                  </a:cubicBezTo>
                  <a:cubicBezTo>
                    <a:pt x="2049" y="262"/>
                    <a:pt x="1037" y="48"/>
                    <a:pt x="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30;p40"/>
            <p:cNvSpPr/>
            <p:nvPr/>
          </p:nvSpPr>
          <p:spPr>
            <a:xfrm>
              <a:off x="5691891" y="2185739"/>
              <a:ext cx="514279" cy="221888"/>
            </a:xfrm>
            <a:custGeom>
              <a:avLst/>
              <a:gdLst/>
              <a:ahLst/>
              <a:cxnLst/>
              <a:rect l="l" t="t" r="r" b="b"/>
              <a:pathLst>
                <a:path w="13276" h="5728" extrusionOk="0">
                  <a:moveTo>
                    <a:pt x="5858" y="1"/>
                  </a:moveTo>
                  <a:lnTo>
                    <a:pt x="5858" y="1"/>
                  </a:lnTo>
                  <a:cubicBezTo>
                    <a:pt x="5787" y="1013"/>
                    <a:pt x="6323" y="2227"/>
                    <a:pt x="7192" y="2751"/>
                  </a:cubicBezTo>
                  <a:lnTo>
                    <a:pt x="1733" y="5011"/>
                  </a:lnTo>
                  <a:lnTo>
                    <a:pt x="1733" y="5011"/>
                  </a:lnTo>
                  <a:cubicBezTo>
                    <a:pt x="3241" y="4501"/>
                    <a:pt x="4831" y="4246"/>
                    <a:pt x="6417" y="4246"/>
                  </a:cubicBezTo>
                  <a:cubicBezTo>
                    <a:pt x="8446" y="4246"/>
                    <a:pt x="10470" y="4664"/>
                    <a:pt x="12312" y="5502"/>
                  </a:cubicBezTo>
                  <a:lnTo>
                    <a:pt x="10895" y="4549"/>
                  </a:lnTo>
                  <a:cubicBezTo>
                    <a:pt x="11788" y="4311"/>
                    <a:pt x="12383" y="3894"/>
                    <a:pt x="13276" y="3656"/>
                  </a:cubicBezTo>
                  <a:lnTo>
                    <a:pt x="13276" y="3656"/>
                  </a:lnTo>
                  <a:cubicBezTo>
                    <a:pt x="12990" y="3691"/>
                    <a:pt x="12703" y="3708"/>
                    <a:pt x="12417" y="3708"/>
                  </a:cubicBezTo>
                  <a:cubicBezTo>
                    <a:pt x="9789" y="3708"/>
                    <a:pt x="7190" y="2266"/>
                    <a:pt x="5858" y="1"/>
                  </a:cubicBezTo>
                  <a:close/>
                  <a:moveTo>
                    <a:pt x="1733" y="5011"/>
                  </a:moveTo>
                  <a:cubicBezTo>
                    <a:pt x="1141" y="5211"/>
                    <a:pt x="562" y="5450"/>
                    <a:pt x="0" y="5728"/>
                  </a:cubicBezTo>
                  <a:lnTo>
                    <a:pt x="1733" y="50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31;p40"/>
            <p:cNvSpPr/>
            <p:nvPr/>
          </p:nvSpPr>
          <p:spPr>
            <a:xfrm>
              <a:off x="6266547" y="1730083"/>
              <a:ext cx="107497" cy="75732"/>
            </a:xfrm>
            <a:custGeom>
              <a:avLst/>
              <a:gdLst/>
              <a:ahLst/>
              <a:cxnLst/>
              <a:rect l="l" t="t" r="r" b="b"/>
              <a:pathLst>
                <a:path w="2775" h="1955" extrusionOk="0">
                  <a:moveTo>
                    <a:pt x="405" y="1"/>
                  </a:moveTo>
                  <a:cubicBezTo>
                    <a:pt x="1" y="120"/>
                    <a:pt x="203" y="810"/>
                    <a:pt x="382" y="1084"/>
                  </a:cubicBezTo>
                  <a:cubicBezTo>
                    <a:pt x="632" y="1441"/>
                    <a:pt x="1013" y="1703"/>
                    <a:pt x="1453" y="1810"/>
                  </a:cubicBezTo>
                  <a:cubicBezTo>
                    <a:pt x="1845" y="1897"/>
                    <a:pt x="2247" y="1955"/>
                    <a:pt x="2660" y="1955"/>
                  </a:cubicBezTo>
                  <a:cubicBezTo>
                    <a:pt x="2698" y="1955"/>
                    <a:pt x="2736" y="1954"/>
                    <a:pt x="2775" y="1953"/>
                  </a:cubicBezTo>
                  <a:cubicBezTo>
                    <a:pt x="1608" y="1929"/>
                    <a:pt x="834" y="989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32;p40"/>
            <p:cNvSpPr/>
            <p:nvPr/>
          </p:nvSpPr>
          <p:spPr>
            <a:xfrm>
              <a:off x="6177995" y="1885958"/>
              <a:ext cx="113501" cy="66009"/>
            </a:xfrm>
            <a:custGeom>
              <a:avLst/>
              <a:gdLst/>
              <a:ahLst/>
              <a:cxnLst/>
              <a:rect l="l" t="t" r="r" b="b"/>
              <a:pathLst>
                <a:path w="2930" h="1704" extrusionOk="0">
                  <a:moveTo>
                    <a:pt x="72" y="1"/>
                  </a:moveTo>
                  <a:lnTo>
                    <a:pt x="72" y="1"/>
                  </a:lnTo>
                  <a:cubicBezTo>
                    <a:pt x="1" y="1334"/>
                    <a:pt x="2025" y="1465"/>
                    <a:pt x="2930" y="1703"/>
                  </a:cubicBezTo>
                  <a:cubicBezTo>
                    <a:pt x="2846" y="1680"/>
                    <a:pt x="2763" y="1656"/>
                    <a:pt x="2680" y="1632"/>
                  </a:cubicBezTo>
                  <a:cubicBezTo>
                    <a:pt x="1656" y="1311"/>
                    <a:pt x="858" y="668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33;p40"/>
            <p:cNvSpPr/>
            <p:nvPr/>
          </p:nvSpPr>
          <p:spPr>
            <a:xfrm>
              <a:off x="6153088" y="1612479"/>
              <a:ext cx="99672" cy="75693"/>
            </a:xfrm>
            <a:custGeom>
              <a:avLst/>
              <a:gdLst/>
              <a:ahLst/>
              <a:cxnLst/>
              <a:rect l="l" t="t" r="r" b="b"/>
              <a:pathLst>
                <a:path w="2573" h="1954" extrusionOk="0">
                  <a:moveTo>
                    <a:pt x="203" y="0"/>
                  </a:moveTo>
                  <a:lnTo>
                    <a:pt x="203" y="0"/>
                  </a:lnTo>
                  <a:cubicBezTo>
                    <a:pt x="144" y="227"/>
                    <a:pt x="1" y="798"/>
                    <a:pt x="179" y="1072"/>
                  </a:cubicBezTo>
                  <a:cubicBezTo>
                    <a:pt x="441" y="1441"/>
                    <a:pt x="822" y="1691"/>
                    <a:pt x="1251" y="1798"/>
                  </a:cubicBezTo>
                  <a:cubicBezTo>
                    <a:pt x="1691" y="1905"/>
                    <a:pt x="2132" y="1953"/>
                    <a:pt x="2572" y="1953"/>
                  </a:cubicBezTo>
                  <a:cubicBezTo>
                    <a:pt x="1406" y="1917"/>
                    <a:pt x="191" y="941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134;p40"/>
            <p:cNvSpPr/>
            <p:nvPr/>
          </p:nvSpPr>
          <p:spPr>
            <a:xfrm>
              <a:off x="6042882" y="1549765"/>
              <a:ext cx="100098" cy="75732"/>
            </a:xfrm>
            <a:custGeom>
              <a:avLst/>
              <a:gdLst/>
              <a:ahLst/>
              <a:cxnLst/>
              <a:rect l="l" t="t" r="r" b="b"/>
              <a:pathLst>
                <a:path w="2584" h="1955" extrusionOk="0">
                  <a:moveTo>
                    <a:pt x="214" y="0"/>
                  </a:moveTo>
                  <a:lnTo>
                    <a:pt x="214" y="0"/>
                  </a:lnTo>
                  <a:cubicBezTo>
                    <a:pt x="155" y="226"/>
                    <a:pt x="0" y="810"/>
                    <a:pt x="179" y="1084"/>
                  </a:cubicBezTo>
                  <a:cubicBezTo>
                    <a:pt x="441" y="1441"/>
                    <a:pt x="822" y="1703"/>
                    <a:pt x="1262" y="1810"/>
                  </a:cubicBezTo>
                  <a:cubicBezTo>
                    <a:pt x="1654" y="1897"/>
                    <a:pt x="2056" y="1954"/>
                    <a:pt x="2468" y="1954"/>
                  </a:cubicBezTo>
                  <a:cubicBezTo>
                    <a:pt x="2507" y="1954"/>
                    <a:pt x="2545" y="1954"/>
                    <a:pt x="2584" y="1953"/>
                  </a:cubicBezTo>
                  <a:cubicBezTo>
                    <a:pt x="1417" y="1929"/>
                    <a:pt x="203" y="953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35;p40"/>
            <p:cNvSpPr/>
            <p:nvPr/>
          </p:nvSpPr>
          <p:spPr>
            <a:xfrm>
              <a:off x="5854236" y="1593575"/>
              <a:ext cx="100136" cy="76119"/>
            </a:xfrm>
            <a:custGeom>
              <a:avLst/>
              <a:gdLst/>
              <a:ahLst/>
              <a:cxnLst/>
              <a:rect l="l" t="t" r="r" b="b"/>
              <a:pathLst>
                <a:path w="2585" h="1965" extrusionOk="0">
                  <a:moveTo>
                    <a:pt x="215" y="0"/>
                  </a:moveTo>
                  <a:lnTo>
                    <a:pt x="215" y="0"/>
                  </a:lnTo>
                  <a:cubicBezTo>
                    <a:pt x="155" y="227"/>
                    <a:pt x="0" y="810"/>
                    <a:pt x="179" y="1084"/>
                  </a:cubicBezTo>
                  <a:cubicBezTo>
                    <a:pt x="441" y="1453"/>
                    <a:pt x="822" y="1703"/>
                    <a:pt x="1263" y="1810"/>
                  </a:cubicBezTo>
                  <a:cubicBezTo>
                    <a:pt x="1691" y="1917"/>
                    <a:pt x="2132" y="1965"/>
                    <a:pt x="2584" y="1965"/>
                  </a:cubicBezTo>
                  <a:cubicBezTo>
                    <a:pt x="1417" y="1917"/>
                    <a:pt x="203" y="953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136;p40"/>
            <p:cNvSpPr/>
            <p:nvPr/>
          </p:nvSpPr>
          <p:spPr>
            <a:xfrm>
              <a:off x="6039357" y="1756385"/>
              <a:ext cx="113307" cy="65505"/>
            </a:xfrm>
            <a:custGeom>
              <a:avLst/>
              <a:gdLst/>
              <a:ahLst/>
              <a:cxnLst/>
              <a:rect l="l" t="t" r="r" b="b"/>
              <a:pathLst>
                <a:path w="2925" h="1691" extrusionOk="0">
                  <a:moveTo>
                    <a:pt x="67" y="0"/>
                  </a:moveTo>
                  <a:lnTo>
                    <a:pt x="67" y="0"/>
                  </a:lnTo>
                  <a:cubicBezTo>
                    <a:pt x="1" y="1230"/>
                    <a:pt x="1749" y="1439"/>
                    <a:pt x="2721" y="1645"/>
                  </a:cubicBezTo>
                  <a:lnTo>
                    <a:pt x="2721" y="1645"/>
                  </a:lnTo>
                  <a:cubicBezTo>
                    <a:pt x="2706" y="1640"/>
                    <a:pt x="2690" y="1636"/>
                    <a:pt x="2675" y="1631"/>
                  </a:cubicBezTo>
                  <a:cubicBezTo>
                    <a:pt x="1651" y="1310"/>
                    <a:pt x="853" y="655"/>
                    <a:pt x="67" y="0"/>
                  </a:cubicBezTo>
                  <a:close/>
                  <a:moveTo>
                    <a:pt x="2721" y="1645"/>
                  </a:moveTo>
                  <a:lnTo>
                    <a:pt x="2721" y="1645"/>
                  </a:lnTo>
                  <a:cubicBezTo>
                    <a:pt x="2789" y="1664"/>
                    <a:pt x="2857" y="1681"/>
                    <a:pt x="2925" y="1691"/>
                  </a:cubicBezTo>
                  <a:cubicBezTo>
                    <a:pt x="2862" y="1675"/>
                    <a:pt x="2794" y="1660"/>
                    <a:pt x="2721" y="1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137;p40"/>
            <p:cNvSpPr/>
            <p:nvPr/>
          </p:nvSpPr>
          <p:spPr>
            <a:xfrm>
              <a:off x="5927564" y="1712574"/>
              <a:ext cx="113501" cy="65505"/>
            </a:xfrm>
            <a:custGeom>
              <a:avLst/>
              <a:gdLst/>
              <a:ahLst/>
              <a:cxnLst/>
              <a:rect l="l" t="t" r="r" b="b"/>
              <a:pathLst>
                <a:path w="2930" h="1691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1322"/>
                    <a:pt x="2025" y="1465"/>
                    <a:pt x="2930" y="1691"/>
                  </a:cubicBezTo>
                  <a:cubicBezTo>
                    <a:pt x="2846" y="1667"/>
                    <a:pt x="2763" y="1643"/>
                    <a:pt x="2679" y="1619"/>
                  </a:cubicBezTo>
                  <a:cubicBezTo>
                    <a:pt x="1656" y="1310"/>
                    <a:pt x="858" y="655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138;p40"/>
            <p:cNvSpPr/>
            <p:nvPr/>
          </p:nvSpPr>
          <p:spPr>
            <a:xfrm>
              <a:off x="5723733" y="1966413"/>
              <a:ext cx="76584" cy="416312"/>
            </a:xfrm>
            <a:custGeom>
              <a:avLst/>
              <a:gdLst/>
              <a:ahLst/>
              <a:cxnLst/>
              <a:rect l="l" t="t" r="r" b="b"/>
              <a:pathLst>
                <a:path w="1977" h="10747" extrusionOk="0">
                  <a:moveTo>
                    <a:pt x="625" y="1"/>
                  </a:moveTo>
                  <a:cubicBezTo>
                    <a:pt x="468" y="1"/>
                    <a:pt x="308" y="149"/>
                    <a:pt x="155" y="531"/>
                  </a:cubicBezTo>
                  <a:cubicBezTo>
                    <a:pt x="0" y="900"/>
                    <a:pt x="107" y="1305"/>
                    <a:pt x="214" y="1686"/>
                  </a:cubicBezTo>
                  <a:cubicBezTo>
                    <a:pt x="1000" y="4639"/>
                    <a:pt x="1214" y="7711"/>
                    <a:pt x="857" y="10747"/>
                  </a:cubicBezTo>
                  <a:cubicBezTo>
                    <a:pt x="1095" y="8735"/>
                    <a:pt x="1976" y="6961"/>
                    <a:pt x="1965" y="4841"/>
                  </a:cubicBezTo>
                  <a:cubicBezTo>
                    <a:pt x="1953" y="3794"/>
                    <a:pt x="1845" y="2746"/>
                    <a:pt x="1619" y="1734"/>
                  </a:cubicBezTo>
                  <a:cubicBezTo>
                    <a:pt x="1548" y="1384"/>
                    <a:pt x="1104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139;p40"/>
            <p:cNvSpPr/>
            <p:nvPr/>
          </p:nvSpPr>
          <p:spPr>
            <a:xfrm>
              <a:off x="6314076" y="874008"/>
              <a:ext cx="2252624" cy="2285435"/>
            </a:xfrm>
            <a:custGeom>
              <a:avLst/>
              <a:gdLst/>
              <a:ahLst/>
              <a:cxnLst/>
              <a:rect l="l" t="t" r="r" b="b"/>
              <a:pathLst>
                <a:path w="58151" h="58998" extrusionOk="0">
                  <a:moveTo>
                    <a:pt x="22188" y="1"/>
                  </a:moveTo>
                  <a:cubicBezTo>
                    <a:pt x="20436" y="1"/>
                    <a:pt x="8574" y="792"/>
                    <a:pt x="8620" y="907"/>
                  </a:cubicBezTo>
                  <a:cubicBezTo>
                    <a:pt x="9918" y="4277"/>
                    <a:pt x="10728" y="7158"/>
                    <a:pt x="12025" y="10528"/>
                  </a:cubicBezTo>
                  <a:cubicBezTo>
                    <a:pt x="12347" y="11361"/>
                    <a:pt x="11490" y="13754"/>
                    <a:pt x="11311" y="14635"/>
                  </a:cubicBezTo>
                  <a:cubicBezTo>
                    <a:pt x="7608" y="15016"/>
                    <a:pt x="3750" y="15588"/>
                    <a:pt x="0" y="16112"/>
                  </a:cubicBezTo>
                  <a:cubicBezTo>
                    <a:pt x="3631" y="17183"/>
                    <a:pt x="7525" y="18112"/>
                    <a:pt x="11168" y="19184"/>
                  </a:cubicBezTo>
                  <a:cubicBezTo>
                    <a:pt x="10394" y="21100"/>
                    <a:pt x="9108" y="22279"/>
                    <a:pt x="8334" y="24196"/>
                  </a:cubicBezTo>
                  <a:cubicBezTo>
                    <a:pt x="8811" y="25351"/>
                    <a:pt x="9239" y="26518"/>
                    <a:pt x="9716" y="27673"/>
                  </a:cubicBezTo>
                  <a:cubicBezTo>
                    <a:pt x="7691" y="29780"/>
                    <a:pt x="4941" y="33352"/>
                    <a:pt x="2905" y="35447"/>
                  </a:cubicBezTo>
                  <a:cubicBezTo>
                    <a:pt x="2798" y="35578"/>
                    <a:pt x="2715" y="35721"/>
                    <a:pt x="2667" y="35888"/>
                  </a:cubicBezTo>
                  <a:cubicBezTo>
                    <a:pt x="2310" y="36995"/>
                    <a:pt x="3060" y="38150"/>
                    <a:pt x="4203" y="38376"/>
                  </a:cubicBezTo>
                  <a:cubicBezTo>
                    <a:pt x="5548" y="38638"/>
                    <a:pt x="6810" y="38876"/>
                    <a:pt x="8322" y="39174"/>
                  </a:cubicBezTo>
                  <a:cubicBezTo>
                    <a:pt x="7941" y="40424"/>
                    <a:pt x="7275" y="41353"/>
                    <a:pt x="6894" y="42603"/>
                  </a:cubicBezTo>
                  <a:cubicBezTo>
                    <a:pt x="7179" y="42794"/>
                    <a:pt x="7489" y="43520"/>
                    <a:pt x="7787" y="43710"/>
                  </a:cubicBezTo>
                  <a:cubicBezTo>
                    <a:pt x="7584" y="44187"/>
                    <a:pt x="7132" y="44722"/>
                    <a:pt x="6929" y="45199"/>
                  </a:cubicBezTo>
                  <a:cubicBezTo>
                    <a:pt x="7418" y="45877"/>
                    <a:pt x="8108" y="47699"/>
                    <a:pt x="8596" y="48366"/>
                  </a:cubicBezTo>
                  <a:cubicBezTo>
                    <a:pt x="8168" y="49163"/>
                    <a:pt x="7668" y="49616"/>
                    <a:pt x="7168" y="50104"/>
                  </a:cubicBezTo>
                  <a:cubicBezTo>
                    <a:pt x="6429" y="50830"/>
                    <a:pt x="6263" y="51961"/>
                    <a:pt x="6763" y="52878"/>
                  </a:cubicBezTo>
                  <a:lnTo>
                    <a:pt x="6775" y="52902"/>
                  </a:lnTo>
                  <a:cubicBezTo>
                    <a:pt x="7179" y="53628"/>
                    <a:pt x="7941" y="54093"/>
                    <a:pt x="8775" y="54093"/>
                  </a:cubicBezTo>
                  <a:cubicBezTo>
                    <a:pt x="11275" y="54093"/>
                    <a:pt x="13930" y="54235"/>
                    <a:pt x="16562" y="54343"/>
                  </a:cubicBezTo>
                  <a:lnTo>
                    <a:pt x="17062" y="58379"/>
                  </a:lnTo>
                  <a:cubicBezTo>
                    <a:pt x="16669" y="58593"/>
                    <a:pt x="16252" y="58796"/>
                    <a:pt x="15823" y="58998"/>
                  </a:cubicBezTo>
                  <a:cubicBezTo>
                    <a:pt x="16835" y="58843"/>
                    <a:pt x="17847" y="58653"/>
                    <a:pt x="18848" y="58426"/>
                  </a:cubicBezTo>
                  <a:cubicBezTo>
                    <a:pt x="18490" y="56521"/>
                    <a:pt x="18336" y="54628"/>
                    <a:pt x="19467" y="52735"/>
                  </a:cubicBezTo>
                  <a:cubicBezTo>
                    <a:pt x="17990" y="52735"/>
                    <a:pt x="16710" y="52931"/>
                    <a:pt x="15364" y="52931"/>
                  </a:cubicBezTo>
                  <a:cubicBezTo>
                    <a:pt x="14691" y="52931"/>
                    <a:pt x="14002" y="52882"/>
                    <a:pt x="13264" y="52735"/>
                  </a:cubicBezTo>
                  <a:cubicBezTo>
                    <a:pt x="10608" y="51842"/>
                    <a:pt x="11501" y="48306"/>
                    <a:pt x="13716" y="47413"/>
                  </a:cubicBezTo>
                  <a:cubicBezTo>
                    <a:pt x="12383" y="47413"/>
                    <a:pt x="11501" y="48306"/>
                    <a:pt x="10620" y="48747"/>
                  </a:cubicBezTo>
                  <a:cubicBezTo>
                    <a:pt x="11061" y="47413"/>
                    <a:pt x="12835" y="46092"/>
                    <a:pt x="12383" y="45199"/>
                  </a:cubicBezTo>
                  <a:cubicBezTo>
                    <a:pt x="11501" y="42544"/>
                    <a:pt x="10620" y="41662"/>
                    <a:pt x="12835" y="38995"/>
                  </a:cubicBezTo>
                  <a:lnTo>
                    <a:pt x="11942" y="38995"/>
                  </a:lnTo>
                  <a:cubicBezTo>
                    <a:pt x="11501" y="35900"/>
                    <a:pt x="11501" y="32352"/>
                    <a:pt x="14157" y="30137"/>
                  </a:cubicBezTo>
                  <a:lnTo>
                    <a:pt x="14157" y="30137"/>
                  </a:lnTo>
                  <a:cubicBezTo>
                    <a:pt x="10620" y="30590"/>
                    <a:pt x="9727" y="34566"/>
                    <a:pt x="9287" y="37674"/>
                  </a:cubicBezTo>
                  <a:cubicBezTo>
                    <a:pt x="7513" y="37221"/>
                    <a:pt x="4858" y="37221"/>
                    <a:pt x="4858" y="36340"/>
                  </a:cubicBezTo>
                  <a:cubicBezTo>
                    <a:pt x="5310" y="31911"/>
                    <a:pt x="10180" y="30578"/>
                    <a:pt x="13275" y="27482"/>
                  </a:cubicBezTo>
                  <a:cubicBezTo>
                    <a:pt x="8846" y="24375"/>
                    <a:pt x="11942" y="21720"/>
                    <a:pt x="15050" y="18624"/>
                  </a:cubicBezTo>
                  <a:cubicBezTo>
                    <a:pt x="15490" y="18624"/>
                    <a:pt x="12835" y="18171"/>
                    <a:pt x="13716" y="17731"/>
                  </a:cubicBezTo>
                  <a:cubicBezTo>
                    <a:pt x="13969" y="17353"/>
                    <a:pt x="14293" y="17225"/>
                    <a:pt x="14667" y="17225"/>
                  </a:cubicBezTo>
                  <a:cubicBezTo>
                    <a:pt x="15461" y="17225"/>
                    <a:pt x="16482" y="17803"/>
                    <a:pt x="17536" y="17803"/>
                  </a:cubicBezTo>
                  <a:cubicBezTo>
                    <a:pt x="17738" y="17803"/>
                    <a:pt x="17942" y="17782"/>
                    <a:pt x="18145" y="17731"/>
                  </a:cubicBezTo>
                  <a:cubicBezTo>
                    <a:pt x="16824" y="17279"/>
                    <a:pt x="15490" y="16397"/>
                    <a:pt x="14157" y="15504"/>
                  </a:cubicBezTo>
                  <a:cubicBezTo>
                    <a:pt x="17705" y="10647"/>
                    <a:pt x="13275" y="6658"/>
                    <a:pt x="11501" y="2229"/>
                  </a:cubicBezTo>
                  <a:cubicBezTo>
                    <a:pt x="13203" y="2137"/>
                    <a:pt x="14927" y="2088"/>
                    <a:pt x="16666" y="2088"/>
                  </a:cubicBezTo>
                  <a:cubicBezTo>
                    <a:pt x="31137" y="2088"/>
                    <a:pt x="46566" y="5478"/>
                    <a:pt x="57269" y="15671"/>
                  </a:cubicBezTo>
                  <a:cubicBezTo>
                    <a:pt x="57579" y="15421"/>
                    <a:pt x="57876" y="15183"/>
                    <a:pt x="58150" y="14957"/>
                  </a:cubicBezTo>
                  <a:cubicBezTo>
                    <a:pt x="53709" y="8039"/>
                    <a:pt x="44791" y="4420"/>
                    <a:pt x="37171" y="2324"/>
                  </a:cubicBezTo>
                  <a:cubicBezTo>
                    <a:pt x="32325" y="979"/>
                    <a:pt x="27337" y="205"/>
                    <a:pt x="22312" y="3"/>
                  </a:cubicBezTo>
                  <a:cubicBezTo>
                    <a:pt x="22279" y="1"/>
                    <a:pt x="22238" y="1"/>
                    <a:pt x="22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140;p40"/>
            <p:cNvSpPr/>
            <p:nvPr/>
          </p:nvSpPr>
          <p:spPr>
            <a:xfrm>
              <a:off x="7874768" y="3019618"/>
              <a:ext cx="24947" cy="3486"/>
            </a:xfrm>
            <a:custGeom>
              <a:avLst/>
              <a:gdLst/>
              <a:ahLst/>
              <a:cxnLst/>
              <a:rect l="l" t="t" r="r" b="b"/>
              <a:pathLst>
                <a:path w="644" h="90" extrusionOk="0">
                  <a:moveTo>
                    <a:pt x="1" y="0"/>
                  </a:moveTo>
                  <a:cubicBezTo>
                    <a:pt x="102" y="60"/>
                    <a:pt x="215" y="90"/>
                    <a:pt x="327" y="90"/>
                  </a:cubicBezTo>
                  <a:cubicBezTo>
                    <a:pt x="438" y="90"/>
                    <a:pt x="548" y="60"/>
                    <a:pt x="64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141;p40"/>
            <p:cNvSpPr/>
            <p:nvPr/>
          </p:nvSpPr>
          <p:spPr>
            <a:xfrm>
              <a:off x="6502219" y="954812"/>
              <a:ext cx="843160" cy="2182045"/>
            </a:xfrm>
            <a:custGeom>
              <a:avLst/>
              <a:gdLst/>
              <a:ahLst/>
              <a:cxnLst/>
              <a:rect l="l" t="t" r="r" b="b"/>
              <a:pathLst>
                <a:path w="21766" h="56329" extrusionOk="0">
                  <a:moveTo>
                    <a:pt x="11687" y="0"/>
                  </a:moveTo>
                  <a:cubicBezTo>
                    <a:pt x="10005" y="0"/>
                    <a:pt x="8323" y="48"/>
                    <a:pt x="6644" y="143"/>
                  </a:cubicBezTo>
                  <a:cubicBezTo>
                    <a:pt x="8407" y="4572"/>
                    <a:pt x="12848" y="8561"/>
                    <a:pt x="9300" y="13430"/>
                  </a:cubicBezTo>
                  <a:cubicBezTo>
                    <a:pt x="10621" y="14323"/>
                    <a:pt x="11955" y="15204"/>
                    <a:pt x="13288" y="15645"/>
                  </a:cubicBezTo>
                  <a:cubicBezTo>
                    <a:pt x="13078" y="15698"/>
                    <a:pt x="12868" y="15721"/>
                    <a:pt x="12660" y="15721"/>
                  </a:cubicBezTo>
                  <a:cubicBezTo>
                    <a:pt x="11603" y="15721"/>
                    <a:pt x="10584" y="15146"/>
                    <a:pt x="9796" y="15146"/>
                  </a:cubicBezTo>
                  <a:cubicBezTo>
                    <a:pt x="9426" y="15146"/>
                    <a:pt x="9107" y="15273"/>
                    <a:pt x="8859" y="15645"/>
                  </a:cubicBezTo>
                  <a:cubicBezTo>
                    <a:pt x="7966" y="16097"/>
                    <a:pt x="10621" y="16538"/>
                    <a:pt x="10181" y="16538"/>
                  </a:cubicBezTo>
                  <a:cubicBezTo>
                    <a:pt x="7085" y="19645"/>
                    <a:pt x="3977" y="22289"/>
                    <a:pt x="8418" y="25396"/>
                  </a:cubicBezTo>
                  <a:cubicBezTo>
                    <a:pt x="5311" y="28492"/>
                    <a:pt x="441" y="29825"/>
                    <a:pt x="1" y="34254"/>
                  </a:cubicBezTo>
                  <a:cubicBezTo>
                    <a:pt x="1" y="35135"/>
                    <a:pt x="2656" y="35135"/>
                    <a:pt x="4430" y="35588"/>
                  </a:cubicBezTo>
                  <a:cubicBezTo>
                    <a:pt x="4870" y="32480"/>
                    <a:pt x="5751" y="28492"/>
                    <a:pt x="9300" y="28051"/>
                  </a:cubicBezTo>
                  <a:lnTo>
                    <a:pt x="9300" y="28051"/>
                  </a:lnTo>
                  <a:cubicBezTo>
                    <a:pt x="6644" y="30266"/>
                    <a:pt x="6644" y="33814"/>
                    <a:pt x="7085" y="36909"/>
                  </a:cubicBezTo>
                  <a:lnTo>
                    <a:pt x="7966" y="36909"/>
                  </a:lnTo>
                  <a:cubicBezTo>
                    <a:pt x="5751" y="39576"/>
                    <a:pt x="6633" y="40458"/>
                    <a:pt x="7526" y="43113"/>
                  </a:cubicBezTo>
                  <a:cubicBezTo>
                    <a:pt x="7966" y="44006"/>
                    <a:pt x="6192" y="45327"/>
                    <a:pt x="5751" y="46661"/>
                  </a:cubicBezTo>
                  <a:cubicBezTo>
                    <a:pt x="6633" y="46208"/>
                    <a:pt x="7526" y="45327"/>
                    <a:pt x="8847" y="45327"/>
                  </a:cubicBezTo>
                  <a:cubicBezTo>
                    <a:pt x="6633" y="46220"/>
                    <a:pt x="5751" y="49756"/>
                    <a:pt x="8407" y="50649"/>
                  </a:cubicBezTo>
                  <a:cubicBezTo>
                    <a:pt x="9145" y="50796"/>
                    <a:pt x="9834" y="50845"/>
                    <a:pt x="10507" y="50845"/>
                  </a:cubicBezTo>
                  <a:cubicBezTo>
                    <a:pt x="11853" y="50845"/>
                    <a:pt x="13133" y="50649"/>
                    <a:pt x="14610" y="50649"/>
                  </a:cubicBezTo>
                  <a:cubicBezTo>
                    <a:pt x="13467" y="52542"/>
                    <a:pt x="13633" y="54435"/>
                    <a:pt x="13979" y="56329"/>
                  </a:cubicBezTo>
                  <a:cubicBezTo>
                    <a:pt x="14919" y="56114"/>
                    <a:pt x="15860" y="55864"/>
                    <a:pt x="16789" y="55555"/>
                  </a:cubicBezTo>
                  <a:cubicBezTo>
                    <a:pt x="16812" y="53638"/>
                    <a:pt x="17086" y="51721"/>
                    <a:pt x="18598" y="50209"/>
                  </a:cubicBezTo>
                  <a:cubicBezTo>
                    <a:pt x="17277" y="50209"/>
                    <a:pt x="16384" y="50649"/>
                    <a:pt x="15062" y="51090"/>
                  </a:cubicBezTo>
                  <a:cubicBezTo>
                    <a:pt x="18158" y="49756"/>
                    <a:pt x="17277" y="46661"/>
                    <a:pt x="16824" y="44006"/>
                  </a:cubicBezTo>
                  <a:cubicBezTo>
                    <a:pt x="16824" y="43556"/>
                    <a:pt x="16152" y="43444"/>
                    <a:pt x="15257" y="43444"/>
                  </a:cubicBezTo>
                  <a:cubicBezTo>
                    <a:pt x="14375" y="43444"/>
                    <a:pt x="13276" y="43553"/>
                    <a:pt x="12395" y="43553"/>
                  </a:cubicBezTo>
                  <a:cubicBezTo>
                    <a:pt x="14610" y="38683"/>
                    <a:pt x="19932" y="35135"/>
                    <a:pt x="20372" y="30266"/>
                  </a:cubicBezTo>
                  <a:cubicBezTo>
                    <a:pt x="20372" y="28492"/>
                    <a:pt x="14610" y="27158"/>
                    <a:pt x="14610" y="25384"/>
                  </a:cubicBezTo>
                  <a:cubicBezTo>
                    <a:pt x="14610" y="20955"/>
                    <a:pt x="14610" y="16967"/>
                    <a:pt x="19932" y="14311"/>
                  </a:cubicBezTo>
                  <a:cubicBezTo>
                    <a:pt x="14074" y="11799"/>
                    <a:pt x="21670" y="5715"/>
                    <a:pt x="21765" y="572"/>
                  </a:cubicBezTo>
                  <a:cubicBezTo>
                    <a:pt x="18416" y="191"/>
                    <a:pt x="15050" y="0"/>
                    <a:pt x="116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142;p40"/>
            <p:cNvSpPr/>
            <p:nvPr/>
          </p:nvSpPr>
          <p:spPr>
            <a:xfrm>
              <a:off x="8114625" y="1372662"/>
              <a:ext cx="368549" cy="415692"/>
            </a:xfrm>
            <a:custGeom>
              <a:avLst/>
              <a:gdLst/>
              <a:ahLst/>
              <a:cxnLst/>
              <a:rect l="l" t="t" r="r" b="b"/>
              <a:pathLst>
                <a:path w="9514" h="10731" extrusionOk="0">
                  <a:moveTo>
                    <a:pt x="7513" y="0"/>
                  </a:moveTo>
                  <a:cubicBezTo>
                    <a:pt x="6072" y="4227"/>
                    <a:pt x="4596" y="8882"/>
                    <a:pt x="0" y="9632"/>
                  </a:cubicBezTo>
                  <a:cubicBezTo>
                    <a:pt x="1150" y="10064"/>
                    <a:pt x="2250" y="10731"/>
                    <a:pt x="3226" y="10731"/>
                  </a:cubicBezTo>
                  <a:cubicBezTo>
                    <a:pt x="3837" y="10731"/>
                    <a:pt x="4399" y="10470"/>
                    <a:pt x="4893" y="9728"/>
                  </a:cubicBezTo>
                  <a:cubicBezTo>
                    <a:pt x="6703" y="7203"/>
                    <a:pt x="7037" y="3774"/>
                    <a:pt x="9513" y="1631"/>
                  </a:cubicBezTo>
                  <a:cubicBezTo>
                    <a:pt x="8870" y="1072"/>
                    <a:pt x="8192" y="524"/>
                    <a:pt x="75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143;p40"/>
            <p:cNvSpPr/>
            <p:nvPr/>
          </p:nvSpPr>
          <p:spPr>
            <a:xfrm>
              <a:off x="7686161" y="1748056"/>
              <a:ext cx="566381" cy="1391993"/>
            </a:xfrm>
            <a:custGeom>
              <a:avLst/>
              <a:gdLst/>
              <a:ahLst/>
              <a:cxnLst/>
              <a:rect l="l" t="t" r="r" b="b"/>
              <a:pathLst>
                <a:path w="14621" h="35934" extrusionOk="0">
                  <a:moveTo>
                    <a:pt x="10597" y="1"/>
                  </a:moveTo>
                  <a:cubicBezTo>
                    <a:pt x="10323" y="25"/>
                    <a:pt x="10049" y="49"/>
                    <a:pt x="9751" y="49"/>
                  </a:cubicBezTo>
                  <a:cubicBezTo>
                    <a:pt x="10632" y="4025"/>
                    <a:pt x="9751" y="8014"/>
                    <a:pt x="7084" y="11562"/>
                  </a:cubicBezTo>
                  <a:cubicBezTo>
                    <a:pt x="7084" y="11628"/>
                    <a:pt x="7115" y="11655"/>
                    <a:pt x="7164" y="11655"/>
                  </a:cubicBezTo>
                  <a:cubicBezTo>
                    <a:pt x="7359" y="11655"/>
                    <a:pt x="7853" y="11252"/>
                    <a:pt x="8014" y="11252"/>
                  </a:cubicBezTo>
                  <a:cubicBezTo>
                    <a:pt x="8086" y="11252"/>
                    <a:pt x="8093" y="11331"/>
                    <a:pt x="7977" y="11562"/>
                  </a:cubicBezTo>
                  <a:cubicBezTo>
                    <a:pt x="7084" y="12895"/>
                    <a:pt x="7084" y="14657"/>
                    <a:pt x="5322" y="15550"/>
                  </a:cubicBezTo>
                  <a:cubicBezTo>
                    <a:pt x="5544" y="15769"/>
                    <a:pt x="5764" y="15851"/>
                    <a:pt x="5984" y="15851"/>
                  </a:cubicBezTo>
                  <a:cubicBezTo>
                    <a:pt x="6648" y="15851"/>
                    <a:pt x="7306" y="15098"/>
                    <a:pt x="7977" y="15098"/>
                  </a:cubicBezTo>
                  <a:cubicBezTo>
                    <a:pt x="6644" y="17765"/>
                    <a:pt x="4429" y="19539"/>
                    <a:pt x="2655" y="21754"/>
                  </a:cubicBezTo>
                  <a:cubicBezTo>
                    <a:pt x="2792" y="21821"/>
                    <a:pt x="2940" y="21847"/>
                    <a:pt x="3094" y="21847"/>
                  </a:cubicBezTo>
                  <a:cubicBezTo>
                    <a:pt x="3588" y="21847"/>
                    <a:pt x="4153" y="21584"/>
                    <a:pt x="4689" y="21584"/>
                  </a:cubicBezTo>
                  <a:cubicBezTo>
                    <a:pt x="5075" y="21584"/>
                    <a:pt x="5446" y="21721"/>
                    <a:pt x="5763" y="22194"/>
                  </a:cubicBezTo>
                  <a:cubicBezTo>
                    <a:pt x="0" y="23968"/>
                    <a:pt x="3989" y="31945"/>
                    <a:pt x="6203" y="35934"/>
                  </a:cubicBezTo>
                  <a:cubicBezTo>
                    <a:pt x="6203" y="34910"/>
                    <a:pt x="5691" y="33886"/>
                    <a:pt x="5441" y="32862"/>
                  </a:cubicBezTo>
                  <a:cubicBezTo>
                    <a:pt x="5363" y="32899"/>
                    <a:pt x="5278" y="32917"/>
                    <a:pt x="5193" y="32917"/>
                  </a:cubicBezTo>
                  <a:cubicBezTo>
                    <a:pt x="5084" y="32917"/>
                    <a:pt x="4975" y="32887"/>
                    <a:pt x="4882" y="32826"/>
                  </a:cubicBezTo>
                  <a:lnTo>
                    <a:pt x="5525" y="32826"/>
                  </a:lnTo>
                  <a:cubicBezTo>
                    <a:pt x="5784" y="32650"/>
                    <a:pt x="5957" y="32301"/>
                    <a:pt x="6308" y="32301"/>
                  </a:cubicBezTo>
                  <a:cubicBezTo>
                    <a:pt x="6407" y="32301"/>
                    <a:pt x="6521" y="32329"/>
                    <a:pt x="6656" y="32398"/>
                  </a:cubicBezTo>
                  <a:cubicBezTo>
                    <a:pt x="7549" y="29731"/>
                    <a:pt x="7549" y="27076"/>
                    <a:pt x="5322" y="25302"/>
                  </a:cubicBezTo>
                  <a:cubicBezTo>
                    <a:pt x="9751" y="23087"/>
                    <a:pt x="11525" y="17777"/>
                    <a:pt x="14180" y="13788"/>
                  </a:cubicBezTo>
                  <a:lnTo>
                    <a:pt x="14180" y="13788"/>
                  </a:lnTo>
                  <a:cubicBezTo>
                    <a:pt x="12859" y="14669"/>
                    <a:pt x="11966" y="15562"/>
                    <a:pt x="10632" y="16443"/>
                  </a:cubicBezTo>
                  <a:cubicBezTo>
                    <a:pt x="11525" y="13788"/>
                    <a:pt x="13740" y="11574"/>
                    <a:pt x="14180" y="8466"/>
                  </a:cubicBezTo>
                  <a:lnTo>
                    <a:pt x="14180" y="8466"/>
                  </a:lnTo>
                  <a:cubicBezTo>
                    <a:pt x="12859" y="10240"/>
                    <a:pt x="11525" y="12455"/>
                    <a:pt x="9311" y="13336"/>
                  </a:cubicBezTo>
                  <a:cubicBezTo>
                    <a:pt x="12406" y="10681"/>
                    <a:pt x="14621" y="5371"/>
                    <a:pt x="12859" y="2263"/>
                  </a:cubicBezTo>
                  <a:cubicBezTo>
                    <a:pt x="12561" y="1370"/>
                    <a:pt x="11668" y="501"/>
                    <a:pt x="105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144;p40"/>
            <p:cNvSpPr/>
            <p:nvPr/>
          </p:nvSpPr>
          <p:spPr>
            <a:xfrm>
              <a:off x="7857724" y="3431463"/>
              <a:ext cx="22623" cy="10188"/>
            </a:xfrm>
            <a:custGeom>
              <a:avLst/>
              <a:gdLst/>
              <a:ahLst/>
              <a:cxnLst/>
              <a:rect l="l" t="t" r="r" b="b"/>
              <a:pathLst>
                <a:path w="584" h="263" extrusionOk="0">
                  <a:moveTo>
                    <a:pt x="0" y="1"/>
                  </a:moveTo>
                  <a:cubicBezTo>
                    <a:pt x="191" y="96"/>
                    <a:pt x="393" y="179"/>
                    <a:pt x="584" y="263"/>
                  </a:cubicBezTo>
                  <a:cubicBezTo>
                    <a:pt x="393" y="179"/>
                    <a:pt x="203" y="84"/>
                    <a:pt x="0" y="1"/>
                  </a:cubicBezTo>
                  <a:close/>
                </a:path>
              </a:pathLst>
            </a:custGeom>
            <a:solidFill>
              <a:srgbClr val="263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145;p40"/>
            <p:cNvSpPr/>
            <p:nvPr/>
          </p:nvSpPr>
          <p:spPr>
            <a:xfrm>
              <a:off x="7880308" y="3014078"/>
              <a:ext cx="634210" cy="2129013"/>
            </a:xfrm>
            <a:custGeom>
              <a:avLst/>
              <a:gdLst/>
              <a:ahLst/>
              <a:cxnLst/>
              <a:rect l="l" t="t" r="r" b="b"/>
              <a:pathLst>
                <a:path w="16372" h="54960" extrusionOk="0">
                  <a:moveTo>
                    <a:pt x="4061" y="0"/>
                  </a:moveTo>
                  <a:cubicBezTo>
                    <a:pt x="3203" y="48"/>
                    <a:pt x="2346" y="84"/>
                    <a:pt x="1501" y="108"/>
                  </a:cubicBezTo>
                  <a:cubicBezTo>
                    <a:pt x="3275" y="4406"/>
                    <a:pt x="4394" y="8704"/>
                    <a:pt x="5180" y="12990"/>
                  </a:cubicBezTo>
                  <a:cubicBezTo>
                    <a:pt x="3596" y="11800"/>
                    <a:pt x="1668" y="11680"/>
                    <a:pt x="1" y="11038"/>
                  </a:cubicBezTo>
                  <a:lnTo>
                    <a:pt x="1" y="11038"/>
                  </a:lnTo>
                  <a:cubicBezTo>
                    <a:pt x="5358" y="13407"/>
                    <a:pt x="7883" y="18955"/>
                    <a:pt x="9168" y="24515"/>
                  </a:cubicBezTo>
                  <a:cubicBezTo>
                    <a:pt x="11550" y="34505"/>
                    <a:pt x="13074" y="44685"/>
                    <a:pt x="13729" y="54936"/>
                  </a:cubicBezTo>
                  <a:lnTo>
                    <a:pt x="16372" y="54960"/>
                  </a:lnTo>
                  <a:cubicBezTo>
                    <a:pt x="13919" y="45339"/>
                    <a:pt x="14014" y="34564"/>
                    <a:pt x="14479" y="25396"/>
                  </a:cubicBezTo>
                  <a:lnTo>
                    <a:pt x="14479" y="25396"/>
                  </a:lnTo>
                  <a:cubicBezTo>
                    <a:pt x="14038" y="27170"/>
                    <a:pt x="13598" y="28944"/>
                    <a:pt x="13157" y="30719"/>
                  </a:cubicBezTo>
                  <a:cubicBezTo>
                    <a:pt x="11835" y="24075"/>
                    <a:pt x="14038" y="15657"/>
                    <a:pt x="8728" y="9895"/>
                  </a:cubicBezTo>
                  <a:cubicBezTo>
                    <a:pt x="8275" y="9895"/>
                    <a:pt x="7835" y="10788"/>
                    <a:pt x="6954" y="11216"/>
                  </a:cubicBezTo>
                  <a:cubicBezTo>
                    <a:pt x="5478" y="7537"/>
                    <a:pt x="5525" y="3537"/>
                    <a:pt x="40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146;p40"/>
            <p:cNvSpPr/>
            <p:nvPr/>
          </p:nvSpPr>
          <p:spPr>
            <a:xfrm>
              <a:off x="8037578" y="3009469"/>
              <a:ext cx="635140" cy="2134088"/>
            </a:xfrm>
            <a:custGeom>
              <a:avLst/>
              <a:gdLst/>
              <a:ahLst/>
              <a:cxnLst/>
              <a:rect l="l" t="t" r="r" b="b"/>
              <a:pathLst>
                <a:path w="16396" h="55091" extrusionOk="0">
                  <a:moveTo>
                    <a:pt x="2953" y="0"/>
                  </a:moveTo>
                  <a:cubicBezTo>
                    <a:pt x="1965" y="24"/>
                    <a:pt x="977" y="72"/>
                    <a:pt x="1" y="119"/>
                  </a:cubicBezTo>
                  <a:cubicBezTo>
                    <a:pt x="1465" y="3656"/>
                    <a:pt x="1418" y="7656"/>
                    <a:pt x="2894" y="11335"/>
                  </a:cubicBezTo>
                  <a:cubicBezTo>
                    <a:pt x="3775" y="10895"/>
                    <a:pt x="4215" y="10014"/>
                    <a:pt x="4668" y="10014"/>
                  </a:cubicBezTo>
                  <a:cubicBezTo>
                    <a:pt x="9978" y="15776"/>
                    <a:pt x="7775" y="24194"/>
                    <a:pt x="9097" y="30838"/>
                  </a:cubicBezTo>
                  <a:cubicBezTo>
                    <a:pt x="9538" y="29063"/>
                    <a:pt x="9978" y="27289"/>
                    <a:pt x="10419" y="25515"/>
                  </a:cubicBezTo>
                  <a:lnTo>
                    <a:pt x="10419" y="25515"/>
                  </a:lnTo>
                  <a:cubicBezTo>
                    <a:pt x="9954" y="34683"/>
                    <a:pt x="9859" y="45458"/>
                    <a:pt x="12312" y="55079"/>
                  </a:cubicBezTo>
                  <a:lnTo>
                    <a:pt x="13324" y="55091"/>
                  </a:lnTo>
                  <a:cubicBezTo>
                    <a:pt x="11800" y="46351"/>
                    <a:pt x="10633" y="43803"/>
                    <a:pt x="12455" y="35112"/>
                  </a:cubicBezTo>
                  <a:cubicBezTo>
                    <a:pt x="16396" y="16288"/>
                    <a:pt x="7942" y="7025"/>
                    <a:pt x="3537" y="6442"/>
                  </a:cubicBezTo>
                  <a:cubicBezTo>
                    <a:pt x="3453" y="4108"/>
                    <a:pt x="3084" y="2274"/>
                    <a:pt x="29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147;p40"/>
            <p:cNvSpPr/>
            <p:nvPr/>
          </p:nvSpPr>
          <p:spPr>
            <a:xfrm>
              <a:off x="6080224" y="3227167"/>
              <a:ext cx="680812" cy="1047927"/>
            </a:xfrm>
            <a:custGeom>
              <a:avLst/>
              <a:gdLst/>
              <a:ahLst/>
              <a:cxnLst/>
              <a:rect l="l" t="t" r="r" b="b"/>
              <a:pathLst>
                <a:path w="17575" h="27052" extrusionOk="0">
                  <a:moveTo>
                    <a:pt x="17574" y="0"/>
                  </a:moveTo>
                  <a:cubicBezTo>
                    <a:pt x="16360" y="464"/>
                    <a:pt x="15205" y="869"/>
                    <a:pt x="14300" y="1226"/>
                  </a:cubicBezTo>
                  <a:cubicBezTo>
                    <a:pt x="14109" y="2465"/>
                    <a:pt x="13407" y="4179"/>
                    <a:pt x="13216" y="5417"/>
                  </a:cubicBezTo>
                  <a:cubicBezTo>
                    <a:pt x="7382" y="10585"/>
                    <a:pt x="2453" y="18264"/>
                    <a:pt x="346" y="25765"/>
                  </a:cubicBezTo>
                  <a:cubicBezTo>
                    <a:pt x="227" y="26194"/>
                    <a:pt x="120" y="26622"/>
                    <a:pt x="1" y="27051"/>
                  </a:cubicBezTo>
                  <a:cubicBezTo>
                    <a:pt x="3394" y="20705"/>
                    <a:pt x="7763" y="14895"/>
                    <a:pt x="13097" y="10156"/>
                  </a:cubicBezTo>
                  <a:lnTo>
                    <a:pt x="13097" y="11918"/>
                  </a:lnTo>
                  <a:cubicBezTo>
                    <a:pt x="14288" y="7989"/>
                    <a:pt x="15467" y="3703"/>
                    <a:pt x="17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148;p40"/>
            <p:cNvSpPr/>
            <p:nvPr/>
          </p:nvSpPr>
          <p:spPr>
            <a:xfrm>
              <a:off x="5962156" y="3160269"/>
              <a:ext cx="1157709" cy="1964843"/>
            </a:xfrm>
            <a:custGeom>
              <a:avLst/>
              <a:gdLst/>
              <a:ahLst/>
              <a:cxnLst/>
              <a:rect l="l" t="t" r="r" b="b"/>
              <a:pathLst>
                <a:path w="29886" h="50722" extrusionOk="0">
                  <a:moveTo>
                    <a:pt x="24837" y="1"/>
                  </a:moveTo>
                  <a:lnTo>
                    <a:pt x="24837" y="1"/>
                  </a:lnTo>
                  <a:cubicBezTo>
                    <a:pt x="23492" y="632"/>
                    <a:pt x="22003" y="1215"/>
                    <a:pt x="20622" y="1727"/>
                  </a:cubicBezTo>
                  <a:cubicBezTo>
                    <a:pt x="18515" y="5430"/>
                    <a:pt x="17336" y="9716"/>
                    <a:pt x="16145" y="13645"/>
                  </a:cubicBezTo>
                  <a:lnTo>
                    <a:pt x="16145" y="11883"/>
                  </a:lnTo>
                  <a:cubicBezTo>
                    <a:pt x="10811" y="16622"/>
                    <a:pt x="6442" y="22432"/>
                    <a:pt x="3049" y="28778"/>
                  </a:cubicBezTo>
                  <a:cubicBezTo>
                    <a:pt x="1215" y="35886"/>
                    <a:pt x="608" y="43244"/>
                    <a:pt x="1" y="50566"/>
                  </a:cubicBezTo>
                  <a:lnTo>
                    <a:pt x="15550" y="50721"/>
                  </a:lnTo>
                  <a:cubicBezTo>
                    <a:pt x="14764" y="33850"/>
                    <a:pt x="16717" y="16693"/>
                    <a:pt x="29885" y="5680"/>
                  </a:cubicBezTo>
                  <a:lnTo>
                    <a:pt x="29885" y="5680"/>
                  </a:lnTo>
                  <a:cubicBezTo>
                    <a:pt x="27230" y="6121"/>
                    <a:pt x="24563" y="6561"/>
                    <a:pt x="22349" y="7442"/>
                  </a:cubicBezTo>
                  <a:cubicBezTo>
                    <a:pt x="22706" y="4966"/>
                    <a:pt x="23908" y="2489"/>
                    <a:pt x="24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149;p40"/>
            <p:cNvSpPr/>
            <p:nvPr/>
          </p:nvSpPr>
          <p:spPr>
            <a:xfrm>
              <a:off x="6534061" y="976466"/>
              <a:ext cx="1878110" cy="4165753"/>
            </a:xfrm>
            <a:custGeom>
              <a:avLst/>
              <a:gdLst/>
              <a:ahLst/>
              <a:cxnLst/>
              <a:rect l="l" t="t" r="r" b="b"/>
              <a:pathLst>
                <a:path w="48483" h="107538" extrusionOk="0">
                  <a:moveTo>
                    <a:pt x="20943" y="1"/>
                  </a:moveTo>
                  <a:cubicBezTo>
                    <a:pt x="20848" y="5144"/>
                    <a:pt x="13240" y="11228"/>
                    <a:pt x="19110" y="13752"/>
                  </a:cubicBezTo>
                  <a:cubicBezTo>
                    <a:pt x="13788" y="16408"/>
                    <a:pt x="13788" y="20396"/>
                    <a:pt x="13788" y="24825"/>
                  </a:cubicBezTo>
                  <a:cubicBezTo>
                    <a:pt x="13788" y="26599"/>
                    <a:pt x="19550" y="27921"/>
                    <a:pt x="19550" y="29695"/>
                  </a:cubicBezTo>
                  <a:cubicBezTo>
                    <a:pt x="19110" y="34576"/>
                    <a:pt x="13788" y="38113"/>
                    <a:pt x="11573" y="42994"/>
                  </a:cubicBezTo>
                  <a:cubicBezTo>
                    <a:pt x="12460" y="42994"/>
                    <a:pt x="13567" y="42884"/>
                    <a:pt x="14453" y="42884"/>
                  </a:cubicBezTo>
                  <a:cubicBezTo>
                    <a:pt x="15339" y="42884"/>
                    <a:pt x="16002" y="42994"/>
                    <a:pt x="16002" y="43435"/>
                  </a:cubicBezTo>
                  <a:cubicBezTo>
                    <a:pt x="16455" y="46102"/>
                    <a:pt x="17336" y="49197"/>
                    <a:pt x="14240" y="50531"/>
                  </a:cubicBezTo>
                  <a:cubicBezTo>
                    <a:pt x="15562" y="50090"/>
                    <a:pt x="16455" y="49638"/>
                    <a:pt x="17776" y="49638"/>
                  </a:cubicBezTo>
                  <a:cubicBezTo>
                    <a:pt x="16264" y="51150"/>
                    <a:pt x="15990" y="53079"/>
                    <a:pt x="15967" y="54996"/>
                  </a:cubicBezTo>
                  <a:cubicBezTo>
                    <a:pt x="15050" y="55305"/>
                    <a:pt x="14109" y="55555"/>
                    <a:pt x="13169" y="55770"/>
                  </a:cubicBezTo>
                  <a:cubicBezTo>
                    <a:pt x="12157" y="55996"/>
                    <a:pt x="11156" y="56186"/>
                    <a:pt x="10133" y="56341"/>
                  </a:cubicBezTo>
                  <a:lnTo>
                    <a:pt x="10073" y="56377"/>
                  </a:lnTo>
                  <a:cubicBezTo>
                    <a:pt x="9144" y="58865"/>
                    <a:pt x="7942" y="61342"/>
                    <a:pt x="7585" y="63818"/>
                  </a:cubicBezTo>
                  <a:cubicBezTo>
                    <a:pt x="9799" y="62937"/>
                    <a:pt x="12466" y="62497"/>
                    <a:pt x="15121" y="62056"/>
                  </a:cubicBezTo>
                  <a:lnTo>
                    <a:pt x="15121" y="62056"/>
                  </a:lnTo>
                  <a:cubicBezTo>
                    <a:pt x="1953" y="73069"/>
                    <a:pt x="0" y="90226"/>
                    <a:pt x="786" y="107085"/>
                  </a:cubicBezTo>
                  <a:lnTo>
                    <a:pt x="11609" y="107193"/>
                  </a:lnTo>
                  <a:lnTo>
                    <a:pt x="12454" y="107204"/>
                  </a:lnTo>
                  <a:lnTo>
                    <a:pt x="48483" y="107538"/>
                  </a:lnTo>
                  <a:cubicBezTo>
                    <a:pt x="47828" y="97287"/>
                    <a:pt x="46292" y="87095"/>
                    <a:pt x="43911" y="77105"/>
                  </a:cubicBezTo>
                  <a:cubicBezTo>
                    <a:pt x="42637" y="71545"/>
                    <a:pt x="40101" y="65997"/>
                    <a:pt x="34743" y="63628"/>
                  </a:cubicBezTo>
                  <a:lnTo>
                    <a:pt x="34743" y="63628"/>
                  </a:lnTo>
                  <a:cubicBezTo>
                    <a:pt x="36410" y="64271"/>
                    <a:pt x="38338" y="64390"/>
                    <a:pt x="39922" y="65580"/>
                  </a:cubicBezTo>
                  <a:cubicBezTo>
                    <a:pt x="39148" y="61294"/>
                    <a:pt x="38017" y="56996"/>
                    <a:pt x="36243" y="52698"/>
                  </a:cubicBezTo>
                  <a:cubicBezTo>
                    <a:pt x="35910" y="52722"/>
                    <a:pt x="35576" y="52733"/>
                    <a:pt x="35243" y="52733"/>
                  </a:cubicBezTo>
                  <a:cubicBezTo>
                    <a:pt x="35219" y="52745"/>
                    <a:pt x="35195" y="52757"/>
                    <a:pt x="35171" y="52769"/>
                  </a:cubicBezTo>
                  <a:lnTo>
                    <a:pt x="35171" y="52781"/>
                  </a:lnTo>
                  <a:cubicBezTo>
                    <a:pt x="35421" y="53793"/>
                    <a:pt x="35933" y="54817"/>
                    <a:pt x="35933" y="55841"/>
                  </a:cubicBezTo>
                  <a:cubicBezTo>
                    <a:pt x="33719" y="51852"/>
                    <a:pt x="29730" y="43875"/>
                    <a:pt x="35493" y="42101"/>
                  </a:cubicBezTo>
                  <a:cubicBezTo>
                    <a:pt x="35176" y="41628"/>
                    <a:pt x="34804" y="41491"/>
                    <a:pt x="34416" y="41491"/>
                  </a:cubicBezTo>
                  <a:cubicBezTo>
                    <a:pt x="33879" y="41491"/>
                    <a:pt x="33311" y="41754"/>
                    <a:pt x="32821" y="41754"/>
                  </a:cubicBezTo>
                  <a:cubicBezTo>
                    <a:pt x="32667" y="41754"/>
                    <a:pt x="32521" y="41728"/>
                    <a:pt x="32385" y="41661"/>
                  </a:cubicBezTo>
                  <a:cubicBezTo>
                    <a:pt x="34159" y="39446"/>
                    <a:pt x="36374" y="37672"/>
                    <a:pt x="37707" y="35017"/>
                  </a:cubicBezTo>
                  <a:cubicBezTo>
                    <a:pt x="37038" y="35017"/>
                    <a:pt x="36376" y="35765"/>
                    <a:pt x="35710" y="35765"/>
                  </a:cubicBezTo>
                  <a:cubicBezTo>
                    <a:pt x="35488" y="35765"/>
                    <a:pt x="35264" y="35681"/>
                    <a:pt x="35040" y="35458"/>
                  </a:cubicBezTo>
                  <a:cubicBezTo>
                    <a:pt x="36814" y="34576"/>
                    <a:pt x="36814" y="32802"/>
                    <a:pt x="37707" y="31469"/>
                  </a:cubicBezTo>
                  <a:cubicBezTo>
                    <a:pt x="37822" y="31240"/>
                    <a:pt x="37817" y="31160"/>
                    <a:pt x="37746" y="31160"/>
                  </a:cubicBezTo>
                  <a:cubicBezTo>
                    <a:pt x="37586" y="31160"/>
                    <a:pt x="37093" y="31565"/>
                    <a:pt x="36897" y="31565"/>
                  </a:cubicBezTo>
                  <a:cubicBezTo>
                    <a:pt x="36846" y="31565"/>
                    <a:pt x="36814" y="31538"/>
                    <a:pt x="36814" y="31469"/>
                  </a:cubicBezTo>
                  <a:cubicBezTo>
                    <a:pt x="39470" y="27933"/>
                    <a:pt x="40362" y="23944"/>
                    <a:pt x="39470" y="19956"/>
                  </a:cubicBezTo>
                  <a:cubicBezTo>
                    <a:pt x="39767" y="19956"/>
                    <a:pt x="40041" y="19932"/>
                    <a:pt x="40315" y="19908"/>
                  </a:cubicBezTo>
                  <a:cubicBezTo>
                    <a:pt x="40303" y="19896"/>
                    <a:pt x="40291" y="19896"/>
                    <a:pt x="40291" y="19896"/>
                  </a:cubicBezTo>
                  <a:lnTo>
                    <a:pt x="40136" y="19825"/>
                  </a:lnTo>
                  <a:cubicBezTo>
                    <a:pt x="39898" y="19729"/>
                    <a:pt x="39648" y="19646"/>
                    <a:pt x="39398" y="19598"/>
                  </a:cubicBezTo>
                  <a:cubicBezTo>
                    <a:pt x="39303" y="19575"/>
                    <a:pt x="39208" y="19563"/>
                    <a:pt x="39100" y="19539"/>
                  </a:cubicBezTo>
                  <a:lnTo>
                    <a:pt x="39005" y="19527"/>
                  </a:lnTo>
                  <a:cubicBezTo>
                    <a:pt x="38946" y="19527"/>
                    <a:pt x="38886" y="19527"/>
                    <a:pt x="38815" y="19515"/>
                  </a:cubicBezTo>
                  <a:cubicBezTo>
                    <a:pt x="38743" y="19503"/>
                    <a:pt x="38672" y="19503"/>
                    <a:pt x="38600" y="19503"/>
                  </a:cubicBezTo>
                  <a:cubicBezTo>
                    <a:pt x="38755" y="19479"/>
                    <a:pt x="38910" y="19467"/>
                    <a:pt x="39077" y="19467"/>
                  </a:cubicBezTo>
                  <a:cubicBezTo>
                    <a:pt x="39184" y="19467"/>
                    <a:pt x="39291" y="19479"/>
                    <a:pt x="39398" y="19491"/>
                  </a:cubicBezTo>
                  <a:cubicBezTo>
                    <a:pt x="39493" y="19491"/>
                    <a:pt x="39589" y="19503"/>
                    <a:pt x="39684" y="19527"/>
                  </a:cubicBezTo>
                  <a:lnTo>
                    <a:pt x="39791" y="19539"/>
                  </a:lnTo>
                  <a:cubicBezTo>
                    <a:pt x="39886" y="19563"/>
                    <a:pt x="39970" y="19587"/>
                    <a:pt x="40053" y="19610"/>
                  </a:cubicBezTo>
                  <a:cubicBezTo>
                    <a:pt x="40303" y="19670"/>
                    <a:pt x="40553" y="19753"/>
                    <a:pt x="40791" y="19848"/>
                  </a:cubicBezTo>
                  <a:cubicBezTo>
                    <a:pt x="45387" y="19110"/>
                    <a:pt x="46863" y="14443"/>
                    <a:pt x="48316" y="10228"/>
                  </a:cubicBezTo>
                  <a:cubicBezTo>
                    <a:pt x="44161" y="7037"/>
                    <a:pt x="39481" y="4680"/>
                    <a:pt x="34517" y="2989"/>
                  </a:cubicBezTo>
                  <a:cubicBezTo>
                    <a:pt x="33933" y="2787"/>
                    <a:pt x="33350" y="2596"/>
                    <a:pt x="32754" y="2418"/>
                  </a:cubicBezTo>
                  <a:cubicBezTo>
                    <a:pt x="32731" y="2418"/>
                    <a:pt x="32707" y="2406"/>
                    <a:pt x="32683" y="2394"/>
                  </a:cubicBezTo>
                  <a:lnTo>
                    <a:pt x="31873" y="2156"/>
                  </a:lnTo>
                  <a:cubicBezTo>
                    <a:pt x="31278" y="1989"/>
                    <a:pt x="30659" y="1811"/>
                    <a:pt x="30087" y="1668"/>
                  </a:cubicBezTo>
                  <a:cubicBezTo>
                    <a:pt x="29504" y="1525"/>
                    <a:pt x="28932" y="1382"/>
                    <a:pt x="28349" y="1251"/>
                  </a:cubicBezTo>
                  <a:cubicBezTo>
                    <a:pt x="28242" y="1227"/>
                    <a:pt x="28135" y="1215"/>
                    <a:pt x="28040" y="1179"/>
                  </a:cubicBezTo>
                  <a:cubicBezTo>
                    <a:pt x="27504" y="1060"/>
                    <a:pt x="26980" y="953"/>
                    <a:pt x="26456" y="858"/>
                  </a:cubicBezTo>
                  <a:lnTo>
                    <a:pt x="25539" y="679"/>
                  </a:lnTo>
                  <a:cubicBezTo>
                    <a:pt x="24920" y="572"/>
                    <a:pt x="24313" y="477"/>
                    <a:pt x="23706" y="370"/>
                  </a:cubicBezTo>
                  <a:cubicBezTo>
                    <a:pt x="23396" y="322"/>
                    <a:pt x="23075" y="275"/>
                    <a:pt x="22777" y="239"/>
                  </a:cubicBezTo>
                  <a:cubicBezTo>
                    <a:pt x="22265" y="167"/>
                    <a:pt x="21753" y="96"/>
                    <a:pt x="21241" y="36"/>
                  </a:cubicBezTo>
                  <a:lnTo>
                    <a:pt x="209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50;p40"/>
            <p:cNvSpPr/>
            <p:nvPr/>
          </p:nvSpPr>
          <p:spPr>
            <a:xfrm>
              <a:off x="7892316" y="1435841"/>
              <a:ext cx="640215" cy="1583395"/>
            </a:xfrm>
            <a:custGeom>
              <a:avLst/>
              <a:gdLst/>
              <a:ahLst/>
              <a:cxnLst/>
              <a:rect l="l" t="t" r="r" b="b"/>
              <a:pathLst>
                <a:path w="16527" h="40875" extrusionOk="0">
                  <a:moveTo>
                    <a:pt x="15264" y="0"/>
                  </a:moveTo>
                  <a:cubicBezTo>
                    <a:pt x="12776" y="2132"/>
                    <a:pt x="12442" y="5561"/>
                    <a:pt x="10632" y="8097"/>
                  </a:cubicBezTo>
                  <a:cubicBezTo>
                    <a:pt x="10139" y="8838"/>
                    <a:pt x="9578" y="9099"/>
                    <a:pt x="8968" y="9099"/>
                  </a:cubicBezTo>
                  <a:cubicBezTo>
                    <a:pt x="7514" y="9099"/>
                    <a:pt x="5780" y="7618"/>
                    <a:pt x="4024" y="7618"/>
                  </a:cubicBezTo>
                  <a:cubicBezTo>
                    <a:pt x="3866" y="7618"/>
                    <a:pt x="3707" y="7630"/>
                    <a:pt x="3548" y="7656"/>
                  </a:cubicBezTo>
                  <a:cubicBezTo>
                    <a:pt x="5310" y="7656"/>
                    <a:pt x="7084" y="8978"/>
                    <a:pt x="7525" y="10311"/>
                  </a:cubicBezTo>
                  <a:cubicBezTo>
                    <a:pt x="9299" y="13419"/>
                    <a:pt x="7084" y="18729"/>
                    <a:pt x="3989" y="21384"/>
                  </a:cubicBezTo>
                  <a:cubicBezTo>
                    <a:pt x="6203" y="20491"/>
                    <a:pt x="7525" y="18288"/>
                    <a:pt x="8858" y="16514"/>
                  </a:cubicBezTo>
                  <a:lnTo>
                    <a:pt x="8858" y="16514"/>
                  </a:lnTo>
                  <a:cubicBezTo>
                    <a:pt x="8418" y="19610"/>
                    <a:pt x="6203" y="21836"/>
                    <a:pt x="5310" y="24491"/>
                  </a:cubicBezTo>
                  <a:cubicBezTo>
                    <a:pt x="6644" y="23599"/>
                    <a:pt x="7525" y="22717"/>
                    <a:pt x="8858" y="21824"/>
                  </a:cubicBezTo>
                  <a:lnTo>
                    <a:pt x="8858" y="21824"/>
                  </a:lnTo>
                  <a:cubicBezTo>
                    <a:pt x="6203" y="25813"/>
                    <a:pt x="4429" y="31135"/>
                    <a:pt x="0" y="33350"/>
                  </a:cubicBezTo>
                  <a:cubicBezTo>
                    <a:pt x="2215" y="35124"/>
                    <a:pt x="2215" y="37779"/>
                    <a:pt x="1322" y="40434"/>
                  </a:cubicBezTo>
                  <a:cubicBezTo>
                    <a:pt x="1194" y="40370"/>
                    <a:pt x="1084" y="40343"/>
                    <a:pt x="988" y="40343"/>
                  </a:cubicBezTo>
                  <a:cubicBezTo>
                    <a:pt x="637" y="40343"/>
                    <a:pt x="462" y="40697"/>
                    <a:pt x="191" y="40874"/>
                  </a:cubicBezTo>
                  <a:cubicBezTo>
                    <a:pt x="2322" y="40839"/>
                    <a:pt x="4513" y="40672"/>
                    <a:pt x="6715" y="40612"/>
                  </a:cubicBezTo>
                  <a:cubicBezTo>
                    <a:pt x="6715" y="40470"/>
                    <a:pt x="6692" y="40315"/>
                    <a:pt x="6692" y="40160"/>
                  </a:cubicBezTo>
                  <a:cubicBezTo>
                    <a:pt x="5822" y="39970"/>
                    <a:pt x="5584" y="39779"/>
                    <a:pt x="4715" y="39577"/>
                  </a:cubicBezTo>
                  <a:lnTo>
                    <a:pt x="4322" y="33695"/>
                  </a:lnTo>
                  <a:cubicBezTo>
                    <a:pt x="9978" y="25063"/>
                    <a:pt x="12918" y="20729"/>
                    <a:pt x="10585" y="10668"/>
                  </a:cubicBezTo>
                  <a:cubicBezTo>
                    <a:pt x="11156" y="10478"/>
                    <a:pt x="11656" y="9906"/>
                    <a:pt x="12228" y="9704"/>
                  </a:cubicBezTo>
                  <a:cubicBezTo>
                    <a:pt x="12621" y="8180"/>
                    <a:pt x="14050" y="4322"/>
                    <a:pt x="14442" y="2798"/>
                  </a:cubicBezTo>
                  <a:cubicBezTo>
                    <a:pt x="15038" y="2263"/>
                    <a:pt x="15824" y="1703"/>
                    <a:pt x="16526" y="1155"/>
                  </a:cubicBezTo>
                  <a:cubicBezTo>
                    <a:pt x="16109" y="762"/>
                    <a:pt x="15693" y="381"/>
                    <a:pt x="152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151;p40"/>
            <p:cNvSpPr/>
            <p:nvPr/>
          </p:nvSpPr>
          <p:spPr>
            <a:xfrm>
              <a:off x="6777558" y="3802751"/>
              <a:ext cx="338566" cy="1326488"/>
            </a:xfrm>
            <a:custGeom>
              <a:avLst/>
              <a:gdLst/>
              <a:ahLst/>
              <a:cxnLst/>
              <a:rect l="l" t="t" r="r" b="b"/>
              <a:pathLst>
                <a:path w="8740" h="34243" extrusionOk="0">
                  <a:moveTo>
                    <a:pt x="8740" y="0"/>
                  </a:moveTo>
                  <a:lnTo>
                    <a:pt x="8740" y="0"/>
                  </a:lnTo>
                  <a:cubicBezTo>
                    <a:pt x="4192" y="3989"/>
                    <a:pt x="1" y="10263"/>
                    <a:pt x="894" y="16478"/>
                  </a:cubicBezTo>
                  <a:cubicBezTo>
                    <a:pt x="1430" y="20217"/>
                    <a:pt x="1858" y="23884"/>
                    <a:pt x="2894" y="27527"/>
                  </a:cubicBezTo>
                  <a:cubicBezTo>
                    <a:pt x="3418" y="29385"/>
                    <a:pt x="4037" y="31206"/>
                    <a:pt x="4751" y="32992"/>
                  </a:cubicBezTo>
                  <a:cubicBezTo>
                    <a:pt x="4906" y="33397"/>
                    <a:pt x="5109" y="33814"/>
                    <a:pt x="5323" y="34231"/>
                  </a:cubicBezTo>
                  <a:lnTo>
                    <a:pt x="6168" y="34242"/>
                  </a:lnTo>
                  <a:cubicBezTo>
                    <a:pt x="4609" y="27027"/>
                    <a:pt x="3573" y="19586"/>
                    <a:pt x="5847" y="12668"/>
                  </a:cubicBezTo>
                  <a:lnTo>
                    <a:pt x="5847" y="12668"/>
                  </a:lnTo>
                  <a:cubicBezTo>
                    <a:pt x="5013" y="13740"/>
                    <a:pt x="4168" y="14811"/>
                    <a:pt x="3335" y="15883"/>
                  </a:cubicBezTo>
                  <a:cubicBezTo>
                    <a:pt x="3906" y="13883"/>
                    <a:pt x="4466" y="11883"/>
                    <a:pt x="5037" y="9894"/>
                  </a:cubicBezTo>
                  <a:lnTo>
                    <a:pt x="5037" y="9894"/>
                  </a:lnTo>
                  <a:lnTo>
                    <a:pt x="2775" y="12609"/>
                  </a:lnTo>
                  <a:cubicBezTo>
                    <a:pt x="4001" y="8084"/>
                    <a:pt x="6025" y="3822"/>
                    <a:pt x="8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384372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56676" y="115123"/>
            <a:ext cx="8392398" cy="2574480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solidFill>
              <a:schemeClr val="tx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GB" sz="3200" b="1" dirty="0" err="1">
                <a:solidFill>
                  <a:srgbClr val="FB252A"/>
                </a:solidFill>
              </a:rPr>
              <a:t>Câu</a:t>
            </a:r>
            <a:r>
              <a:rPr lang="en-GB" sz="3200" b="1" dirty="0">
                <a:solidFill>
                  <a:srgbClr val="FB252A"/>
                </a:solidFill>
              </a:rPr>
              <a:t> </a:t>
            </a:r>
            <a:r>
              <a:rPr lang="en-GB" sz="3200" b="1" dirty="0" err="1">
                <a:solidFill>
                  <a:srgbClr val="FB252A"/>
                </a:solidFill>
              </a:rPr>
              <a:t>hỏi</a:t>
            </a:r>
            <a:r>
              <a:rPr lang="en-GB" sz="3200" b="1" dirty="0">
                <a:solidFill>
                  <a:srgbClr val="FB252A"/>
                </a:solidFill>
              </a:rPr>
              <a:t> </a:t>
            </a:r>
            <a:r>
              <a:rPr lang="en-GB" sz="3200" b="1" dirty="0" err="1">
                <a:solidFill>
                  <a:srgbClr val="FB252A"/>
                </a:solidFill>
              </a:rPr>
              <a:t>thảo</a:t>
            </a:r>
            <a:r>
              <a:rPr lang="en-GB" sz="3200" b="1" dirty="0">
                <a:solidFill>
                  <a:srgbClr val="FB252A"/>
                </a:solidFill>
              </a:rPr>
              <a:t> </a:t>
            </a:r>
            <a:r>
              <a:rPr lang="en-GB" sz="3200" b="1" dirty="0" err="1">
                <a:solidFill>
                  <a:srgbClr val="FB252A"/>
                </a:solidFill>
              </a:rPr>
              <a:t>luận</a:t>
            </a:r>
            <a:endParaRPr lang="en-GB" sz="3200" b="1" dirty="0">
              <a:solidFill>
                <a:srgbClr val="FB252A"/>
              </a:solidFill>
            </a:endParaRPr>
          </a:p>
          <a:p>
            <a:pPr algn="just" eaLnBrk="1" hangingPunct="1">
              <a:lnSpc>
                <a:spcPct val="120000"/>
              </a:lnSpc>
              <a:defRPr/>
            </a:pPr>
            <a:r>
              <a:rPr lang="vi-VN" sz="3200" dirty="0">
                <a:solidFill>
                  <a:srgbClr val="002060"/>
                </a:solidFill>
              </a:rPr>
              <a:t>1. Quốc hội khóa VI họp ở đâu?</a:t>
            </a:r>
            <a:endParaRPr lang="en-GB" sz="3200" dirty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120000"/>
              </a:lnSpc>
              <a:defRPr/>
            </a:pPr>
            <a:r>
              <a:rPr lang="vi-VN" sz="3200" dirty="0">
                <a:solidFill>
                  <a:srgbClr val="002060"/>
                </a:solidFill>
              </a:rPr>
              <a:t>2. Kì họp đã có những quyết định quan trọng gì</a:t>
            </a:r>
            <a:r>
              <a:rPr lang="en-GB" sz="3200" dirty="0">
                <a:solidFill>
                  <a:srgbClr val="002060"/>
                </a:solidFill>
              </a:rPr>
              <a:t>?</a:t>
            </a:r>
            <a:endParaRPr lang="vi-VN" sz="3200" dirty="0">
              <a:solidFill>
                <a:srgbClr val="002060"/>
              </a:solidFill>
            </a:endParaRPr>
          </a:p>
        </p:txBody>
      </p:sp>
      <p:grpSp>
        <p:nvGrpSpPr>
          <p:cNvPr id="31" name="Google Shape;356;p41"/>
          <p:cNvGrpSpPr/>
          <p:nvPr/>
        </p:nvGrpSpPr>
        <p:grpSpPr>
          <a:xfrm>
            <a:off x="7804298" y="856183"/>
            <a:ext cx="1992479" cy="4287317"/>
            <a:chOff x="6797065" y="633186"/>
            <a:chExt cx="2118345" cy="4558149"/>
          </a:xfrm>
        </p:grpSpPr>
        <p:sp>
          <p:nvSpPr>
            <p:cNvPr id="32" name="Google Shape;357;p41"/>
            <p:cNvSpPr/>
            <p:nvPr/>
          </p:nvSpPr>
          <p:spPr>
            <a:xfrm flipH="1">
              <a:off x="6797065" y="633186"/>
              <a:ext cx="2118345" cy="4558106"/>
            </a:xfrm>
            <a:custGeom>
              <a:avLst/>
              <a:gdLst/>
              <a:ahLst/>
              <a:cxnLst/>
              <a:rect l="l" t="t" r="r" b="b"/>
              <a:pathLst>
                <a:path w="97384" h="209544" extrusionOk="0">
                  <a:moveTo>
                    <a:pt x="8392" y="51100"/>
                  </a:moveTo>
                  <a:cubicBezTo>
                    <a:pt x="12768" y="54639"/>
                    <a:pt x="18128" y="59094"/>
                    <a:pt x="20714" y="61250"/>
                  </a:cubicBezTo>
                  <a:cubicBezTo>
                    <a:pt x="20383" y="62547"/>
                    <a:pt x="20112" y="63471"/>
                    <a:pt x="19940" y="63700"/>
                  </a:cubicBezTo>
                  <a:cubicBezTo>
                    <a:pt x="19245" y="64627"/>
                    <a:pt x="17622" y="74598"/>
                    <a:pt x="17622" y="77843"/>
                  </a:cubicBezTo>
                  <a:cubicBezTo>
                    <a:pt x="17622" y="81090"/>
                    <a:pt x="23418" y="85727"/>
                    <a:pt x="23418" y="85727"/>
                  </a:cubicBezTo>
                  <a:cubicBezTo>
                    <a:pt x="23418" y="85727"/>
                    <a:pt x="23650" y="86655"/>
                    <a:pt x="23650" y="90364"/>
                  </a:cubicBezTo>
                  <a:cubicBezTo>
                    <a:pt x="23650" y="94075"/>
                    <a:pt x="25969" y="97089"/>
                    <a:pt x="25969" y="97089"/>
                  </a:cubicBezTo>
                  <a:lnTo>
                    <a:pt x="24750" y="97414"/>
                  </a:lnTo>
                  <a:lnTo>
                    <a:pt x="12584" y="67094"/>
                  </a:lnTo>
                  <a:cubicBezTo>
                    <a:pt x="12681" y="65274"/>
                    <a:pt x="12810" y="61552"/>
                    <a:pt x="12289" y="60686"/>
                  </a:cubicBezTo>
                  <a:cubicBezTo>
                    <a:pt x="11594" y="59526"/>
                    <a:pt x="11594" y="57439"/>
                    <a:pt x="10665" y="55353"/>
                  </a:cubicBezTo>
                  <a:cubicBezTo>
                    <a:pt x="10045" y="53956"/>
                    <a:pt x="9010" y="52146"/>
                    <a:pt x="8392" y="51100"/>
                  </a:cubicBezTo>
                  <a:close/>
                  <a:moveTo>
                    <a:pt x="54723" y="1"/>
                  </a:moveTo>
                  <a:cubicBezTo>
                    <a:pt x="52048" y="1"/>
                    <a:pt x="47433" y="606"/>
                    <a:pt x="43359" y="2023"/>
                  </a:cubicBezTo>
                  <a:cubicBezTo>
                    <a:pt x="38026" y="3879"/>
                    <a:pt x="36403" y="9443"/>
                    <a:pt x="36171" y="11530"/>
                  </a:cubicBezTo>
                  <a:cubicBezTo>
                    <a:pt x="35940" y="13616"/>
                    <a:pt x="36171" y="17327"/>
                    <a:pt x="35708" y="18717"/>
                  </a:cubicBezTo>
                  <a:cubicBezTo>
                    <a:pt x="35244" y="20109"/>
                    <a:pt x="35244" y="22196"/>
                    <a:pt x="35244" y="22196"/>
                  </a:cubicBezTo>
                  <a:lnTo>
                    <a:pt x="38245" y="22431"/>
                  </a:lnTo>
                  <a:lnTo>
                    <a:pt x="38722" y="24050"/>
                  </a:lnTo>
                  <a:lnTo>
                    <a:pt x="38954" y="31702"/>
                  </a:lnTo>
                  <a:lnTo>
                    <a:pt x="37331" y="32398"/>
                  </a:lnTo>
                  <a:lnTo>
                    <a:pt x="33389" y="37267"/>
                  </a:lnTo>
                  <a:cubicBezTo>
                    <a:pt x="33389" y="37267"/>
                    <a:pt x="25737" y="45383"/>
                    <a:pt x="24347" y="47933"/>
                  </a:cubicBezTo>
                  <a:cubicBezTo>
                    <a:pt x="24335" y="47954"/>
                    <a:pt x="24322" y="47982"/>
                    <a:pt x="24310" y="48005"/>
                  </a:cubicBezTo>
                  <a:lnTo>
                    <a:pt x="14608" y="34717"/>
                  </a:lnTo>
                  <a:cubicBezTo>
                    <a:pt x="14608" y="34717"/>
                    <a:pt x="6493" y="37963"/>
                    <a:pt x="4174" y="40745"/>
                  </a:cubicBezTo>
                  <a:cubicBezTo>
                    <a:pt x="1856" y="43528"/>
                    <a:pt x="0" y="45151"/>
                    <a:pt x="1856" y="46078"/>
                  </a:cubicBezTo>
                  <a:cubicBezTo>
                    <a:pt x="2463" y="46381"/>
                    <a:pt x="4861" y="48253"/>
                    <a:pt x="7809" y="50629"/>
                  </a:cubicBezTo>
                  <a:cubicBezTo>
                    <a:pt x="7658" y="51482"/>
                    <a:pt x="7390" y="53692"/>
                    <a:pt x="8116" y="56049"/>
                  </a:cubicBezTo>
                  <a:cubicBezTo>
                    <a:pt x="9044" y="59063"/>
                    <a:pt x="9275" y="62540"/>
                    <a:pt x="9970" y="64627"/>
                  </a:cubicBezTo>
                  <a:cubicBezTo>
                    <a:pt x="10387" y="65878"/>
                    <a:pt x="11219" y="66876"/>
                    <a:pt x="11819" y="67476"/>
                  </a:cubicBezTo>
                  <a:lnTo>
                    <a:pt x="23155" y="97839"/>
                  </a:lnTo>
                  <a:lnTo>
                    <a:pt x="22491" y="98016"/>
                  </a:lnTo>
                  <a:lnTo>
                    <a:pt x="21564" y="99408"/>
                  </a:lnTo>
                  <a:lnTo>
                    <a:pt x="25042" y="106363"/>
                  </a:lnTo>
                  <a:cubicBezTo>
                    <a:pt x="25042" y="106363"/>
                    <a:pt x="20172" y="107059"/>
                    <a:pt x="18549" y="107059"/>
                  </a:cubicBezTo>
                  <a:cubicBezTo>
                    <a:pt x="16927" y="107059"/>
                    <a:pt x="15998" y="108218"/>
                    <a:pt x="15998" y="108218"/>
                  </a:cubicBezTo>
                  <a:cubicBezTo>
                    <a:pt x="15998" y="108218"/>
                    <a:pt x="14840" y="107059"/>
                    <a:pt x="12984" y="107059"/>
                  </a:cubicBezTo>
                  <a:cubicBezTo>
                    <a:pt x="11130" y="107059"/>
                    <a:pt x="10434" y="109610"/>
                    <a:pt x="10434" y="109610"/>
                  </a:cubicBezTo>
                  <a:lnTo>
                    <a:pt x="11825" y="111233"/>
                  </a:lnTo>
                  <a:lnTo>
                    <a:pt x="11594" y="113551"/>
                  </a:lnTo>
                  <a:cubicBezTo>
                    <a:pt x="11594" y="113551"/>
                    <a:pt x="12057" y="117262"/>
                    <a:pt x="13217" y="119812"/>
                  </a:cubicBezTo>
                  <a:cubicBezTo>
                    <a:pt x="14377" y="122362"/>
                    <a:pt x="22028" y="128854"/>
                    <a:pt x="23882" y="129551"/>
                  </a:cubicBezTo>
                  <a:cubicBezTo>
                    <a:pt x="24253" y="129689"/>
                    <a:pt x="24671" y="129745"/>
                    <a:pt x="25101" y="129745"/>
                  </a:cubicBezTo>
                  <a:cubicBezTo>
                    <a:pt x="26823" y="129745"/>
                    <a:pt x="28752" y="128854"/>
                    <a:pt x="28752" y="128854"/>
                  </a:cubicBezTo>
                  <a:lnTo>
                    <a:pt x="31999" y="136274"/>
                  </a:lnTo>
                  <a:lnTo>
                    <a:pt x="34316" y="143230"/>
                  </a:lnTo>
                  <a:cubicBezTo>
                    <a:pt x="34316" y="143230"/>
                    <a:pt x="36171" y="153896"/>
                    <a:pt x="36171" y="156446"/>
                  </a:cubicBezTo>
                  <a:cubicBezTo>
                    <a:pt x="36171" y="158997"/>
                    <a:pt x="32462" y="181720"/>
                    <a:pt x="32462" y="181720"/>
                  </a:cubicBezTo>
                  <a:lnTo>
                    <a:pt x="29680" y="195863"/>
                  </a:lnTo>
                  <a:lnTo>
                    <a:pt x="29215" y="209544"/>
                  </a:lnTo>
                  <a:lnTo>
                    <a:pt x="68168" y="209544"/>
                  </a:lnTo>
                  <a:lnTo>
                    <a:pt x="68633" y="207920"/>
                  </a:lnTo>
                  <a:lnTo>
                    <a:pt x="68633" y="202124"/>
                  </a:lnTo>
                  <a:cubicBezTo>
                    <a:pt x="68633" y="202124"/>
                    <a:pt x="71879" y="191457"/>
                    <a:pt x="73270" y="183805"/>
                  </a:cubicBezTo>
                  <a:cubicBezTo>
                    <a:pt x="74661" y="176155"/>
                    <a:pt x="71879" y="171748"/>
                    <a:pt x="71879" y="171748"/>
                  </a:cubicBezTo>
                  <a:lnTo>
                    <a:pt x="69560" y="161314"/>
                  </a:lnTo>
                  <a:lnTo>
                    <a:pt x="66082" y="140446"/>
                  </a:lnTo>
                  <a:lnTo>
                    <a:pt x="67705" y="139750"/>
                  </a:lnTo>
                  <a:cubicBezTo>
                    <a:pt x="67705" y="139750"/>
                    <a:pt x="70024" y="137664"/>
                    <a:pt x="70951" y="136273"/>
                  </a:cubicBezTo>
                  <a:cubicBezTo>
                    <a:pt x="71879" y="134882"/>
                    <a:pt x="70719" y="131636"/>
                    <a:pt x="70719" y="131635"/>
                  </a:cubicBezTo>
                  <a:lnTo>
                    <a:pt x="70719" y="131635"/>
                  </a:lnTo>
                  <a:lnTo>
                    <a:pt x="73095" y="134209"/>
                  </a:lnTo>
                  <a:lnTo>
                    <a:pt x="77907" y="142997"/>
                  </a:lnTo>
                  <a:lnTo>
                    <a:pt x="79531" y="141373"/>
                  </a:lnTo>
                  <a:lnTo>
                    <a:pt x="75108" y="133535"/>
                  </a:lnTo>
                  <a:lnTo>
                    <a:pt x="75153" y="133504"/>
                  </a:lnTo>
                  <a:lnTo>
                    <a:pt x="89373" y="156533"/>
                  </a:lnTo>
                  <a:lnTo>
                    <a:pt x="87878" y="157142"/>
                  </a:lnTo>
                  <a:cubicBezTo>
                    <a:pt x="88422" y="157483"/>
                    <a:pt x="89046" y="157601"/>
                    <a:pt x="89657" y="157601"/>
                  </a:cubicBezTo>
                  <a:cubicBezTo>
                    <a:pt x="89780" y="157601"/>
                    <a:pt x="89902" y="157596"/>
                    <a:pt x="90023" y="157587"/>
                  </a:cubicBezTo>
                  <a:lnTo>
                    <a:pt x="95761" y="166881"/>
                  </a:lnTo>
                  <a:lnTo>
                    <a:pt x="97383" y="165257"/>
                  </a:lnTo>
                  <a:lnTo>
                    <a:pt x="92380" y="156973"/>
                  </a:lnTo>
                  <a:cubicBezTo>
                    <a:pt x="92466" y="156935"/>
                    <a:pt x="92515" y="156910"/>
                    <a:pt x="92515" y="156910"/>
                  </a:cubicBezTo>
                  <a:cubicBezTo>
                    <a:pt x="95261" y="154753"/>
                    <a:pt x="94523" y="154587"/>
                    <a:pt x="94230" y="154587"/>
                  </a:cubicBezTo>
                  <a:cubicBezTo>
                    <a:pt x="94177" y="154587"/>
                    <a:pt x="94138" y="154592"/>
                    <a:pt x="94138" y="154592"/>
                  </a:cubicBezTo>
                  <a:lnTo>
                    <a:pt x="91575" y="155637"/>
                  </a:lnTo>
                  <a:lnTo>
                    <a:pt x="77303" y="132007"/>
                  </a:lnTo>
                  <a:lnTo>
                    <a:pt x="78834" y="130942"/>
                  </a:lnTo>
                  <a:lnTo>
                    <a:pt x="66082" y="104972"/>
                  </a:lnTo>
                  <a:lnTo>
                    <a:pt x="64923" y="101262"/>
                  </a:lnTo>
                  <a:lnTo>
                    <a:pt x="64923" y="101262"/>
                  </a:lnTo>
                  <a:cubicBezTo>
                    <a:pt x="64923" y="101263"/>
                    <a:pt x="65851" y="102422"/>
                    <a:pt x="66546" y="103349"/>
                  </a:cubicBezTo>
                  <a:cubicBezTo>
                    <a:pt x="67089" y="104073"/>
                    <a:pt x="67773" y="104657"/>
                    <a:pt x="68599" y="104657"/>
                  </a:cubicBezTo>
                  <a:cubicBezTo>
                    <a:pt x="68831" y="104657"/>
                    <a:pt x="69074" y="104611"/>
                    <a:pt x="69328" y="104509"/>
                  </a:cubicBezTo>
                  <a:cubicBezTo>
                    <a:pt x="70487" y="104045"/>
                    <a:pt x="69097" y="101726"/>
                    <a:pt x="68400" y="100567"/>
                  </a:cubicBezTo>
                  <a:cubicBezTo>
                    <a:pt x="67705" y="99408"/>
                    <a:pt x="64459" y="95234"/>
                    <a:pt x="64459" y="95234"/>
                  </a:cubicBezTo>
                  <a:lnTo>
                    <a:pt x="63995" y="93147"/>
                  </a:lnTo>
                  <a:lnTo>
                    <a:pt x="62835" y="89669"/>
                  </a:lnTo>
                  <a:lnTo>
                    <a:pt x="62835" y="82249"/>
                  </a:lnTo>
                  <a:cubicBezTo>
                    <a:pt x="62835" y="79235"/>
                    <a:pt x="62603" y="74366"/>
                    <a:pt x="62140" y="71352"/>
                  </a:cubicBezTo>
                  <a:cubicBezTo>
                    <a:pt x="61676" y="68337"/>
                    <a:pt x="59126" y="59758"/>
                    <a:pt x="59126" y="59758"/>
                  </a:cubicBezTo>
                  <a:cubicBezTo>
                    <a:pt x="59126" y="59758"/>
                    <a:pt x="56807" y="56744"/>
                    <a:pt x="56343" y="54888"/>
                  </a:cubicBezTo>
                  <a:cubicBezTo>
                    <a:pt x="55880" y="53034"/>
                    <a:pt x="50314" y="44686"/>
                    <a:pt x="50314" y="44686"/>
                  </a:cubicBezTo>
                  <a:cubicBezTo>
                    <a:pt x="50314" y="44686"/>
                    <a:pt x="50547" y="42137"/>
                    <a:pt x="51242" y="40282"/>
                  </a:cubicBezTo>
                  <a:cubicBezTo>
                    <a:pt x="51937" y="38427"/>
                    <a:pt x="53561" y="37267"/>
                    <a:pt x="53561" y="37267"/>
                  </a:cubicBezTo>
                  <a:lnTo>
                    <a:pt x="57039" y="37267"/>
                  </a:lnTo>
                  <a:cubicBezTo>
                    <a:pt x="59821" y="37267"/>
                    <a:pt x="60053" y="35180"/>
                    <a:pt x="60053" y="35180"/>
                  </a:cubicBezTo>
                  <a:lnTo>
                    <a:pt x="61369" y="34716"/>
                  </a:lnTo>
                  <a:cubicBezTo>
                    <a:pt x="61672" y="34454"/>
                    <a:pt x="61854" y="34080"/>
                    <a:pt x="61873" y="33680"/>
                  </a:cubicBezTo>
                  <a:lnTo>
                    <a:pt x="61676" y="31933"/>
                  </a:lnTo>
                  <a:lnTo>
                    <a:pt x="62835" y="31470"/>
                  </a:lnTo>
                  <a:cubicBezTo>
                    <a:pt x="63995" y="31006"/>
                    <a:pt x="63067" y="29384"/>
                    <a:pt x="63067" y="29384"/>
                  </a:cubicBezTo>
                  <a:cubicBezTo>
                    <a:pt x="63067" y="29384"/>
                    <a:pt x="64922" y="28456"/>
                    <a:pt x="64691" y="27297"/>
                  </a:cubicBezTo>
                  <a:cubicBezTo>
                    <a:pt x="64460" y="26137"/>
                    <a:pt x="63299" y="23123"/>
                    <a:pt x="63299" y="23123"/>
                  </a:cubicBezTo>
                  <a:lnTo>
                    <a:pt x="64691" y="21964"/>
                  </a:lnTo>
                  <a:cubicBezTo>
                    <a:pt x="65088" y="21665"/>
                    <a:pt x="66294" y="21580"/>
                    <a:pt x="67543" y="21580"/>
                  </a:cubicBezTo>
                  <a:cubicBezTo>
                    <a:pt x="68452" y="21580"/>
                    <a:pt x="69383" y="21625"/>
                    <a:pt x="70042" y="21667"/>
                  </a:cubicBezTo>
                  <a:cubicBezTo>
                    <a:pt x="70592" y="21701"/>
                    <a:pt x="70951" y="21732"/>
                    <a:pt x="70951" y="21732"/>
                  </a:cubicBezTo>
                  <a:cubicBezTo>
                    <a:pt x="71184" y="19414"/>
                    <a:pt x="67937" y="17790"/>
                    <a:pt x="67937" y="17790"/>
                  </a:cubicBezTo>
                  <a:cubicBezTo>
                    <a:pt x="67937" y="17790"/>
                    <a:pt x="67937" y="14312"/>
                    <a:pt x="67705" y="12689"/>
                  </a:cubicBezTo>
                  <a:cubicBezTo>
                    <a:pt x="67473" y="11065"/>
                    <a:pt x="66083" y="6660"/>
                    <a:pt x="64691" y="5037"/>
                  </a:cubicBezTo>
                  <a:cubicBezTo>
                    <a:pt x="63299" y="3414"/>
                    <a:pt x="58199" y="632"/>
                    <a:pt x="56576" y="168"/>
                  </a:cubicBezTo>
                  <a:cubicBezTo>
                    <a:pt x="56193" y="59"/>
                    <a:pt x="55551" y="1"/>
                    <a:pt x="54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58;p41"/>
            <p:cNvSpPr/>
            <p:nvPr/>
          </p:nvSpPr>
          <p:spPr>
            <a:xfrm flipH="1">
              <a:off x="7957235" y="1431721"/>
              <a:ext cx="575506" cy="1089039"/>
            </a:xfrm>
            <a:custGeom>
              <a:avLst/>
              <a:gdLst/>
              <a:ahLst/>
              <a:cxnLst/>
              <a:rect l="l" t="t" r="r" b="b"/>
              <a:pathLst>
                <a:path w="26457" h="50065" extrusionOk="0">
                  <a:moveTo>
                    <a:pt x="16247" y="1"/>
                  </a:moveTo>
                  <a:lnTo>
                    <a:pt x="15797" y="557"/>
                  </a:lnTo>
                  <a:cubicBezTo>
                    <a:pt x="15797" y="557"/>
                    <a:pt x="8146" y="8673"/>
                    <a:pt x="6755" y="11223"/>
                  </a:cubicBezTo>
                  <a:cubicBezTo>
                    <a:pt x="6743" y="11244"/>
                    <a:pt x="6731" y="11272"/>
                    <a:pt x="6718" y="11295"/>
                  </a:cubicBezTo>
                  <a:lnTo>
                    <a:pt x="6695" y="11262"/>
                  </a:lnTo>
                  <a:lnTo>
                    <a:pt x="3123" y="24540"/>
                  </a:lnTo>
                  <a:cubicBezTo>
                    <a:pt x="2792" y="25837"/>
                    <a:pt x="2520" y="26761"/>
                    <a:pt x="2349" y="26990"/>
                  </a:cubicBezTo>
                  <a:cubicBezTo>
                    <a:pt x="1654" y="27917"/>
                    <a:pt x="30" y="37888"/>
                    <a:pt x="30" y="41133"/>
                  </a:cubicBezTo>
                  <a:cubicBezTo>
                    <a:pt x="30" y="42771"/>
                    <a:pt x="1504" y="44760"/>
                    <a:pt x="2964" y="46331"/>
                  </a:cubicBezTo>
                  <a:cubicBezTo>
                    <a:pt x="5360" y="47955"/>
                    <a:pt x="10279" y="50065"/>
                    <a:pt x="13250" y="50065"/>
                  </a:cubicBezTo>
                  <a:cubicBezTo>
                    <a:pt x="13701" y="50065"/>
                    <a:pt x="14108" y="50016"/>
                    <a:pt x="14453" y="49910"/>
                  </a:cubicBezTo>
                  <a:cubicBezTo>
                    <a:pt x="17638" y="48930"/>
                    <a:pt x="20333" y="46970"/>
                    <a:pt x="20333" y="46970"/>
                  </a:cubicBezTo>
                  <a:cubicBezTo>
                    <a:pt x="20333" y="46970"/>
                    <a:pt x="12004" y="46725"/>
                    <a:pt x="10534" y="46480"/>
                  </a:cubicBezTo>
                  <a:cubicBezTo>
                    <a:pt x="9065" y="46235"/>
                    <a:pt x="16414" y="45746"/>
                    <a:pt x="16903" y="44030"/>
                  </a:cubicBezTo>
                  <a:cubicBezTo>
                    <a:pt x="17393" y="42315"/>
                    <a:pt x="7350" y="42806"/>
                    <a:pt x="3676" y="42070"/>
                  </a:cubicBezTo>
                  <a:cubicBezTo>
                    <a:pt x="0" y="41336"/>
                    <a:pt x="7105" y="40356"/>
                    <a:pt x="10045" y="39621"/>
                  </a:cubicBezTo>
                  <a:cubicBezTo>
                    <a:pt x="12984" y="38886"/>
                    <a:pt x="14210" y="36436"/>
                    <a:pt x="14210" y="36436"/>
                  </a:cubicBezTo>
                  <a:cubicBezTo>
                    <a:pt x="14210" y="36436"/>
                    <a:pt x="9555" y="36436"/>
                    <a:pt x="8820" y="35211"/>
                  </a:cubicBezTo>
                  <a:cubicBezTo>
                    <a:pt x="8085" y="33987"/>
                    <a:pt x="16658" y="34477"/>
                    <a:pt x="17639" y="33987"/>
                  </a:cubicBezTo>
                  <a:cubicBezTo>
                    <a:pt x="18619" y="33497"/>
                    <a:pt x="20334" y="30558"/>
                    <a:pt x="19843" y="29087"/>
                  </a:cubicBezTo>
                  <a:cubicBezTo>
                    <a:pt x="19353" y="27618"/>
                    <a:pt x="15189" y="26882"/>
                    <a:pt x="13964" y="26149"/>
                  </a:cubicBezTo>
                  <a:cubicBezTo>
                    <a:pt x="12739" y="25414"/>
                    <a:pt x="16414" y="23454"/>
                    <a:pt x="17393" y="22473"/>
                  </a:cubicBezTo>
                  <a:cubicBezTo>
                    <a:pt x="18374" y="21494"/>
                    <a:pt x="18863" y="17575"/>
                    <a:pt x="18374" y="17330"/>
                  </a:cubicBezTo>
                  <a:cubicBezTo>
                    <a:pt x="18362" y="17324"/>
                    <a:pt x="18347" y="17321"/>
                    <a:pt x="18328" y="17321"/>
                  </a:cubicBezTo>
                  <a:cubicBezTo>
                    <a:pt x="17611" y="17321"/>
                    <a:pt x="11540" y="21150"/>
                    <a:pt x="9272" y="23376"/>
                  </a:cubicBezTo>
                  <a:cubicBezTo>
                    <a:pt x="11175" y="20859"/>
                    <a:pt x="15846" y="14533"/>
                    <a:pt x="17638" y="12920"/>
                  </a:cubicBezTo>
                  <a:cubicBezTo>
                    <a:pt x="19831" y="10946"/>
                    <a:pt x="19668" y="9169"/>
                    <a:pt x="18557" y="9169"/>
                  </a:cubicBezTo>
                  <a:cubicBezTo>
                    <a:pt x="18426" y="9169"/>
                    <a:pt x="18283" y="9193"/>
                    <a:pt x="18129" y="9245"/>
                  </a:cubicBezTo>
                  <a:cubicBezTo>
                    <a:pt x="16990" y="9625"/>
                    <a:pt x="12617" y="14121"/>
                    <a:pt x="10135" y="17609"/>
                  </a:cubicBezTo>
                  <a:cubicBezTo>
                    <a:pt x="11852" y="14310"/>
                    <a:pt x="14412" y="9428"/>
                    <a:pt x="15679" y="8020"/>
                  </a:cubicBezTo>
                  <a:cubicBezTo>
                    <a:pt x="17884" y="5570"/>
                    <a:pt x="18619" y="6060"/>
                    <a:pt x="17638" y="5815"/>
                  </a:cubicBezTo>
                  <a:cubicBezTo>
                    <a:pt x="17610" y="5808"/>
                    <a:pt x="17578" y="5805"/>
                    <a:pt x="17542" y="5805"/>
                  </a:cubicBezTo>
                  <a:cubicBezTo>
                    <a:pt x="16500" y="5805"/>
                    <a:pt x="12372" y="8736"/>
                    <a:pt x="11606" y="8736"/>
                  </a:cubicBezTo>
                  <a:cubicBezTo>
                    <a:pt x="11489" y="8736"/>
                    <a:pt x="11451" y="8668"/>
                    <a:pt x="11514" y="8510"/>
                  </a:cubicBezTo>
                  <a:cubicBezTo>
                    <a:pt x="12005" y="7284"/>
                    <a:pt x="15434" y="3610"/>
                    <a:pt x="17393" y="3120"/>
                  </a:cubicBezTo>
                  <a:cubicBezTo>
                    <a:pt x="19353" y="2631"/>
                    <a:pt x="23517" y="2386"/>
                    <a:pt x="24987" y="2386"/>
                  </a:cubicBezTo>
                  <a:cubicBezTo>
                    <a:pt x="26457" y="2386"/>
                    <a:pt x="20823" y="916"/>
                    <a:pt x="20823" y="916"/>
                  </a:cubicBezTo>
                  <a:lnTo>
                    <a:pt x="162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59;p41"/>
            <p:cNvSpPr/>
            <p:nvPr/>
          </p:nvSpPr>
          <p:spPr>
            <a:xfrm flipH="1">
              <a:off x="7567974" y="633186"/>
              <a:ext cx="580814" cy="487952"/>
            </a:xfrm>
            <a:custGeom>
              <a:avLst/>
              <a:gdLst/>
              <a:ahLst/>
              <a:cxnLst/>
              <a:rect l="l" t="t" r="r" b="b"/>
              <a:pathLst>
                <a:path w="26701" h="22432" extrusionOk="0">
                  <a:moveTo>
                    <a:pt x="19481" y="1"/>
                  </a:moveTo>
                  <a:cubicBezTo>
                    <a:pt x="16805" y="1"/>
                    <a:pt x="12191" y="606"/>
                    <a:pt x="8117" y="2023"/>
                  </a:cubicBezTo>
                  <a:cubicBezTo>
                    <a:pt x="2784" y="3879"/>
                    <a:pt x="1160" y="9443"/>
                    <a:pt x="928" y="11530"/>
                  </a:cubicBezTo>
                  <a:cubicBezTo>
                    <a:pt x="696" y="13616"/>
                    <a:pt x="928" y="17327"/>
                    <a:pt x="465" y="18717"/>
                  </a:cubicBezTo>
                  <a:cubicBezTo>
                    <a:pt x="1" y="20109"/>
                    <a:pt x="1" y="22196"/>
                    <a:pt x="1" y="22196"/>
                  </a:cubicBezTo>
                  <a:lnTo>
                    <a:pt x="3002" y="22431"/>
                  </a:lnTo>
                  <a:lnTo>
                    <a:pt x="6602" y="16559"/>
                  </a:lnTo>
                  <a:lnTo>
                    <a:pt x="11256" y="13620"/>
                  </a:lnTo>
                  <a:lnTo>
                    <a:pt x="7826" y="13130"/>
                  </a:lnTo>
                  <a:cubicBezTo>
                    <a:pt x="7826" y="13130"/>
                    <a:pt x="7336" y="9945"/>
                    <a:pt x="12726" y="5780"/>
                  </a:cubicBezTo>
                  <a:cubicBezTo>
                    <a:pt x="15885" y="3339"/>
                    <a:pt x="20808" y="2835"/>
                    <a:pt x="24344" y="2835"/>
                  </a:cubicBezTo>
                  <a:cubicBezTo>
                    <a:pt x="25234" y="2835"/>
                    <a:pt x="26036" y="2867"/>
                    <a:pt x="26700" y="2908"/>
                  </a:cubicBezTo>
                  <a:cubicBezTo>
                    <a:pt x="24723" y="1654"/>
                    <a:pt x="22348" y="459"/>
                    <a:pt x="21333" y="168"/>
                  </a:cubicBezTo>
                  <a:cubicBezTo>
                    <a:pt x="20950" y="59"/>
                    <a:pt x="20308" y="1"/>
                    <a:pt x="19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0;p41"/>
            <p:cNvSpPr/>
            <p:nvPr/>
          </p:nvSpPr>
          <p:spPr>
            <a:xfrm flipH="1">
              <a:off x="8068042" y="1322784"/>
              <a:ext cx="40895" cy="22014"/>
            </a:xfrm>
            <a:custGeom>
              <a:avLst/>
              <a:gdLst/>
              <a:ahLst/>
              <a:cxnLst/>
              <a:rect l="l" t="t" r="r" b="b"/>
              <a:pathLst>
                <a:path w="1880" h="1012" extrusionOk="0">
                  <a:moveTo>
                    <a:pt x="1879" y="0"/>
                  </a:moveTo>
                  <a:lnTo>
                    <a:pt x="256" y="696"/>
                  </a:lnTo>
                  <a:lnTo>
                    <a:pt x="0" y="1012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1;p41"/>
            <p:cNvSpPr/>
            <p:nvPr/>
          </p:nvSpPr>
          <p:spPr>
            <a:xfrm flipH="1">
              <a:off x="8010507" y="1375838"/>
              <a:ext cx="150767" cy="59819"/>
            </a:xfrm>
            <a:custGeom>
              <a:avLst/>
              <a:gdLst/>
              <a:ahLst/>
              <a:cxnLst/>
              <a:rect l="l" t="t" r="r" b="b"/>
              <a:pathLst>
                <a:path w="6931" h="2750" extrusionOk="0">
                  <a:moveTo>
                    <a:pt x="1250" y="1"/>
                  </a:moveTo>
                  <a:lnTo>
                    <a:pt x="1" y="1543"/>
                  </a:lnTo>
                  <a:cubicBezTo>
                    <a:pt x="2064" y="1692"/>
                    <a:pt x="6931" y="2750"/>
                    <a:pt x="6931" y="2750"/>
                  </a:cubicBezTo>
                  <a:cubicBezTo>
                    <a:pt x="6931" y="2750"/>
                    <a:pt x="4236" y="1036"/>
                    <a:pt x="3501" y="1036"/>
                  </a:cubicBezTo>
                  <a:cubicBezTo>
                    <a:pt x="3031" y="1036"/>
                    <a:pt x="1961" y="434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62;p41"/>
            <p:cNvSpPr/>
            <p:nvPr/>
          </p:nvSpPr>
          <p:spPr>
            <a:xfrm flipH="1">
              <a:off x="7935895" y="1213869"/>
              <a:ext cx="135496" cy="184505"/>
            </a:xfrm>
            <a:custGeom>
              <a:avLst/>
              <a:gdLst/>
              <a:ahLst/>
              <a:cxnLst/>
              <a:rect l="l" t="t" r="r" b="b"/>
              <a:pathLst>
                <a:path w="6229" h="8482" extrusionOk="0">
                  <a:moveTo>
                    <a:pt x="1" y="0"/>
                  </a:moveTo>
                  <a:lnTo>
                    <a:pt x="152" y="5007"/>
                  </a:lnTo>
                  <a:lnTo>
                    <a:pt x="5003" y="8482"/>
                  </a:lnTo>
                  <a:cubicBezTo>
                    <a:pt x="5003" y="8482"/>
                    <a:pt x="5493" y="7502"/>
                    <a:pt x="5739" y="6521"/>
                  </a:cubicBezTo>
                  <a:cubicBezTo>
                    <a:pt x="5983" y="5542"/>
                    <a:pt x="6228" y="3827"/>
                    <a:pt x="4023" y="2357"/>
                  </a:cubicBezTo>
                  <a:cubicBezTo>
                    <a:pt x="2677" y="1460"/>
                    <a:pt x="1058" y="56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63;p41"/>
            <p:cNvSpPr/>
            <p:nvPr/>
          </p:nvSpPr>
          <p:spPr>
            <a:xfrm flipH="1">
              <a:off x="7424342" y="4162486"/>
              <a:ext cx="463633" cy="1028850"/>
            </a:xfrm>
            <a:custGeom>
              <a:avLst/>
              <a:gdLst/>
              <a:ahLst/>
              <a:cxnLst/>
              <a:rect l="l" t="t" r="r" b="b"/>
              <a:pathLst>
                <a:path w="21314" h="47298" extrusionOk="0">
                  <a:moveTo>
                    <a:pt x="1284" y="0"/>
                  </a:moveTo>
                  <a:cubicBezTo>
                    <a:pt x="1189" y="0"/>
                    <a:pt x="1088" y="22"/>
                    <a:pt x="981" y="67"/>
                  </a:cubicBezTo>
                  <a:lnTo>
                    <a:pt x="736" y="1046"/>
                  </a:lnTo>
                  <a:cubicBezTo>
                    <a:pt x="736" y="1046"/>
                    <a:pt x="1471" y="9865"/>
                    <a:pt x="1226" y="14275"/>
                  </a:cubicBezTo>
                  <a:cubicBezTo>
                    <a:pt x="981" y="18685"/>
                    <a:pt x="1715" y="19420"/>
                    <a:pt x="2205" y="20890"/>
                  </a:cubicBezTo>
                  <a:cubicBezTo>
                    <a:pt x="2695" y="22360"/>
                    <a:pt x="1715" y="32648"/>
                    <a:pt x="1715" y="32648"/>
                  </a:cubicBezTo>
                  <a:cubicBezTo>
                    <a:pt x="1715" y="32648"/>
                    <a:pt x="0" y="43916"/>
                    <a:pt x="246" y="45877"/>
                  </a:cubicBezTo>
                  <a:cubicBezTo>
                    <a:pt x="310" y="46388"/>
                    <a:pt x="509" y="46865"/>
                    <a:pt x="788" y="47298"/>
                  </a:cubicBezTo>
                  <a:lnTo>
                    <a:pt x="8061" y="47298"/>
                  </a:lnTo>
                  <a:cubicBezTo>
                    <a:pt x="9212" y="46270"/>
                    <a:pt x="10270" y="44995"/>
                    <a:pt x="10779" y="43672"/>
                  </a:cubicBezTo>
                  <a:cubicBezTo>
                    <a:pt x="12004" y="40488"/>
                    <a:pt x="17638" y="30689"/>
                    <a:pt x="18863" y="27505"/>
                  </a:cubicBezTo>
                  <a:cubicBezTo>
                    <a:pt x="19756" y="25185"/>
                    <a:pt x="20258" y="23124"/>
                    <a:pt x="19328" y="23124"/>
                  </a:cubicBezTo>
                  <a:cubicBezTo>
                    <a:pt x="18981" y="23124"/>
                    <a:pt x="18436" y="23410"/>
                    <a:pt x="17639" y="24074"/>
                  </a:cubicBezTo>
                  <a:cubicBezTo>
                    <a:pt x="14699" y="26524"/>
                    <a:pt x="11270" y="27014"/>
                    <a:pt x="9555" y="28240"/>
                  </a:cubicBezTo>
                  <a:cubicBezTo>
                    <a:pt x="8927" y="28688"/>
                    <a:pt x="8463" y="28972"/>
                    <a:pt x="8344" y="28972"/>
                  </a:cubicBezTo>
                  <a:cubicBezTo>
                    <a:pt x="8137" y="28972"/>
                    <a:pt x="8964" y="28119"/>
                    <a:pt x="11760" y="25790"/>
                  </a:cubicBezTo>
                  <a:cubicBezTo>
                    <a:pt x="16169" y="22115"/>
                    <a:pt x="19843" y="20645"/>
                    <a:pt x="19843" y="20645"/>
                  </a:cubicBezTo>
                  <a:cubicBezTo>
                    <a:pt x="19843" y="20645"/>
                    <a:pt x="19778" y="20637"/>
                    <a:pt x="19647" y="20637"/>
                  </a:cubicBezTo>
                  <a:cubicBezTo>
                    <a:pt x="19058" y="20637"/>
                    <a:pt x="17127" y="20801"/>
                    <a:pt x="13719" y="22605"/>
                  </a:cubicBezTo>
                  <a:cubicBezTo>
                    <a:pt x="9555" y="24810"/>
                    <a:pt x="8329" y="25300"/>
                    <a:pt x="8329" y="25300"/>
                  </a:cubicBezTo>
                  <a:cubicBezTo>
                    <a:pt x="8329" y="25300"/>
                    <a:pt x="8819" y="21624"/>
                    <a:pt x="11269" y="20154"/>
                  </a:cubicBezTo>
                  <a:cubicBezTo>
                    <a:pt x="13719" y="18684"/>
                    <a:pt x="16658" y="15254"/>
                    <a:pt x="17393" y="14765"/>
                  </a:cubicBezTo>
                  <a:cubicBezTo>
                    <a:pt x="18128" y="14275"/>
                    <a:pt x="21313" y="10601"/>
                    <a:pt x="19108" y="9620"/>
                  </a:cubicBezTo>
                  <a:cubicBezTo>
                    <a:pt x="16903" y="8641"/>
                    <a:pt x="11514" y="7661"/>
                    <a:pt x="10779" y="7416"/>
                  </a:cubicBezTo>
                  <a:cubicBezTo>
                    <a:pt x="10045" y="7170"/>
                    <a:pt x="13719" y="2761"/>
                    <a:pt x="11759" y="2761"/>
                  </a:cubicBezTo>
                  <a:cubicBezTo>
                    <a:pt x="9800" y="2761"/>
                    <a:pt x="10534" y="3986"/>
                    <a:pt x="9064" y="4966"/>
                  </a:cubicBezTo>
                  <a:cubicBezTo>
                    <a:pt x="7595" y="5947"/>
                    <a:pt x="7350" y="7416"/>
                    <a:pt x="7350" y="7416"/>
                  </a:cubicBezTo>
                  <a:cubicBezTo>
                    <a:pt x="7350" y="7416"/>
                    <a:pt x="7448" y="7343"/>
                    <a:pt x="7520" y="7343"/>
                  </a:cubicBezTo>
                  <a:cubicBezTo>
                    <a:pt x="7675" y="7343"/>
                    <a:pt x="7710" y="7687"/>
                    <a:pt x="6370" y="9865"/>
                  </a:cubicBezTo>
                  <a:cubicBezTo>
                    <a:pt x="4410" y="13049"/>
                    <a:pt x="4410" y="14520"/>
                    <a:pt x="3185" y="14765"/>
                  </a:cubicBezTo>
                  <a:cubicBezTo>
                    <a:pt x="3176" y="14767"/>
                    <a:pt x="3167" y="14767"/>
                    <a:pt x="3158" y="14767"/>
                  </a:cubicBezTo>
                  <a:cubicBezTo>
                    <a:pt x="2033" y="14767"/>
                    <a:pt x="3762" y="0"/>
                    <a:pt x="1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64;p41"/>
            <p:cNvSpPr/>
            <p:nvPr/>
          </p:nvSpPr>
          <p:spPr>
            <a:xfrm flipH="1">
              <a:off x="8223659" y="2745093"/>
              <a:ext cx="222702" cy="201776"/>
            </a:xfrm>
            <a:custGeom>
              <a:avLst/>
              <a:gdLst/>
              <a:ahLst/>
              <a:cxnLst/>
              <a:rect l="l" t="t" r="r" b="b"/>
              <a:pathLst>
                <a:path w="10238" h="9276" extrusionOk="0">
                  <a:moveTo>
                    <a:pt x="4406" y="1"/>
                  </a:moveTo>
                  <a:cubicBezTo>
                    <a:pt x="4406" y="1"/>
                    <a:pt x="2605" y="937"/>
                    <a:pt x="1165" y="937"/>
                  </a:cubicBezTo>
                  <a:cubicBezTo>
                    <a:pt x="1084" y="937"/>
                    <a:pt x="1005" y="934"/>
                    <a:pt x="928" y="928"/>
                  </a:cubicBezTo>
                  <a:lnTo>
                    <a:pt x="1" y="2319"/>
                  </a:lnTo>
                  <a:lnTo>
                    <a:pt x="3479" y="9275"/>
                  </a:lnTo>
                  <a:cubicBezTo>
                    <a:pt x="4803" y="8932"/>
                    <a:pt x="8279" y="6924"/>
                    <a:pt x="9258" y="6189"/>
                  </a:cubicBezTo>
                  <a:cubicBezTo>
                    <a:pt x="10238" y="5454"/>
                    <a:pt x="9258" y="3985"/>
                    <a:pt x="8279" y="2760"/>
                  </a:cubicBezTo>
                  <a:cubicBezTo>
                    <a:pt x="7298" y="1535"/>
                    <a:pt x="9013" y="66"/>
                    <a:pt x="9013" y="66"/>
                  </a:cubicBezTo>
                  <a:lnTo>
                    <a:pt x="9013" y="66"/>
                  </a:lnTo>
                  <a:lnTo>
                    <a:pt x="6563" y="800"/>
                  </a:lnTo>
                  <a:lnTo>
                    <a:pt x="44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65;p41"/>
            <p:cNvSpPr/>
            <p:nvPr/>
          </p:nvSpPr>
          <p:spPr>
            <a:xfrm flipH="1">
              <a:off x="8610593" y="2961965"/>
              <a:ext cx="77591" cy="54642"/>
            </a:xfrm>
            <a:custGeom>
              <a:avLst/>
              <a:gdLst/>
              <a:ahLst/>
              <a:cxnLst/>
              <a:rect l="l" t="t" r="r" b="b"/>
              <a:pathLst>
                <a:path w="3567" h="2512" extrusionOk="0">
                  <a:moveTo>
                    <a:pt x="2538" y="1"/>
                  </a:moveTo>
                  <a:cubicBezTo>
                    <a:pt x="816" y="1"/>
                    <a:pt x="94" y="2198"/>
                    <a:pt x="0" y="2511"/>
                  </a:cubicBezTo>
                  <a:cubicBezTo>
                    <a:pt x="558" y="2236"/>
                    <a:pt x="1301" y="1861"/>
                    <a:pt x="2248" y="1364"/>
                  </a:cubicBezTo>
                  <a:cubicBezTo>
                    <a:pt x="3005" y="966"/>
                    <a:pt x="3387" y="533"/>
                    <a:pt x="3567" y="132"/>
                  </a:cubicBezTo>
                  <a:cubicBezTo>
                    <a:pt x="3253" y="56"/>
                    <a:pt x="2915" y="1"/>
                    <a:pt x="2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66;p41"/>
            <p:cNvSpPr/>
            <p:nvPr/>
          </p:nvSpPr>
          <p:spPr>
            <a:xfrm flipH="1">
              <a:off x="7680130" y="3395906"/>
              <a:ext cx="441402" cy="309777"/>
            </a:xfrm>
            <a:custGeom>
              <a:avLst/>
              <a:gdLst/>
              <a:ahLst/>
              <a:cxnLst/>
              <a:rect l="l" t="t" r="r" b="b"/>
              <a:pathLst>
                <a:path w="20292" h="14241" extrusionOk="0">
                  <a:moveTo>
                    <a:pt x="2110" y="1"/>
                  </a:moveTo>
                  <a:cubicBezTo>
                    <a:pt x="1" y="1"/>
                    <a:pt x="449" y="5068"/>
                    <a:pt x="449" y="8116"/>
                  </a:cubicBezTo>
                  <a:cubicBezTo>
                    <a:pt x="449" y="11301"/>
                    <a:pt x="1919" y="12280"/>
                    <a:pt x="2899" y="13261"/>
                  </a:cubicBezTo>
                  <a:cubicBezTo>
                    <a:pt x="2978" y="13340"/>
                    <a:pt x="3082" y="13376"/>
                    <a:pt x="3205" y="13376"/>
                  </a:cubicBezTo>
                  <a:cubicBezTo>
                    <a:pt x="4369" y="13376"/>
                    <a:pt x="7259" y="10149"/>
                    <a:pt x="7645" y="10149"/>
                  </a:cubicBezTo>
                  <a:cubicBezTo>
                    <a:pt x="7720" y="10149"/>
                    <a:pt x="7700" y="10272"/>
                    <a:pt x="7553" y="10566"/>
                  </a:cubicBezTo>
                  <a:cubicBezTo>
                    <a:pt x="6573" y="12526"/>
                    <a:pt x="4613" y="14240"/>
                    <a:pt x="8288" y="14240"/>
                  </a:cubicBezTo>
                  <a:cubicBezTo>
                    <a:pt x="11963" y="14240"/>
                    <a:pt x="19311" y="13751"/>
                    <a:pt x="19801" y="12281"/>
                  </a:cubicBezTo>
                  <a:cubicBezTo>
                    <a:pt x="20292" y="10811"/>
                    <a:pt x="15882" y="5911"/>
                    <a:pt x="15882" y="5911"/>
                  </a:cubicBezTo>
                  <a:cubicBezTo>
                    <a:pt x="15882" y="5911"/>
                    <a:pt x="16127" y="4197"/>
                    <a:pt x="16372" y="2727"/>
                  </a:cubicBezTo>
                  <a:cubicBezTo>
                    <a:pt x="16579" y="1482"/>
                    <a:pt x="14854" y="413"/>
                    <a:pt x="12237" y="413"/>
                  </a:cubicBezTo>
                  <a:cubicBezTo>
                    <a:pt x="11764" y="413"/>
                    <a:pt x="11262" y="448"/>
                    <a:pt x="10737" y="523"/>
                  </a:cubicBezTo>
                  <a:cubicBezTo>
                    <a:pt x="10737" y="523"/>
                    <a:pt x="4858" y="523"/>
                    <a:pt x="2409" y="32"/>
                  </a:cubicBezTo>
                  <a:cubicBezTo>
                    <a:pt x="2304" y="11"/>
                    <a:pt x="2204" y="1"/>
                    <a:pt x="2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67;p41"/>
            <p:cNvSpPr/>
            <p:nvPr/>
          </p:nvSpPr>
          <p:spPr>
            <a:xfrm flipH="1">
              <a:off x="7850626" y="3641709"/>
              <a:ext cx="429286" cy="1549583"/>
            </a:xfrm>
            <a:custGeom>
              <a:avLst/>
              <a:gdLst/>
              <a:ahLst/>
              <a:cxnLst/>
              <a:rect l="l" t="t" r="r" b="b"/>
              <a:pathLst>
                <a:path w="19735" h="71237" extrusionOk="0">
                  <a:moveTo>
                    <a:pt x="3566" y="1"/>
                  </a:moveTo>
                  <a:lnTo>
                    <a:pt x="3529" y="205"/>
                  </a:lnTo>
                  <a:lnTo>
                    <a:pt x="5101" y="4923"/>
                  </a:lnTo>
                  <a:cubicBezTo>
                    <a:pt x="5101" y="4923"/>
                    <a:pt x="6956" y="15589"/>
                    <a:pt x="6956" y="18139"/>
                  </a:cubicBezTo>
                  <a:cubicBezTo>
                    <a:pt x="6956" y="20690"/>
                    <a:pt x="3247" y="43413"/>
                    <a:pt x="3247" y="43413"/>
                  </a:cubicBezTo>
                  <a:lnTo>
                    <a:pt x="465" y="57556"/>
                  </a:lnTo>
                  <a:lnTo>
                    <a:pt x="0" y="71237"/>
                  </a:lnTo>
                  <a:lnTo>
                    <a:pt x="6639" y="71237"/>
                  </a:lnTo>
                  <a:cubicBezTo>
                    <a:pt x="6787" y="70782"/>
                    <a:pt x="6965" y="70300"/>
                    <a:pt x="7240" y="69816"/>
                  </a:cubicBezTo>
                  <a:cubicBezTo>
                    <a:pt x="8220" y="68101"/>
                    <a:pt x="9935" y="66387"/>
                    <a:pt x="10915" y="63447"/>
                  </a:cubicBezTo>
                  <a:cubicBezTo>
                    <a:pt x="11894" y="60508"/>
                    <a:pt x="12630" y="56832"/>
                    <a:pt x="13364" y="55608"/>
                  </a:cubicBezTo>
                  <a:cubicBezTo>
                    <a:pt x="14099" y="54383"/>
                    <a:pt x="12875" y="52914"/>
                    <a:pt x="12875" y="52914"/>
                  </a:cubicBezTo>
                  <a:cubicBezTo>
                    <a:pt x="12875" y="52914"/>
                    <a:pt x="9850" y="54577"/>
                    <a:pt x="8672" y="54577"/>
                  </a:cubicBezTo>
                  <a:cubicBezTo>
                    <a:pt x="8351" y="54577"/>
                    <a:pt x="8167" y="54453"/>
                    <a:pt x="8220" y="54139"/>
                  </a:cubicBezTo>
                  <a:cubicBezTo>
                    <a:pt x="8465" y="52668"/>
                    <a:pt x="9690" y="52668"/>
                    <a:pt x="10180" y="50953"/>
                  </a:cubicBezTo>
                  <a:cubicBezTo>
                    <a:pt x="10670" y="49239"/>
                    <a:pt x="14344" y="48014"/>
                    <a:pt x="17040" y="47525"/>
                  </a:cubicBezTo>
                  <a:cubicBezTo>
                    <a:pt x="19735" y="47034"/>
                    <a:pt x="15569" y="46054"/>
                    <a:pt x="13609" y="46054"/>
                  </a:cubicBezTo>
                  <a:cubicBezTo>
                    <a:pt x="12303" y="46054"/>
                    <a:pt x="10017" y="46708"/>
                    <a:pt x="8856" y="46708"/>
                  </a:cubicBezTo>
                  <a:cubicBezTo>
                    <a:pt x="8275" y="46708"/>
                    <a:pt x="7976" y="46544"/>
                    <a:pt x="8221" y="46054"/>
                  </a:cubicBezTo>
                  <a:cubicBezTo>
                    <a:pt x="8956" y="44585"/>
                    <a:pt x="9445" y="41400"/>
                    <a:pt x="12630" y="40910"/>
                  </a:cubicBezTo>
                  <a:cubicBezTo>
                    <a:pt x="15815" y="40420"/>
                    <a:pt x="15325" y="39930"/>
                    <a:pt x="16549" y="37970"/>
                  </a:cubicBezTo>
                  <a:cubicBezTo>
                    <a:pt x="16809" y="37555"/>
                    <a:pt x="16870" y="37393"/>
                    <a:pt x="16792" y="37393"/>
                  </a:cubicBezTo>
                  <a:cubicBezTo>
                    <a:pt x="16513" y="37393"/>
                    <a:pt x="14459" y="39452"/>
                    <a:pt x="13268" y="39452"/>
                  </a:cubicBezTo>
                  <a:cubicBezTo>
                    <a:pt x="13217" y="39452"/>
                    <a:pt x="13167" y="39448"/>
                    <a:pt x="13120" y="39440"/>
                  </a:cubicBezTo>
                  <a:cubicBezTo>
                    <a:pt x="11650" y="39195"/>
                    <a:pt x="15569" y="35030"/>
                    <a:pt x="14835" y="32825"/>
                  </a:cubicBezTo>
                  <a:cubicBezTo>
                    <a:pt x="14100" y="30620"/>
                    <a:pt x="12140" y="27437"/>
                    <a:pt x="12385" y="24252"/>
                  </a:cubicBezTo>
                  <a:cubicBezTo>
                    <a:pt x="12630" y="21067"/>
                    <a:pt x="13609" y="18373"/>
                    <a:pt x="11405" y="14698"/>
                  </a:cubicBezTo>
                  <a:cubicBezTo>
                    <a:pt x="9200" y="11024"/>
                    <a:pt x="3566" y="1"/>
                    <a:pt x="3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68;p41"/>
            <p:cNvSpPr/>
            <p:nvPr/>
          </p:nvSpPr>
          <p:spPr>
            <a:xfrm flipH="1">
              <a:off x="8330225" y="2946847"/>
              <a:ext cx="333009" cy="327223"/>
            </a:xfrm>
            <a:custGeom>
              <a:avLst/>
              <a:gdLst/>
              <a:ahLst/>
              <a:cxnLst/>
              <a:rect l="l" t="t" r="r" b="b"/>
              <a:pathLst>
                <a:path w="15309" h="15043" extrusionOk="0">
                  <a:moveTo>
                    <a:pt x="13449" y="0"/>
                  </a:moveTo>
                  <a:cubicBezTo>
                    <a:pt x="13448" y="1"/>
                    <a:pt x="8580" y="696"/>
                    <a:pt x="6956" y="696"/>
                  </a:cubicBezTo>
                  <a:cubicBezTo>
                    <a:pt x="6129" y="696"/>
                    <a:pt x="5486" y="997"/>
                    <a:pt x="5051" y="1292"/>
                  </a:cubicBezTo>
                  <a:cubicBezTo>
                    <a:pt x="4959" y="1935"/>
                    <a:pt x="4653" y="2916"/>
                    <a:pt x="3795" y="4264"/>
                  </a:cubicBezTo>
                  <a:cubicBezTo>
                    <a:pt x="2676" y="6021"/>
                    <a:pt x="1040" y="6630"/>
                    <a:pt x="35" y="6842"/>
                  </a:cubicBezTo>
                  <a:lnTo>
                    <a:pt x="1" y="7188"/>
                  </a:lnTo>
                  <a:cubicBezTo>
                    <a:pt x="1" y="7188"/>
                    <a:pt x="464" y="10899"/>
                    <a:pt x="1624" y="13449"/>
                  </a:cubicBezTo>
                  <a:cubicBezTo>
                    <a:pt x="1811" y="13858"/>
                    <a:pt x="2164" y="14369"/>
                    <a:pt x="2633" y="14939"/>
                  </a:cubicBezTo>
                  <a:cubicBezTo>
                    <a:pt x="3228" y="15002"/>
                    <a:pt x="3796" y="15043"/>
                    <a:pt x="4286" y="15043"/>
                  </a:cubicBezTo>
                  <a:cubicBezTo>
                    <a:pt x="6735" y="15043"/>
                    <a:pt x="12369" y="8428"/>
                    <a:pt x="13839" y="5243"/>
                  </a:cubicBezTo>
                  <a:cubicBezTo>
                    <a:pt x="15309" y="2059"/>
                    <a:pt x="12124" y="344"/>
                    <a:pt x="13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978814" y="2653380"/>
            <a:ext cx="5186373" cy="2490079"/>
            <a:chOff x="2165596" y="2711382"/>
            <a:chExt cx="5040963" cy="2410299"/>
          </a:xfrm>
        </p:grpSpPr>
        <p:pic>
          <p:nvPicPr>
            <p:cNvPr id="17" name="图片 12" descr="D:\个人文件夹\2020年\办公室相关\ppt专用\素材图片\元素\幼小学习\11d7e452703442dfce22b12ef2fb5d75.jpg11d7e452703442dfce22b12ef2fb5d7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2598526" y="2711382"/>
              <a:ext cx="4277165" cy="24102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同侧圆角矩形 2"/>
            <p:cNvSpPr/>
            <p:nvPr/>
          </p:nvSpPr>
          <p:spPr>
            <a:xfrm>
              <a:off x="2721791" y="2929875"/>
              <a:ext cx="3934047" cy="816396"/>
            </a:xfrm>
            <a:prstGeom prst="round2SameRect">
              <a:avLst>
                <a:gd name="adj1" fmla="val 3426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zh-CN" altLang="en-US" sz="1350" kern="12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文本框 3"/>
            <p:cNvSpPr txBox="1"/>
            <p:nvPr/>
          </p:nvSpPr>
          <p:spPr>
            <a:xfrm>
              <a:off x="2165596" y="2996873"/>
              <a:ext cx="5040963" cy="5909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 defTabSz="685800">
                <a:lnSpc>
                  <a:spcPct val="90000"/>
                </a:lnSpc>
                <a:buClrTx/>
                <a:defRPr/>
              </a:pPr>
              <a:r>
                <a:rPr lang="en-US" altLang="zh-CN" sz="3600" kern="1200" dirty="0" err="1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SVN-Poky's" panose="020B0606040200020203" pitchFamily="34" charset="0"/>
                  <a:ea typeface="字魂130号-快乐俏黑体" panose="00000500000000000000" charset="-122"/>
                  <a:sym typeface="+mn-ea"/>
                </a:rPr>
                <a:t>Thảo</a:t>
              </a:r>
              <a:r>
                <a:rPr lang="en-US" altLang="zh-CN" sz="3600" kern="1200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SVN-Poky's" panose="020B0606040200020203" pitchFamily="34" charset="0"/>
                  <a:ea typeface="字魂130号-快乐俏黑体" panose="00000500000000000000" charset="-122"/>
                  <a:sym typeface="+mn-ea"/>
                </a:rPr>
                <a:t> </a:t>
              </a:r>
              <a:r>
                <a:rPr lang="en-US" altLang="zh-CN" sz="3600" kern="1200" dirty="0" err="1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SVN-Poky's" panose="020B0606040200020203" pitchFamily="34" charset="0"/>
                  <a:ea typeface="字魂130号-快乐俏黑体" panose="00000500000000000000" charset="-122"/>
                  <a:sym typeface="+mn-ea"/>
                </a:rPr>
                <a:t>luận</a:t>
              </a:r>
              <a:r>
                <a:rPr lang="en-US" altLang="zh-CN" sz="3600" kern="1200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SVN-Poky's" panose="020B0606040200020203" pitchFamily="34" charset="0"/>
                  <a:ea typeface="字魂130号-快乐俏黑体" panose="00000500000000000000" charset="-122"/>
                  <a:sym typeface="+mn-ea"/>
                </a:rPr>
                <a:t> </a:t>
              </a:r>
              <a:r>
                <a:rPr lang="en-US" altLang="zh-CN" sz="3600" kern="1200" dirty="0" err="1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SVN-Poky's" panose="020B0606040200020203" pitchFamily="34" charset="0"/>
                  <a:ea typeface="字魂130号-快乐俏黑体" panose="00000500000000000000" charset="-122"/>
                  <a:sym typeface="+mn-ea"/>
                </a:rPr>
                <a:t>nhóm</a:t>
              </a:r>
              <a:r>
                <a:rPr lang="en-US" altLang="zh-CN" sz="3600" kern="1200" dirty="0">
                  <a:ln>
                    <a:solidFill>
                      <a:schemeClr val="tx1"/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SVN-Poky's" panose="020B0606040200020203" pitchFamily="34" charset="0"/>
                  <a:ea typeface="字魂130号-快乐俏黑体" panose="00000500000000000000" charset="-122"/>
                  <a:sym typeface="+mn-ea"/>
                </a:rPr>
                <a:t> 2</a:t>
              </a:r>
              <a:endParaRPr lang="zh-CN" altLang="en-US" sz="3600" kern="1200" dirty="0">
                <a:ln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SVN-Poky's" panose="020B0606040200020203" pitchFamily="34" charset="0"/>
                <a:ea typeface="字魂130号-快乐俏黑体" panose="00000500000000000000" charset="-122"/>
                <a:sym typeface="+mn-ea"/>
              </a:endParaRPr>
            </a:p>
          </p:txBody>
        </p:sp>
        <p:pic>
          <p:nvPicPr>
            <p:cNvPr id="20" name="图片 5" descr="D:\个人文件夹\2020年\办公室相关\ppt专用\素材图片\元素\幼小学习\4ecf9ce4035038a4214249c5daed9a9f.png4ecf9ce4035038a4214249c5daed9a9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960000">
              <a:off x="6384044" y="3080247"/>
              <a:ext cx="623450" cy="1058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717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1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58681"/>
            <a:ext cx="9002943" cy="873027"/>
            <a:chOff x="-110874" y="212825"/>
            <a:chExt cx="9002943" cy="916474"/>
          </a:xfrm>
        </p:grpSpPr>
        <p:sp>
          <p:nvSpPr>
            <p:cNvPr id="19" name="圆角矩形 7"/>
            <p:cNvSpPr/>
            <p:nvPr/>
          </p:nvSpPr>
          <p:spPr>
            <a:xfrm>
              <a:off x="206297" y="273641"/>
              <a:ext cx="8685772" cy="748556"/>
            </a:xfrm>
            <a:prstGeom prst="roundRect">
              <a:avLst>
                <a:gd name="adj" fmla="val 22936"/>
              </a:avLst>
            </a:prstGeom>
            <a:solidFill>
              <a:srgbClr val="FFFFFF"/>
            </a:solidFill>
            <a:ln w="28575" cap="flat" cmpd="sng" algn="ctr">
              <a:solidFill>
                <a:srgbClr val="92D050"/>
              </a:solidFill>
              <a:prstDash val="dash"/>
            </a:ln>
            <a:effectLst/>
          </p:spPr>
          <p:txBody>
            <a:bodyPr rtlCol="0" anchor="ctr"/>
            <a:lstStyle/>
            <a:p>
              <a:pPr lvl="0" algn="ctr">
                <a:buClrTx/>
                <a:defRPr/>
              </a:pPr>
              <a:r>
                <a:rPr kumimoji="0" lang="vi-VN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Quốc</a:t>
              </a:r>
              <a:r>
                <a:rPr kumimoji="0" lang="vi-VN" altLang="zh-CN" sz="28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 hội khóa VI họp ở đâu </a:t>
              </a:r>
              <a:r>
                <a:rPr kumimoji="0" lang="vi-VN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?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</a:endParaRPr>
            </a:p>
          </p:txBody>
        </p:sp>
        <p:pic>
          <p:nvPicPr>
            <p:cNvPr id="20" name="Graphic 11" descr="Blueberry with solid fill">
              <a:hlinkClick r:id="rId3" action="ppaction://hlinksldjump"/>
              <a:extLst>
                <a:ext uri="{FF2B5EF4-FFF2-40B4-BE49-F238E27FC236}">
                  <a16:creationId xmlns:a16="http://schemas.microsoft.com/office/drawing/2014/main" id="{4B8B8558-42AA-4717-97D2-0B0069BB3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rgbClr val="8ACDCE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0874" y="212825"/>
              <a:ext cx="916474" cy="916474"/>
            </a:xfrm>
            <a:prstGeom prst="rect">
              <a:avLst/>
            </a:prstGeom>
          </p:spPr>
        </p:pic>
      </p:grpSp>
      <p:sp>
        <p:nvSpPr>
          <p:cNvPr id="21" name="Google Shape;1021;p34">
            <a:extLst>
              <a:ext uri="{FF2B5EF4-FFF2-40B4-BE49-F238E27FC236}">
                <a16:creationId xmlns:a16="http://schemas.microsoft.com/office/drawing/2014/main" id="{AF099E0F-B51F-42AE-B117-A6F1A0CDC247}"/>
              </a:ext>
            </a:extLst>
          </p:cNvPr>
          <p:cNvSpPr/>
          <p:nvPr/>
        </p:nvSpPr>
        <p:spPr>
          <a:xfrm rot="13789670" flipH="1">
            <a:off x="-136596" y="1158158"/>
            <a:ext cx="691610" cy="539376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AFBFFA">
                  <a:lumMod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38355" y="1033732"/>
            <a:ext cx="8364588" cy="138464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rgbClr val="002060"/>
                </a:solidFill>
              </a:rPr>
              <a:t>Cuối tháng 6 – đầu tháng 7 năm 1976, Quốc hội của nước Việt Nam thống nhất (khóa VI) họp tại Hà Nội.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" name="Content Placeholder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686" y="2520405"/>
            <a:ext cx="4166624" cy="2533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 Box 17"/>
          <p:cNvSpPr txBox="1"/>
          <p:nvPr/>
        </p:nvSpPr>
        <p:spPr>
          <a:xfrm>
            <a:off x="5089584" y="2879380"/>
            <a:ext cx="3778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dirty="0">
                <a:latin typeface="Pattaya" panose="00000500000000000000" pitchFamily="2" charset="-34"/>
                <a:cs typeface="Pattaya" panose="00000500000000000000" pitchFamily="2" charset="-34"/>
              </a:rPr>
              <a:t>Quang cảnh khai mạc kì họp thứ nhất, khóa VI, Quốc hội nước Việt Nam thống nhất.</a:t>
            </a:r>
          </a:p>
        </p:txBody>
      </p:sp>
    </p:spTree>
    <p:extLst>
      <p:ext uri="{BB962C8B-B14F-4D97-AF65-F5344CB8AC3E}">
        <p14:creationId xmlns:p14="http://schemas.microsoft.com/office/powerpoint/2010/main" val="255128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/>
          <p:nvPr>
            <p:extLst>
              <p:ext uri="{D42A27DB-BD31-4B8C-83A1-F6EECF244321}">
                <p14:modId xmlns:p14="http://schemas.microsoft.com/office/powerpoint/2010/main" val="2074054289"/>
              </p:ext>
            </p:extLst>
          </p:nvPr>
        </p:nvGraphicFramePr>
        <p:xfrm>
          <a:off x="72448" y="835061"/>
          <a:ext cx="8930495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9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600" dirty="0">
                          <a:latin typeface="Times New Roman" panose="02020603050405020304" charset="0"/>
                        </a:rPr>
                        <a:t>Nội 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600" b="1" dirty="0"/>
                        <a:t>Quyết định của kì họp thứ nhất Quốc hội khóa V</a:t>
                      </a:r>
                      <a:r>
                        <a:rPr lang="vi-VN" altLang="en-US" sz="2600" dirty="0"/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600" b="1" dirty="0">
                          <a:latin typeface="Times New Roman" panose="02020603050405020304" charset="0"/>
                        </a:rPr>
                        <a:t>Tên nước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600" b="1" dirty="0">
                          <a:latin typeface="Times New Roman" panose="02020603050405020304" charset="0"/>
                        </a:rPr>
                        <a:t>Quốc kì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600" b="1" dirty="0">
                          <a:latin typeface="Times New Roman" panose="02020603050405020304" charset="0"/>
                        </a:rPr>
                        <a:t>Quốc 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vi-V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600" b="1" dirty="0">
                          <a:latin typeface="Times New Roman" panose="02020603050405020304" charset="0"/>
                        </a:rPr>
                        <a:t>Thủ đô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vi-V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600" b="1" dirty="0">
                          <a:latin typeface="Times New Roman" panose="02020603050405020304" charset="0"/>
                        </a:rPr>
                        <a:t>Thành phố Sài Gòn-Gia Định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vi-V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0" y="-37966"/>
            <a:ext cx="9002943" cy="873027"/>
            <a:chOff x="-110874" y="111368"/>
            <a:chExt cx="9002943" cy="916474"/>
          </a:xfrm>
        </p:grpSpPr>
        <p:sp>
          <p:nvSpPr>
            <p:cNvPr id="26" name="圆角矩形 7"/>
            <p:cNvSpPr/>
            <p:nvPr/>
          </p:nvSpPr>
          <p:spPr>
            <a:xfrm>
              <a:off x="206297" y="273641"/>
              <a:ext cx="8685772" cy="591930"/>
            </a:xfrm>
            <a:prstGeom prst="roundRect">
              <a:avLst>
                <a:gd name="adj" fmla="val 22936"/>
              </a:avLst>
            </a:prstGeom>
            <a:solidFill>
              <a:srgbClr val="FFFFFF"/>
            </a:solidFill>
            <a:ln w="28575" cap="flat" cmpd="sng" algn="ctr">
              <a:solidFill>
                <a:srgbClr val="92D050"/>
              </a:solidFill>
              <a:prstDash val="dash"/>
            </a:ln>
            <a:effectLst/>
          </p:spPr>
          <p:txBody>
            <a:bodyPr rtlCol="0" anchor="ctr"/>
            <a:lstStyle/>
            <a:p>
              <a:pPr lvl="0" algn="ctr">
                <a:buClrTx/>
                <a:defRPr/>
              </a:pPr>
              <a:r>
                <a:rPr kumimoji="0" lang="vi-VN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Kì</a:t>
              </a:r>
              <a:r>
                <a:rPr kumimoji="0" lang="vi-VN" altLang="zh-CN" sz="28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 họp đã có những quyết định quan trọng gì </a:t>
              </a:r>
              <a:r>
                <a:rPr kumimoji="0" lang="vi-VN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?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</a:endParaRPr>
            </a:p>
          </p:txBody>
        </p:sp>
        <p:pic>
          <p:nvPicPr>
            <p:cNvPr id="27" name="Graphic 11" descr="Blueberry with solid fill">
              <a:hlinkClick r:id="rId3" action="ppaction://hlinksldjump"/>
              <a:extLst>
                <a:ext uri="{FF2B5EF4-FFF2-40B4-BE49-F238E27FC236}">
                  <a16:creationId xmlns:a16="http://schemas.microsoft.com/office/drawing/2014/main" id="{4B8B8558-42AA-4717-97D2-0B0069BB3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rgbClr val="8ACDCE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0874" y="111368"/>
              <a:ext cx="916474" cy="916474"/>
            </a:xfrm>
            <a:prstGeom prst="rect">
              <a:avLst/>
            </a:prstGeom>
          </p:spPr>
        </p:pic>
      </p:grpSp>
      <p:sp>
        <p:nvSpPr>
          <p:cNvPr id="28" name="Text Box 17"/>
          <p:cNvSpPr txBox="1"/>
          <p:nvPr/>
        </p:nvSpPr>
        <p:spPr>
          <a:xfrm>
            <a:off x="1882632" y="1684763"/>
            <a:ext cx="619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dirty="0">
                <a:solidFill>
                  <a:srgbClr val="FB252A"/>
                </a:solidFill>
                <a:latin typeface="+mn-lt"/>
                <a:cs typeface="Pattaya" panose="00000500000000000000" pitchFamily="2" charset="-34"/>
              </a:rPr>
              <a:t>Cộng hòa xã hội chủ nghĩa Việt Nam.</a:t>
            </a:r>
          </a:p>
        </p:txBody>
      </p:sp>
      <p:sp>
        <p:nvSpPr>
          <p:cNvPr id="29" name="Text Box 17"/>
          <p:cNvSpPr txBox="1"/>
          <p:nvPr/>
        </p:nvSpPr>
        <p:spPr>
          <a:xfrm>
            <a:off x="1882631" y="2207983"/>
            <a:ext cx="619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2800" dirty="0">
                <a:solidFill>
                  <a:srgbClr val="FB252A"/>
                </a:solidFill>
                <a:latin typeface="+mn-lt"/>
                <a:cs typeface="Pattaya" panose="00000500000000000000" pitchFamily="2" charset="-34"/>
              </a:rPr>
              <a:t>Lá cờ đỏ sao vàng.</a:t>
            </a:r>
          </a:p>
        </p:txBody>
      </p:sp>
      <p:sp>
        <p:nvSpPr>
          <p:cNvPr id="30" name="Text Box 17"/>
          <p:cNvSpPr txBox="1"/>
          <p:nvPr/>
        </p:nvSpPr>
        <p:spPr>
          <a:xfrm>
            <a:off x="1882629" y="2683645"/>
            <a:ext cx="619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2800" dirty="0">
                <a:solidFill>
                  <a:srgbClr val="FB252A"/>
                </a:solidFill>
                <a:latin typeface="+mn-lt"/>
                <a:cs typeface="Pattaya" panose="00000500000000000000" pitchFamily="2" charset="-34"/>
              </a:rPr>
              <a:t>Tiến quân ca.</a:t>
            </a:r>
          </a:p>
        </p:txBody>
      </p:sp>
      <p:pic>
        <p:nvPicPr>
          <p:cNvPr id="31" name="Picture 14" descr="QUOC_HUY_VIET_NAM_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887" y="2209966"/>
            <a:ext cx="3597749" cy="274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EM DÁN LÁ CỜ VIỆT NAM 15CM | Lazada.v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900" b="94698" l="9927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79" t="8335" r="12373" b="7740"/>
          <a:stretch/>
        </p:blipFill>
        <p:spPr bwMode="auto">
          <a:xfrm>
            <a:off x="5343746" y="2207983"/>
            <a:ext cx="3659197" cy="274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uyện ít biết về số phận bi tráng của Quốc ca Việt Nam | Báo Dân trí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2" b="5810"/>
          <a:stretch/>
        </p:blipFill>
        <p:spPr bwMode="auto">
          <a:xfrm>
            <a:off x="5890569" y="1749369"/>
            <a:ext cx="2849525" cy="3355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Text Box 17"/>
          <p:cNvSpPr txBox="1"/>
          <p:nvPr/>
        </p:nvSpPr>
        <p:spPr>
          <a:xfrm>
            <a:off x="1882630" y="3165294"/>
            <a:ext cx="619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2800" dirty="0">
                <a:solidFill>
                  <a:srgbClr val="FB252A"/>
                </a:solidFill>
                <a:latin typeface="+mn-lt"/>
                <a:cs typeface="Pattaya" panose="00000500000000000000" pitchFamily="2" charset="-34"/>
              </a:rPr>
              <a:t>Hà Nội.</a:t>
            </a:r>
          </a:p>
        </p:txBody>
      </p:sp>
      <p:pic>
        <p:nvPicPr>
          <p:cNvPr id="36" name="Picture 18" descr="Luoc_do_phan_bo_rung_Viet_Na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876" y="1772315"/>
            <a:ext cx="3232220" cy="330917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4425914" y="2147228"/>
            <a:ext cx="79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Hà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Nội</a:t>
            </a:r>
            <a:endParaRPr lang="en-US" b="1" dirty="0">
              <a:cs typeface="Arial" charset="0"/>
            </a:endParaRPr>
          </a:p>
        </p:txBody>
      </p:sp>
      <p:sp>
        <p:nvSpPr>
          <p:cNvPr id="38" name="5-Point Star 37"/>
          <p:cNvSpPr/>
          <p:nvPr/>
        </p:nvSpPr>
        <p:spPr>
          <a:xfrm>
            <a:off x="4186855" y="2194785"/>
            <a:ext cx="282989" cy="20121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1" name="Text Box 17"/>
          <p:cNvSpPr txBox="1"/>
          <p:nvPr/>
        </p:nvSpPr>
        <p:spPr>
          <a:xfrm>
            <a:off x="1882628" y="3700261"/>
            <a:ext cx="619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2800" dirty="0">
                <a:solidFill>
                  <a:srgbClr val="FB252A"/>
                </a:solidFill>
                <a:latin typeface="+mn-lt"/>
                <a:cs typeface="Pattaya" panose="00000500000000000000" pitchFamily="2" charset="-34"/>
              </a:rPr>
              <a:t>Thành phố Hồ Chí Minh.</a:t>
            </a:r>
          </a:p>
        </p:txBody>
      </p:sp>
      <p:pic>
        <p:nvPicPr>
          <p:cNvPr id="42" name="Picture 18" descr="Luoc_do_phan_bo_rung_Viet_Na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72" y="1772315"/>
            <a:ext cx="3232220" cy="330917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6756710" y="2147228"/>
            <a:ext cx="7988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Hà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Nội</a:t>
            </a:r>
            <a:endParaRPr lang="en-US" b="1" dirty="0">
              <a:cs typeface="Arial" charset="0"/>
            </a:endParaRPr>
          </a:p>
        </p:txBody>
      </p:sp>
      <p:sp>
        <p:nvSpPr>
          <p:cNvPr id="44" name="5-Point Star 43"/>
          <p:cNvSpPr/>
          <p:nvPr/>
        </p:nvSpPr>
        <p:spPr>
          <a:xfrm>
            <a:off x="6517651" y="2194785"/>
            <a:ext cx="282989" cy="20121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6961883" y="4194828"/>
            <a:ext cx="203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cs typeface="Arial" charset="0"/>
              </a:rPr>
              <a:t>Hồ</a:t>
            </a:r>
            <a:r>
              <a:rPr lang="en-US" b="1" dirty="0">
                <a:cs typeface="Arial" charset="0"/>
              </a:rPr>
              <a:t> </a:t>
            </a:r>
            <a:r>
              <a:rPr lang="en-US" b="1" dirty="0" err="1">
                <a:cs typeface="Arial" charset="0"/>
              </a:rPr>
              <a:t>Chí</a:t>
            </a:r>
            <a:r>
              <a:rPr lang="en-US" b="1" dirty="0">
                <a:cs typeface="Arial" charset="0"/>
              </a:rPr>
              <a:t> Minh</a:t>
            </a: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6737992" y="4252622"/>
            <a:ext cx="223891" cy="16791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4" grpId="0"/>
      <p:bldP spid="37" grpId="0"/>
      <p:bldP spid="37" grpId="1"/>
      <p:bldP spid="38" grpId="0" animBg="1"/>
      <p:bldP spid="38" grpId="1" animBg="1"/>
      <p:bldP spid="38" grpId="2" animBg="1"/>
      <p:bldP spid="41" grpId="0"/>
      <p:bldP spid="43" grpId="0"/>
      <p:bldP spid="43" grpId="1"/>
      <p:bldP spid="44" grpId="0" animBg="1"/>
      <p:bldP spid="44" grpId="1" animBg="1"/>
      <p:bldP spid="44" grpId="2" animBg="1"/>
      <p:bldP spid="40" grpId="0"/>
      <p:bldP spid="40" grpId="1"/>
      <p:bldP spid="39" grpId="0" animBg="1"/>
      <p:bldP spid="3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" name="Google Shape;1382;p50"/>
          <p:cNvGrpSpPr/>
          <p:nvPr/>
        </p:nvGrpSpPr>
        <p:grpSpPr>
          <a:xfrm rot="316275">
            <a:off x="7579668" y="2590870"/>
            <a:ext cx="1629795" cy="2007395"/>
            <a:chOff x="7234335" y="539692"/>
            <a:chExt cx="1103331" cy="1358958"/>
          </a:xfrm>
        </p:grpSpPr>
        <p:sp>
          <p:nvSpPr>
            <p:cNvPr id="1383" name="Google Shape;1383;p50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0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0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0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0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0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0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0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0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0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0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4" name="Google Shape;1394;p50"/>
          <p:cNvGrpSpPr/>
          <p:nvPr/>
        </p:nvGrpSpPr>
        <p:grpSpPr>
          <a:xfrm rot="-1043924">
            <a:off x="7044765" y="3980336"/>
            <a:ext cx="953083" cy="1173898"/>
            <a:chOff x="7234335" y="539692"/>
            <a:chExt cx="1103331" cy="1358958"/>
          </a:xfrm>
        </p:grpSpPr>
        <p:sp>
          <p:nvSpPr>
            <p:cNvPr id="1395" name="Google Shape;1395;p50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0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0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0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0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0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0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0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0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0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0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6" name="Google Shape;1406;p50"/>
          <p:cNvGrpSpPr/>
          <p:nvPr/>
        </p:nvGrpSpPr>
        <p:grpSpPr>
          <a:xfrm rot="205714">
            <a:off x="8469639" y="4509493"/>
            <a:ext cx="448314" cy="552182"/>
            <a:chOff x="7234335" y="539692"/>
            <a:chExt cx="1103331" cy="1358958"/>
          </a:xfrm>
        </p:grpSpPr>
        <p:sp>
          <p:nvSpPr>
            <p:cNvPr id="1407" name="Google Shape;1407;p50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0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0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0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0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0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0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0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0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0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0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635;p47">
            <a:extLst>
              <a:ext uri="{FF2B5EF4-FFF2-40B4-BE49-F238E27FC236}">
                <a16:creationId xmlns:a16="http://schemas.microsoft.com/office/drawing/2014/main" id="{32DBE555-AF40-4482-8FCA-2EBF32311781}"/>
              </a:ext>
            </a:extLst>
          </p:cNvPr>
          <p:cNvSpPr txBox="1">
            <a:spLocks/>
          </p:cNvSpPr>
          <p:nvPr/>
        </p:nvSpPr>
        <p:spPr>
          <a:xfrm>
            <a:off x="323047" y="133779"/>
            <a:ext cx="8633637" cy="1413872"/>
          </a:xfrm>
          <a:prstGeom prst="doubleWav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2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ctr">
              <a:lnSpc>
                <a:spcPct val="100000"/>
              </a:lnSpc>
              <a:buFont typeface="Quicksand Medium"/>
              <a:buNone/>
            </a:pPr>
            <a:r>
              <a:rPr lang="vi-VN" sz="2800" b="1" dirty="0">
                <a:solidFill>
                  <a:schemeClr val="tx2"/>
                </a:solidFill>
                <a:latin typeface="Pattaya" panose="00000500000000000000" pitchFamily="2" charset="-34"/>
                <a:ea typeface="Quicksand"/>
                <a:cs typeface="Pattaya" panose="00000500000000000000" pitchFamily="2" charset="-34"/>
                <a:sym typeface="Quicksand"/>
              </a:rPr>
              <a:t>Những quyết định của kì họp đầu tiên – Quốc hội khóa VI thể hiện điều gì ?</a:t>
            </a:r>
            <a:endParaRPr lang="en-US" sz="2800" b="1" dirty="0">
              <a:solidFill>
                <a:schemeClr val="tx2"/>
              </a:solidFill>
              <a:latin typeface="Pattaya" panose="00000500000000000000" pitchFamily="2" charset="-34"/>
              <a:ea typeface="Quicksand"/>
              <a:cs typeface="Pattaya" panose="00000500000000000000" pitchFamily="2" charset="-34"/>
              <a:sym typeface="Quicksand"/>
            </a:endParaRPr>
          </a:p>
        </p:txBody>
      </p:sp>
      <p:pic>
        <p:nvPicPr>
          <p:cNvPr id="49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391" y="1545259"/>
            <a:ext cx="2520754" cy="221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Google Shape;1021;p34">
            <a:extLst>
              <a:ext uri="{FF2B5EF4-FFF2-40B4-BE49-F238E27FC236}">
                <a16:creationId xmlns:a16="http://schemas.microsoft.com/office/drawing/2014/main" id="{AF099E0F-B51F-42AE-B117-A6F1A0CDC247}"/>
              </a:ext>
            </a:extLst>
          </p:cNvPr>
          <p:cNvSpPr/>
          <p:nvPr/>
        </p:nvSpPr>
        <p:spPr>
          <a:xfrm rot="13789670" flipH="1">
            <a:off x="-148938" y="1459862"/>
            <a:ext cx="943970" cy="741607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AFBFFA">
                  <a:lumMod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10852" y="1830664"/>
            <a:ext cx="8045831" cy="143012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rgbClr val="002060"/>
                </a:solidFill>
              </a:rPr>
              <a:t>Những quyết định </a:t>
            </a:r>
            <a:r>
              <a:rPr lang="en-US" altLang="en-US" sz="2800" dirty="0" err="1">
                <a:solidFill>
                  <a:srgbClr val="002060"/>
                </a:solidFill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kì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họp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đầu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tiên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Quốc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hội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khoá</a:t>
            </a:r>
            <a:r>
              <a:rPr lang="en-US" altLang="en-US" sz="2800" dirty="0">
                <a:solidFill>
                  <a:srgbClr val="002060"/>
                </a:solidFill>
              </a:rPr>
              <a:t> VI </a:t>
            </a:r>
            <a:r>
              <a:rPr lang="en-US" altLang="en-US" sz="2800" dirty="0" err="1">
                <a:solidFill>
                  <a:srgbClr val="002060"/>
                </a:solidFill>
              </a:rPr>
              <a:t>thể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hiện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sự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thống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nhất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về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bộ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máy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nước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chung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</a:rPr>
              <a:t> n</a:t>
            </a:r>
            <a:r>
              <a:rPr lang="vi-VN" altLang="en-US" sz="2800" dirty="0">
                <a:solidFill>
                  <a:srgbClr val="002060"/>
                </a:solidFill>
              </a:rPr>
              <a:t>ướ</a:t>
            </a:r>
            <a:r>
              <a:rPr lang="en-US" altLang="en-US" sz="2800" dirty="0">
                <a:solidFill>
                  <a:srgbClr val="002060"/>
                </a:solidFill>
              </a:rPr>
              <a:t>c ta.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52" name="Google Shape;2190;p71"/>
          <p:cNvGrpSpPr/>
          <p:nvPr/>
        </p:nvGrpSpPr>
        <p:grpSpPr>
          <a:xfrm>
            <a:off x="0" y="2836798"/>
            <a:ext cx="1318437" cy="2293974"/>
            <a:chOff x="5889600" y="741675"/>
            <a:chExt cx="2232817" cy="4401828"/>
          </a:xfrm>
        </p:grpSpPr>
        <p:sp>
          <p:nvSpPr>
            <p:cNvPr id="53" name="Google Shape;2191;p71"/>
            <p:cNvSpPr/>
            <p:nvPr/>
          </p:nvSpPr>
          <p:spPr>
            <a:xfrm>
              <a:off x="5889600" y="741675"/>
              <a:ext cx="2232808" cy="4401828"/>
            </a:xfrm>
            <a:custGeom>
              <a:avLst/>
              <a:gdLst/>
              <a:ahLst/>
              <a:cxnLst/>
              <a:rect l="l" t="t" r="r" b="b"/>
              <a:pathLst>
                <a:path w="44840" h="88399" extrusionOk="0">
                  <a:moveTo>
                    <a:pt x="29909" y="8901"/>
                  </a:moveTo>
                  <a:lnTo>
                    <a:pt x="30457" y="8949"/>
                  </a:lnTo>
                  <a:lnTo>
                    <a:pt x="30147" y="9258"/>
                  </a:lnTo>
                  <a:lnTo>
                    <a:pt x="29159" y="10949"/>
                  </a:lnTo>
                  <a:lnTo>
                    <a:pt x="29159" y="9639"/>
                  </a:lnTo>
                  <a:lnTo>
                    <a:pt x="29909" y="8901"/>
                  </a:lnTo>
                  <a:close/>
                  <a:moveTo>
                    <a:pt x="31886" y="8651"/>
                  </a:moveTo>
                  <a:lnTo>
                    <a:pt x="31612" y="10104"/>
                  </a:lnTo>
                  <a:lnTo>
                    <a:pt x="32743" y="11806"/>
                  </a:lnTo>
                  <a:cubicBezTo>
                    <a:pt x="32671" y="12044"/>
                    <a:pt x="32683" y="12306"/>
                    <a:pt x="32779" y="12544"/>
                  </a:cubicBezTo>
                  <a:cubicBezTo>
                    <a:pt x="32945" y="12890"/>
                    <a:pt x="33934" y="15521"/>
                    <a:pt x="33934" y="15521"/>
                  </a:cubicBezTo>
                  <a:lnTo>
                    <a:pt x="33814" y="15842"/>
                  </a:lnTo>
                  <a:lnTo>
                    <a:pt x="33969" y="16950"/>
                  </a:lnTo>
                  <a:lnTo>
                    <a:pt x="34779" y="17414"/>
                  </a:lnTo>
                  <a:lnTo>
                    <a:pt x="36779" y="21974"/>
                  </a:lnTo>
                  <a:lnTo>
                    <a:pt x="33791" y="20938"/>
                  </a:lnTo>
                  <a:cubicBezTo>
                    <a:pt x="33576" y="20843"/>
                    <a:pt x="33362" y="20736"/>
                    <a:pt x="33160" y="20617"/>
                  </a:cubicBezTo>
                  <a:cubicBezTo>
                    <a:pt x="33207" y="20379"/>
                    <a:pt x="33243" y="20057"/>
                    <a:pt x="33088" y="19902"/>
                  </a:cubicBezTo>
                  <a:cubicBezTo>
                    <a:pt x="32826" y="19652"/>
                    <a:pt x="32767" y="17950"/>
                    <a:pt x="32421" y="17604"/>
                  </a:cubicBezTo>
                  <a:cubicBezTo>
                    <a:pt x="32064" y="17259"/>
                    <a:pt x="31231" y="15116"/>
                    <a:pt x="31231" y="15116"/>
                  </a:cubicBezTo>
                  <a:cubicBezTo>
                    <a:pt x="31231" y="15116"/>
                    <a:pt x="30528" y="14354"/>
                    <a:pt x="30135" y="14199"/>
                  </a:cubicBezTo>
                  <a:cubicBezTo>
                    <a:pt x="29743" y="14045"/>
                    <a:pt x="29516" y="14092"/>
                    <a:pt x="29290" y="13866"/>
                  </a:cubicBezTo>
                  <a:cubicBezTo>
                    <a:pt x="29052" y="13640"/>
                    <a:pt x="29064" y="12437"/>
                    <a:pt x="29064" y="12437"/>
                  </a:cubicBezTo>
                  <a:cubicBezTo>
                    <a:pt x="29314" y="12056"/>
                    <a:pt x="29588" y="11699"/>
                    <a:pt x="29897" y="11354"/>
                  </a:cubicBezTo>
                  <a:cubicBezTo>
                    <a:pt x="30219" y="11032"/>
                    <a:pt x="31136" y="9377"/>
                    <a:pt x="31136" y="9377"/>
                  </a:cubicBezTo>
                  <a:lnTo>
                    <a:pt x="31326" y="9199"/>
                  </a:lnTo>
                  <a:lnTo>
                    <a:pt x="31755" y="8746"/>
                  </a:lnTo>
                  <a:cubicBezTo>
                    <a:pt x="31802" y="8711"/>
                    <a:pt x="31850" y="8675"/>
                    <a:pt x="31886" y="8651"/>
                  </a:cubicBezTo>
                  <a:close/>
                  <a:moveTo>
                    <a:pt x="25688" y="1"/>
                  </a:moveTo>
                  <a:cubicBezTo>
                    <a:pt x="25120" y="1"/>
                    <a:pt x="24575" y="62"/>
                    <a:pt x="24206" y="198"/>
                  </a:cubicBezTo>
                  <a:cubicBezTo>
                    <a:pt x="23301" y="531"/>
                    <a:pt x="21444" y="1579"/>
                    <a:pt x="20682" y="2734"/>
                  </a:cubicBezTo>
                  <a:cubicBezTo>
                    <a:pt x="19908" y="3889"/>
                    <a:pt x="20039" y="5746"/>
                    <a:pt x="19920" y="6413"/>
                  </a:cubicBezTo>
                  <a:cubicBezTo>
                    <a:pt x="19789" y="7079"/>
                    <a:pt x="19956" y="8627"/>
                    <a:pt x="19956" y="8627"/>
                  </a:cubicBezTo>
                  <a:cubicBezTo>
                    <a:pt x="19610" y="8520"/>
                    <a:pt x="19265" y="8472"/>
                    <a:pt x="18920" y="8472"/>
                  </a:cubicBezTo>
                  <a:cubicBezTo>
                    <a:pt x="18348" y="8472"/>
                    <a:pt x="16777" y="8068"/>
                    <a:pt x="16586" y="8068"/>
                  </a:cubicBezTo>
                  <a:cubicBezTo>
                    <a:pt x="16396" y="8068"/>
                    <a:pt x="14610" y="9353"/>
                    <a:pt x="14241" y="9711"/>
                  </a:cubicBezTo>
                  <a:cubicBezTo>
                    <a:pt x="13883" y="10068"/>
                    <a:pt x="13943" y="11044"/>
                    <a:pt x="14217" y="11044"/>
                  </a:cubicBezTo>
                  <a:cubicBezTo>
                    <a:pt x="14491" y="11044"/>
                    <a:pt x="14491" y="11235"/>
                    <a:pt x="14491" y="11235"/>
                  </a:cubicBezTo>
                  <a:lnTo>
                    <a:pt x="13705" y="12687"/>
                  </a:lnTo>
                  <a:cubicBezTo>
                    <a:pt x="13705" y="12687"/>
                    <a:pt x="13788" y="12782"/>
                    <a:pt x="14098" y="13080"/>
                  </a:cubicBezTo>
                  <a:cubicBezTo>
                    <a:pt x="14336" y="13294"/>
                    <a:pt x="14633" y="13449"/>
                    <a:pt x="14943" y="13544"/>
                  </a:cubicBezTo>
                  <a:lnTo>
                    <a:pt x="14919" y="14116"/>
                  </a:lnTo>
                  <a:lnTo>
                    <a:pt x="13598" y="15438"/>
                  </a:lnTo>
                  <a:cubicBezTo>
                    <a:pt x="13598" y="15438"/>
                    <a:pt x="12276" y="14568"/>
                    <a:pt x="11490" y="14390"/>
                  </a:cubicBezTo>
                  <a:cubicBezTo>
                    <a:pt x="11400" y="14368"/>
                    <a:pt x="11300" y="14358"/>
                    <a:pt x="11193" y="14358"/>
                  </a:cubicBezTo>
                  <a:cubicBezTo>
                    <a:pt x="10363" y="14358"/>
                    <a:pt x="9121" y="14937"/>
                    <a:pt x="9121" y="14937"/>
                  </a:cubicBezTo>
                  <a:cubicBezTo>
                    <a:pt x="9121" y="14937"/>
                    <a:pt x="8395" y="15509"/>
                    <a:pt x="8061" y="15842"/>
                  </a:cubicBezTo>
                  <a:cubicBezTo>
                    <a:pt x="7740" y="16176"/>
                    <a:pt x="7728" y="17712"/>
                    <a:pt x="7728" y="17712"/>
                  </a:cubicBezTo>
                  <a:cubicBezTo>
                    <a:pt x="7728" y="17712"/>
                    <a:pt x="6823" y="18236"/>
                    <a:pt x="6549" y="18236"/>
                  </a:cubicBezTo>
                  <a:cubicBezTo>
                    <a:pt x="6275" y="18236"/>
                    <a:pt x="5990" y="18331"/>
                    <a:pt x="5990" y="18521"/>
                  </a:cubicBezTo>
                  <a:lnTo>
                    <a:pt x="5990" y="18986"/>
                  </a:lnTo>
                  <a:cubicBezTo>
                    <a:pt x="5990" y="18986"/>
                    <a:pt x="5847" y="18922"/>
                    <a:pt x="5706" y="18922"/>
                  </a:cubicBezTo>
                  <a:cubicBezTo>
                    <a:pt x="5635" y="18922"/>
                    <a:pt x="5565" y="18938"/>
                    <a:pt x="5513" y="18986"/>
                  </a:cubicBezTo>
                  <a:cubicBezTo>
                    <a:pt x="5359" y="19140"/>
                    <a:pt x="4692" y="19331"/>
                    <a:pt x="4692" y="19331"/>
                  </a:cubicBezTo>
                  <a:cubicBezTo>
                    <a:pt x="4692" y="19331"/>
                    <a:pt x="3727" y="20533"/>
                    <a:pt x="3489" y="20533"/>
                  </a:cubicBezTo>
                  <a:cubicBezTo>
                    <a:pt x="3239" y="20533"/>
                    <a:pt x="2596" y="20938"/>
                    <a:pt x="2180" y="21605"/>
                  </a:cubicBezTo>
                  <a:cubicBezTo>
                    <a:pt x="1953" y="21938"/>
                    <a:pt x="1751" y="22307"/>
                    <a:pt x="1596" y="22688"/>
                  </a:cubicBezTo>
                  <a:cubicBezTo>
                    <a:pt x="1596" y="22688"/>
                    <a:pt x="1298" y="23188"/>
                    <a:pt x="1108" y="23188"/>
                  </a:cubicBezTo>
                  <a:cubicBezTo>
                    <a:pt x="906" y="23188"/>
                    <a:pt x="179" y="23403"/>
                    <a:pt x="179" y="23665"/>
                  </a:cubicBezTo>
                  <a:cubicBezTo>
                    <a:pt x="179" y="23915"/>
                    <a:pt x="370" y="24284"/>
                    <a:pt x="548" y="24284"/>
                  </a:cubicBezTo>
                  <a:lnTo>
                    <a:pt x="1037" y="24284"/>
                  </a:lnTo>
                  <a:cubicBezTo>
                    <a:pt x="775" y="24808"/>
                    <a:pt x="548" y="25332"/>
                    <a:pt x="358" y="25879"/>
                  </a:cubicBezTo>
                  <a:cubicBezTo>
                    <a:pt x="215" y="26415"/>
                    <a:pt x="60" y="29177"/>
                    <a:pt x="215" y="30249"/>
                  </a:cubicBezTo>
                  <a:cubicBezTo>
                    <a:pt x="322" y="30939"/>
                    <a:pt x="501" y="31618"/>
                    <a:pt x="739" y="32285"/>
                  </a:cubicBezTo>
                  <a:lnTo>
                    <a:pt x="417" y="32606"/>
                  </a:lnTo>
                  <a:cubicBezTo>
                    <a:pt x="703" y="32666"/>
                    <a:pt x="977" y="32761"/>
                    <a:pt x="1251" y="32892"/>
                  </a:cubicBezTo>
                  <a:cubicBezTo>
                    <a:pt x="1822" y="33130"/>
                    <a:pt x="2703" y="33404"/>
                    <a:pt x="3251" y="33404"/>
                  </a:cubicBezTo>
                  <a:cubicBezTo>
                    <a:pt x="3799" y="33404"/>
                    <a:pt x="4013" y="33202"/>
                    <a:pt x="4013" y="33202"/>
                  </a:cubicBezTo>
                  <a:lnTo>
                    <a:pt x="4073" y="33678"/>
                  </a:lnTo>
                  <a:lnTo>
                    <a:pt x="4442" y="34035"/>
                  </a:lnTo>
                  <a:cubicBezTo>
                    <a:pt x="4442" y="34035"/>
                    <a:pt x="4037" y="34892"/>
                    <a:pt x="4037" y="35095"/>
                  </a:cubicBezTo>
                  <a:cubicBezTo>
                    <a:pt x="4037" y="35309"/>
                    <a:pt x="3608" y="38738"/>
                    <a:pt x="3608" y="38738"/>
                  </a:cubicBezTo>
                  <a:lnTo>
                    <a:pt x="3370" y="39226"/>
                  </a:lnTo>
                  <a:cubicBezTo>
                    <a:pt x="3370" y="39226"/>
                    <a:pt x="2596" y="39738"/>
                    <a:pt x="2596" y="40000"/>
                  </a:cubicBezTo>
                  <a:cubicBezTo>
                    <a:pt x="2620" y="40191"/>
                    <a:pt x="2715" y="40369"/>
                    <a:pt x="2846" y="40512"/>
                  </a:cubicBezTo>
                  <a:lnTo>
                    <a:pt x="2703" y="41322"/>
                  </a:lnTo>
                  <a:cubicBezTo>
                    <a:pt x="2703" y="41322"/>
                    <a:pt x="679" y="45906"/>
                    <a:pt x="489" y="46477"/>
                  </a:cubicBezTo>
                  <a:cubicBezTo>
                    <a:pt x="298" y="47049"/>
                    <a:pt x="1" y="47965"/>
                    <a:pt x="155" y="48239"/>
                  </a:cubicBezTo>
                  <a:cubicBezTo>
                    <a:pt x="229" y="48369"/>
                    <a:pt x="321" y="48486"/>
                    <a:pt x="436" y="48486"/>
                  </a:cubicBezTo>
                  <a:cubicBezTo>
                    <a:pt x="563" y="48486"/>
                    <a:pt x="718" y="48343"/>
                    <a:pt x="906" y="47918"/>
                  </a:cubicBezTo>
                  <a:cubicBezTo>
                    <a:pt x="1251" y="47108"/>
                    <a:pt x="2584" y="42799"/>
                    <a:pt x="2584" y="42798"/>
                  </a:cubicBezTo>
                  <a:lnTo>
                    <a:pt x="2584" y="42798"/>
                  </a:lnTo>
                  <a:lnTo>
                    <a:pt x="1727" y="46870"/>
                  </a:lnTo>
                  <a:cubicBezTo>
                    <a:pt x="1727" y="46870"/>
                    <a:pt x="1763" y="47299"/>
                    <a:pt x="1882" y="47299"/>
                  </a:cubicBezTo>
                  <a:cubicBezTo>
                    <a:pt x="2001" y="47299"/>
                    <a:pt x="2191" y="47489"/>
                    <a:pt x="2191" y="47489"/>
                  </a:cubicBezTo>
                  <a:lnTo>
                    <a:pt x="2191" y="48144"/>
                  </a:lnTo>
                  <a:cubicBezTo>
                    <a:pt x="2191" y="48144"/>
                    <a:pt x="2656" y="47977"/>
                    <a:pt x="2656" y="47680"/>
                  </a:cubicBezTo>
                  <a:cubicBezTo>
                    <a:pt x="2656" y="47382"/>
                    <a:pt x="3311" y="43620"/>
                    <a:pt x="3311" y="43620"/>
                  </a:cubicBezTo>
                  <a:cubicBezTo>
                    <a:pt x="3442" y="43822"/>
                    <a:pt x="3525" y="44048"/>
                    <a:pt x="3537" y="44286"/>
                  </a:cubicBezTo>
                  <a:cubicBezTo>
                    <a:pt x="3537" y="44655"/>
                    <a:pt x="3823" y="46870"/>
                    <a:pt x="3823" y="46870"/>
                  </a:cubicBezTo>
                  <a:cubicBezTo>
                    <a:pt x="3823" y="46870"/>
                    <a:pt x="3942" y="47239"/>
                    <a:pt x="4489" y="47477"/>
                  </a:cubicBezTo>
                  <a:lnTo>
                    <a:pt x="5037" y="47715"/>
                  </a:lnTo>
                  <a:cubicBezTo>
                    <a:pt x="5037" y="47715"/>
                    <a:pt x="4870" y="48787"/>
                    <a:pt x="5037" y="48965"/>
                  </a:cubicBezTo>
                  <a:cubicBezTo>
                    <a:pt x="5067" y="48995"/>
                    <a:pt x="5105" y="49009"/>
                    <a:pt x="5149" y="49009"/>
                  </a:cubicBezTo>
                  <a:cubicBezTo>
                    <a:pt x="5347" y="49009"/>
                    <a:pt x="5644" y="48725"/>
                    <a:pt x="5644" y="48442"/>
                  </a:cubicBezTo>
                  <a:lnTo>
                    <a:pt x="5644" y="47846"/>
                  </a:lnTo>
                  <a:cubicBezTo>
                    <a:pt x="5644" y="47846"/>
                    <a:pt x="6221" y="47910"/>
                    <a:pt x="6757" y="47910"/>
                  </a:cubicBezTo>
                  <a:cubicBezTo>
                    <a:pt x="7025" y="47910"/>
                    <a:pt x="7283" y="47894"/>
                    <a:pt x="7454" y="47846"/>
                  </a:cubicBezTo>
                  <a:lnTo>
                    <a:pt x="7978" y="47692"/>
                  </a:lnTo>
                  <a:lnTo>
                    <a:pt x="7978" y="47692"/>
                  </a:lnTo>
                  <a:cubicBezTo>
                    <a:pt x="7978" y="47692"/>
                    <a:pt x="7216" y="54002"/>
                    <a:pt x="6883" y="55240"/>
                  </a:cubicBezTo>
                  <a:cubicBezTo>
                    <a:pt x="6602" y="56293"/>
                    <a:pt x="6667" y="57143"/>
                    <a:pt x="6937" y="57143"/>
                  </a:cubicBezTo>
                  <a:cubicBezTo>
                    <a:pt x="6987" y="57143"/>
                    <a:pt x="7045" y="57114"/>
                    <a:pt x="7109" y="57050"/>
                  </a:cubicBezTo>
                  <a:cubicBezTo>
                    <a:pt x="7525" y="56645"/>
                    <a:pt x="7704" y="55240"/>
                    <a:pt x="7978" y="53085"/>
                  </a:cubicBezTo>
                  <a:cubicBezTo>
                    <a:pt x="8240" y="50930"/>
                    <a:pt x="8549" y="47620"/>
                    <a:pt x="8549" y="47620"/>
                  </a:cubicBezTo>
                  <a:cubicBezTo>
                    <a:pt x="8883" y="47584"/>
                    <a:pt x="9204" y="47513"/>
                    <a:pt x="9526" y="47406"/>
                  </a:cubicBezTo>
                  <a:cubicBezTo>
                    <a:pt x="10097" y="47227"/>
                    <a:pt x="10645" y="46680"/>
                    <a:pt x="10645" y="46679"/>
                  </a:cubicBezTo>
                  <a:lnTo>
                    <a:pt x="10645" y="46679"/>
                  </a:lnTo>
                  <a:lnTo>
                    <a:pt x="10407" y="47894"/>
                  </a:lnTo>
                  <a:cubicBezTo>
                    <a:pt x="10407" y="47894"/>
                    <a:pt x="10073" y="50049"/>
                    <a:pt x="10407" y="50382"/>
                  </a:cubicBezTo>
                  <a:cubicBezTo>
                    <a:pt x="10740" y="50716"/>
                    <a:pt x="11050" y="51311"/>
                    <a:pt x="11335" y="51311"/>
                  </a:cubicBezTo>
                  <a:cubicBezTo>
                    <a:pt x="11490" y="51311"/>
                    <a:pt x="11633" y="51263"/>
                    <a:pt x="11752" y="51180"/>
                  </a:cubicBezTo>
                  <a:cubicBezTo>
                    <a:pt x="11752" y="51180"/>
                    <a:pt x="12467" y="53109"/>
                    <a:pt x="12467" y="53323"/>
                  </a:cubicBezTo>
                  <a:cubicBezTo>
                    <a:pt x="12514" y="53645"/>
                    <a:pt x="12574" y="53966"/>
                    <a:pt x="12657" y="54288"/>
                  </a:cubicBezTo>
                  <a:lnTo>
                    <a:pt x="13002" y="54645"/>
                  </a:lnTo>
                  <a:lnTo>
                    <a:pt x="13598" y="56633"/>
                  </a:lnTo>
                  <a:lnTo>
                    <a:pt x="13455" y="58240"/>
                  </a:lnTo>
                  <a:cubicBezTo>
                    <a:pt x="13455" y="58240"/>
                    <a:pt x="13693" y="60145"/>
                    <a:pt x="13895" y="60598"/>
                  </a:cubicBezTo>
                  <a:cubicBezTo>
                    <a:pt x="14098" y="61050"/>
                    <a:pt x="14955" y="62241"/>
                    <a:pt x="14955" y="62241"/>
                  </a:cubicBezTo>
                  <a:lnTo>
                    <a:pt x="15098" y="62372"/>
                  </a:lnTo>
                  <a:lnTo>
                    <a:pt x="15967" y="64967"/>
                  </a:lnTo>
                  <a:lnTo>
                    <a:pt x="16574" y="70813"/>
                  </a:lnTo>
                  <a:lnTo>
                    <a:pt x="15860" y="73111"/>
                  </a:lnTo>
                  <a:cubicBezTo>
                    <a:pt x="15860" y="73111"/>
                    <a:pt x="16348" y="78314"/>
                    <a:pt x="16348" y="78552"/>
                  </a:cubicBezTo>
                  <a:lnTo>
                    <a:pt x="15765" y="80541"/>
                  </a:lnTo>
                  <a:lnTo>
                    <a:pt x="14538" y="84351"/>
                  </a:lnTo>
                  <a:lnTo>
                    <a:pt x="14133" y="88077"/>
                  </a:lnTo>
                  <a:lnTo>
                    <a:pt x="24528" y="88399"/>
                  </a:lnTo>
                  <a:cubicBezTo>
                    <a:pt x="24528" y="88399"/>
                    <a:pt x="25659" y="80076"/>
                    <a:pt x="25659" y="78302"/>
                  </a:cubicBezTo>
                  <a:cubicBezTo>
                    <a:pt x="25659" y="76528"/>
                    <a:pt x="26337" y="73242"/>
                    <a:pt x="26337" y="73242"/>
                  </a:cubicBezTo>
                  <a:cubicBezTo>
                    <a:pt x="26337" y="73242"/>
                    <a:pt x="26218" y="71992"/>
                    <a:pt x="26873" y="70385"/>
                  </a:cubicBezTo>
                  <a:cubicBezTo>
                    <a:pt x="27516" y="68766"/>
                    <a:pt x="28409" y="60122"/>
                    <a:pt x="28409" y="59229"/>
                  </a:cubicBezTo>
                  <a:lnTo>
                    <a:pt x="28409" y="55514"/>
                  </a:lnTo>
                  <a:lnTo>
                    <a:pt x="28266" y="54442"/>
                  </a:lnTo>
                  <a:lnTo>
                    <a:pt x="28266" y="52871"/>
                  </a:lnTo>
                  <a:lnTo>
                    <a:pt x="27980" y="51585"/>
                  </a:lnTo>
                  <a:lnTo>
                    <a:pt x="28052" y="50382"/>
                  </a:lnTo>
                  <a:cubicBezTo>
                    <a:pt x="28099" y="50204"/>
                    <a:pt x="28135" y="50025"/>
                    <a:pt x="28147" y="49835"/>
                  </a:cubicBezTo>
                  <a:lnTo>
                    <a:pt x="28147" y="48989"/>
                  </a:lnTo>
                  <a:cubicBezTo>
                    <a:pt x="28147" y="48894"/>
                    <a:pt x="28707" y="48156"/>
                    <a:pt x="28707" y="47596"/>
                  </a:cubicBezTo>
                  <a:cubicBezTo>
                    <a:pt x="28707" y="47049"/>
                    <a:pt x="28850" y="45501"/>
                    <a:pt x="28766" y="45084"/>
                  </a:cubicBezTo>
                  <a:cubicBezTo>
                    <a:pt x="28683" y="44679"/>
                    <a:pt x="28623" y="44167"/>
                    <a:pt x="28671" y="44108"/>
                  </a:cubicBezTo>
                  <a:cubicBezTo>
                    <a:pt x="28719" y="44060"/>
                    <a:pt x="28338" y="43298"/>
                    <a:pt x="28147" y="43108"/>
                  </a:cubicBezTo>
                  <a:cubicBezTo>
                    <a:pt x="27957" y="42917"/>
                    <a:pt x="27695" y="42655"/>
                    <a:pt x="27695" y="42655"/>
                  </a:cubicBezTo>
                  <a:cubicBezTo>
                    <a:pt x="27781" y="42492"/>
                    <a:pt x="27947" y="42397"/>
                    <a:pt x="28123" y="42397"/>
                  </a:cubicBezTo>
                  <a:cubicBezTo>
                    <a:pt x="28190" y="42397"/>
                    <a:pt x="28259" y="42411"/>
                    <a:pt x="28326" y="42441"/>
                  </a:cubicBezTo>
                  <a:cubicBezTo>
                    <a:pt x="28671" y="42575"/>
                    <a:pt x="29434" y="42942"/>
                    <a:pt x="30004" y="42942"/>
                  </a:cubicBezTo>
                  <a:cubicBezTo>
                    <a:pt x="30141" y="42942"/>
                    <a:pt x="30267" y="42920"/>
                    <a:pt x="30374" y="42869"/>
                  </a:cubicBezTo>
                  <a:cubicBezTo>
                    <a:pt x="30909" y="42608"/>
                    <a:pt x="31350" y="41750"/>
                    <a:pt x="31481" y="41465"/>
                  </a:cubicBezTo>
                  <a:cubicBezTo>
                    <a:pt x="31624" y="41179"/>
                    <a:pt x="32017" y="40393"/>
                    <a:pt x="32017" y="40393"/>
                  </a:cubicBezTo>
                  <a:lnTo>
                    <a:pt x="32779" y="39250"/>
                  </a:lnTo>
                  <a:cubicBezTo>
                    <a:pt x="32779" y="39250"/>
                    <a:pt x="33517" y="38500"/>
                    <a:pt x="33934" y="38083"/>
                  </a:cubicBezTo>
                  <a:cubicBezTo>
                    <a:pt x="34362" y="37666"/>
                    <a:pt x="34350" y="36774"/>
                    <a:pt x="34350" y="36190"/>
                  </a:cubicBezTo>
                  <a:cubicBezTo>
                    <a:pt x="34350" y="35595"/>
                    <a:pt x="33553" y="34797"/>
                    <a:pt x="33553" y="34797"/>
                  </a:cubicBezTo>
                  <a:lnTo>
                    <a:pt x="33553" y="34499"/>
                  </a:lnTo>
                  <a:lnTo>
                    <a:pt x="35088" y="34083"/>
                  </a:lnTo>
                  <a:lnTo>
                    <a:pt x="36374" y="34083"/>
                  </a:lnTo>
                  <a:cubicBezTo>
                    <a:pt x="36374" y="34083"/>
                    <a:pt x="38017" y="33595"/>
                    <a:pt x="38291" y="33321"/>
                  </a:cubicBezTo>
                  <a:cubicBezTo>
                    <a:pt x="38565" y="33047"/>
                    <a:pt x="39006" y="32130"/>
                    <a:pt x="39006" y="32130"/>
                  </a:cubicBezTo>
                  <a:cubicBezTo>
                    <a:pt x="39006" y="32130"/>
                    <a:pt x="39553" y="32059"/>
                    <a:pt x="39791" y="31821"/>
                  </a:cubicBezTo>
                  <a:lnTo>
                    <a:pt x="40553" y="31047"/>
                  </a:lnTo>
                  <a:lnTo>
                    <a:pt x="44006" y="28522"/>
                  </a:lnTo>
                  <a:cubicBezTo>
                    <a:pt x="44006" y="28522"/>
                    <a:pt x="44840" y="25605"/>
                    <a:pt x="44840" y="25248"/>
                  </a:cubicBezTo>
                  <a:cubicBezTo>
                    <a:pt x="44828" y="24986"/>
                    <a:pt x="38767" y="17926"/>
                    <a:pt x="38767" y="17926"/>
                  </a:cubicBezTo>
                  <a:lnTo>
                    <a:pt x="36577" y="14283"/>
                  </a:lnTo>
                  <a:lnTo>
                    <a:pt x="36827" y="13616"/>
                  </a:lnTo>
                  <a:lnTo>
                    <a:pt x="33219" y="8258"/>
                  </a:lnTo>
                  <a:lnTo>
                    <a:pt x="32219" y="7603"/>
                  </a:lnTo>
                  <a:lnTo>
                    <a:pt x="32100" y="7937"/>
                  </a:lnTo>
                  <a:cubicBezTo>
                    <a:pt x="31875" y="7551"/>
                    <a:pt x="31679" y="7532"/>
                    <a:pt x="31642" y="7532"/>
                  </a:cubicBezTo>
                  <a:cubicBezTo>
                    <a:pt x="31638" y="7532"/>
                    <a:pt x="31636" y="7532"/>
                    <a:pt x="31636" y="7532"/>
                  </a:cubicBezTo>
                  <a:cubicBezTo>
                    <a:pt x="31636" y="7532"/>
                    <a:pt x="31540" y="5079"/>
                    <a:pt x="30909" y="3591"/>
                  </a:cubicBezTo>
                  <a:cubicBezTo>
                    <a:pt x="30266" y="2103"/>
                    <a:pt x="28600" y="710"/>
                    <a:pt x="27838" y="340"/>
                  </a:cubicBezTo>
                  <a:cubicBezTo>
                    <a:pt x="27386" y="129"/>
                    <a:pt x="26513" y="1"/>
                    <a:pt x="25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92;p71"/>
            <p:cNvSpPr/>
            <p:nvPr/>
          </p:nvSpPr>
          <p:spPr>
            <a:xfrm>
              <a:off x="6992369" y="1056829"/>
              <a:ext cx="482065" cy="89233"/>
            </a:xfrm>
            <a:custGeom>
              <a:avLst/>
              <a:gdLst/>
              <a:ahLst/>
              <a:cxnLst/>
              <a:rect l="l" t="t" r="r" b="b"/>
              <a:pathLst>
                <a:path w="9681" h="1792" extrusionOk="0">
                  <a:moveTo>
                    <a:pt x="9382" y="0"/>
                  </a:moveTo>
                  <a:cubicBezTo>
                    <a:pt x="9001" y="488"/>
                    <a:pt x="8442" y="810"/>
                    <a:pt x="7823" y="893"/>
                  </a:cubicBezTo>
                  <a:cubicBezTo>
                    <a:pt x="5942" y="1191"/>
                    <a:pt x="2774" y="1643"/>
                    <a:pt x="1393" y="1643"/>
                  </a:cubicBezTo>
                  <a:lnTo>
                    <a:pt x="0" y="1643"/>
                  </a:lnTo>
                  <a:cubicBezTo>
                    <a:pt x="0" y="1643"/>
                    <a:pt x="678" y="1792"/>
                    <a:pt x="2128" y="1792"/>
                  </a:cubicBezTo>
                  <a:cubicBezTo>
                    <a:pt x="2853" y="1792"/>
                    <a:pt x="3771" y="1754"/>
                    <a:pt x="4894" y="1643"/>
                  </a:cubicBezTo>
                  <a:cubicBezTo>
                    <a:pt x="7466" y="1405"/>
                    <a:pt x="9001" y="1310"/>
                    <a:pt x="9680" y="1286"/>
                  </a:cubicBezTo>
                  <a:cubicBezTo>
                    <a:pt x="9621" y="1239"/>
                    <a:pt x="9561" y="1215"/>
                    <a:pt x="9490" y="1203"/>
                  </a:cubicBezTo>
                  <a:cubicBezTo>
                    <a:pt x="9490" y="1203"/>
                    <a:pt x="9466" y="691"/>
                    <a:pt x="93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93;p71"/>
            <p:cNvSpPr/>
            <p:nvPr/>
          </p:nvSpPr>
          <p:spPr>
            <a:xfrm>
              <a:off x="7289398" y="769859"/>
              <a:ext cx="167809" cy="266254"/>
            </a:xfrm>
            <a:custGeom>
              <a:avLst/>
              <a:gdLst/>
              <a:ahLst/>
              <a:cxnLst/>
              <a:rect l="l" t="t" r="r" b="b"/>
              <a:pathLst>
                <a:path w="3370" h="5347" extrusionOk="0">
                  <a:moveTo>
                    <a:pt x="84" y="1"/>
                  </a:moveTo>
                  <a:cubicBezTo>
                    <a:pt x="274" y="656"/>
                    <a:pt x="441" y="1370"/>
                    <a:pt x="286" y="1513"/>
                  </a:cubicBezTo>
                  <a:cubicBezTo>
                    <a:pt x="0" y="1799"/>
                    <a:pt x="155" y="2953"/>
                    <a:pt x="667" y="2953"/>
                  </a:cubicBezTo>
                  <a:cubicBezTo>
                    <a:pt x="1167" y="2953"/>
                    <a:pt x="2584" y="3775"/>
                    <a:pt x="2584" y="4370"/>
                  </a:cubicBezTo>
                  <a:cubicBezTo>
                    <a:pt x="2584" y="4692"/>
                    <a:pt x="2953" y="5073"/>
                    <a:pt x="3370" y="5347"/>
                  </a:cubicBezTo>
                  <a:cubicBezTo>
                    <a:pt x="3263" y="4585"/>
                    <a:pt x="3084" y="3704"/>
                    <a:pt x="2798" y="3025"/>
                  </a:cubicBezTo>
                  <a:cubicBezTo>
                    <a:pt x="2239" y="1727"/>
                    <a:pt x="917" y="536"/>
                    <a:pt x="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94;p71"/>
            <p:cNvSpPr/>
            <p:nvPr/>
          </p:nvSpPr>
          <p:spPr>
            <a:xfrm>
              <a:off x="7087229" y="1177184"/>
              <a:ext cx="1035188" cy="3965176"/>
            </a:xfrm>
            <a:custGeom>
              <a:avLst/>
              <a:gdLst/>
              <a:ahLst/>
              <a:cxnLst/>
              <a:rect l="l" t="t" r="r" b="b"/>
              <a:pathLst>
                <a:path w="20789" h="79630" extrusionOk="0">
                  <a:moveTo>
                    <a:pt x="9502" y="0"/>
                  </a:moveTo>
                  <a:lnTo>
                    <a:pt x="12192" y="5870"/>
                  </a:lnTo>
                  <a:lnTo>
                    <a:pt x="12526" y="5537"/>
                  </a:lnTo>
                  <a:lnTo>
                    <a:pt x="12776" y="4870"/>
                  </a:lnTo>
                  <a:lnTo>
                    <a:pt x="9502" y="0"/>
                  </a:lnTo>
                  <a:close/>
                  <a:moveTo>
                    <a:pt x="15062" y="9573"/>
                  </a:moveTo>
                  <a:lnTo>
                    <a:pt x="19443" y="16550"/>
                  </a:lnTo>
                  <a:cubicBezTo>
                    <a:pt x="19443" y="16550"/>
                    <a:pt x="19717" y="18931"/>
                    <a:pt x="18872" y="19788"/>
                  </a:cubicBezTo>
                  <a:cubicBezTo>
                    <a:pt x="18038" y="20634"/>
                    <a:pt x="15097" y="22301"/>
                    <a:pt x="15097" y="22301"/>
                  </a:cubicBezTo>
                  <a:lnTo>
                    <a:pt x="14478" y="22920"/>
                  </a:lnTo>
                  <a:cubicBezTo>
                    <a:pt x="14478" y="22920"/>
                    <a:pt x="13871" y="24515"/>
                    <a:pt x="12883" y="24515"/>
                  </a:cubicBezTo>
                  <a:lnTo>
                    <a:pt x="11037" y="24515"/>
                  </a:lnTo>
                  <a:cubicBezTo>
                    <a:pt x="11037" y="24515"/>
                    <a:pt x="9978" y="25337"/>
                    <a:pt x="9085" y="25337"/>
                  </a:cubicBezTo>
                  <a:lnTo>
                    <a:pt x="8192" y="25337"/>
                  </a:lnTo>
                  <a:cubicBezTo>
                    <a:pt x="8192" y="25337"/>
                    <a:pt x="9490" y="27194"/>
                    <a:pt x="9490" y="27766"/>
                  </a:cubicBezTo>
                  <a:cubicBezTo>
                    <a:pt x="9490" y="28337"/>
                    <a:pt x="7323" y="29468"/>
                    <a:pt x="7323" y="30504"/>
                  </a:cubicBezTo>
                  <a:cubicBezTo>
                    <a:pt x="7323" y="31540"/>
                    <a:pt x="6358" y="33219"/>
                    <a:pt x="5406" y="33219"/>
                  </a:cubicBezTo>
                  <a:cubicBezTo>
                    <a:pt x="4771" y="33219"/>
                    <a:pt x="3850" y="32848"/>
                    <a:pt x="3307" y="32848"/>
                  </a:cubicBezTo>
                  <a:cubicBezTo>
                    <a:pt x="3035" y="32848"/>
                    <a:pt x="2858" y="32941"/>
                    <a:pt x="2858" y="33219"/>
                  </a:cubicBezTo>
                  <a:cubicBezTo>
                    <a:pt x="2858" y="34052"/>
                    <a:pt x="3608" y="34802"/>
                    <a:pt x="3608" y="34802"/>
                  </a:cubicBezTo>
                  <a:cubicBezTo>
                    <a:pt x="3691" y="35636"/>
                    <a:pt x="3739" y="36481"/>
                    <a:pt x="3727" y="37326"/>
                  </a:cubicBezTo>
                  <a:cubicBezTo>
                    <a:pt x="3727" y="38981"/>
                    <a:pt x="2751" y="39898"/>
                    <a:pt x="2751" y="40470"/>
                  </a:cubicBezTo>
                  <a:cubicBezTo>
                    <a:pt x="2751" y="41041"/>
                    <a:pt x="3096" y="43684"/>
                    <a:pt x="3096" y="43684"/>
                  </a:cubicBezTo>
                  <a:lnTo>
                    <a:pt x="3548" y="45839"/>
                  </a:lnTo>
                  <a:lnTo>
                    <a:pt x="3310" y="53733"/>
                  </a:lnTo>
                  <a:lnTo>
                    <a:pt x="2739" y="58996"/>
                  </a:lnTo>
                  <a:cubicBezTo>
                    <a:pt x="2739" y="58996"/>
                    <a:pt x="1370" y="62544"/>
                    <a:pt x="1370" y="64377"/>
                  </a:cubicBezTo>
                  <a:cubicBezTo>
                    <a:pt x="1370" y="65282"/>
                    <a:pt x="1227" y="67032"/>
                    <a:pt x="1084" y="68544"/>
                  </a:cubicBezTo>
                  <a:cubicBezTo>
                    <a:pt x="953" y="70068"/>
                    <a:pt x="798" y="71354"/>
                    <a:pt x="798" y="71354"/>
                  </a:cubicBezTo>
                  <a:lnTo>
                    <a:pt x="0" y="78677"/>
                  </a:lnTo>
                  <a:lnTo>
                    <a:pt x="0" y="79629"/>
                  </a:lnTo>
                  <a:cubicBezTo>
                    <a:pt x="0" y="79629"/>
                    <a:pt x="1596" y="71319"/>
                    <a:pt x="1596" y="69545"/>
                  </a:cubicBezTo>
                  <a:cubicBezTo>
                    <a:pt x="1596" y="68259"/>
                    <a:pt x="1965" y="66175"/>
                    <a:pt x="2155" y="65127"/>
                  </a:cubicBezTo>
                  <a:cubicBezTo>
                    <a:pt x="2227" y="64734"/>
                    <a:pt x="2286" y="64484"/>
                    <a:pt x="2286" y="64484"/>
                  </a:cubicBezTo>
                  <a:cubicBezTo>
                    <a:pt x="2286" y="64484"/>
                    <a:pt x="2167" y="63246"/>
                    <a:pt x="2810" y="61627"/>
                  </a:cubicBezTo>
                  <a:cubicBezTo>
                    <a:pt x="3465" y="60008"/>
                    <a:pt x="4346" y="51364"/>
                    <a:pt x="4346" y="50483"/>
                  </a:cubicBezTo>
                  <a:lnTo>
                    <a:pt x="4346" y="46756"/>
                  </a:lnTo>
                  <a:lnTo>
                    <a:pt x="4215" y="45684"/>
                  </a:lnTo>
                  <a:lnTo>
                    <a:pt x="4215" y="44125"/>
                  </a:lnTo>
                  <a:lnTo>
                    <a:pt x="3929" y="42839"/>
                  </a:lnTo>
                  <a:lnTo>
                    <a:pt x="4001" y="41636"/>
                  </a:lnTo>
                  <a:cubicBezTo>
                    <a:pt x="4048" y="41458"/>
                    <a:pt x="4084" y="41279"/>
                    <a:pt x="4096" y="41089"/>
                  </a:cubicBezTo>
                  <a:lnTo>
                    <a:pt x="4096" y="40243"/>
                  </a:lnTo>
                  <a:cubicBezTo>
                    <a:pt x="4096" y="40148"/>
                    <a:pt x="4656" y="39410"/>
                    <a:pt x="4656" y="38850"/>
                  </a:cubicBezTo>
                  <a:cubicBezTo>
                    <a:pt x="4656" y="38303"/>
                    <a:pt x="4787" y="36755"/>
                    <a:pt x="4715" y="36338"/>
                  </a:cubicBezTo>
                  <a:cubicBezTo>
                    <a:pt x="4632" y="35933"/>
                    <a:pt x="4572" y="35421"/>
                    <a:pt x="4620" y="35362"/>
                  </a:cubicBezTo>
                  <a:cubicBezTo>
                    <a:pt x="4668" y="35314"/>
                    <a:pt x="4287" y="34552"/>
                    <a:pt x="4096" y="34362"/>
                  </a:cubicBezTo>
                  <a:cubicBezTo>
                    <a:pt x="3894" y="34171"/>
                    <a:pt x="3644" y="33909"/>
                    <a:pt x="3644" y="33909"/>
                  </a:cubicBezTo>
                  <a:cubicBezTo>
                    <a:pt x="3730" y="33746"/>
                    <a:pt x="3896" y="33651"/>
                    <a:pt x="4067" y="33651"/>
                  </a:cubicBezTo>
                  <a:cubicBezTo>
                    <a:pt x="4133" y="33651"/>
                    <a:pt x="4200" y="33665"/>
                    <a:pt x="4263" y="33695"/>
                  </a:cubicBezTo>
                  <a:cubicBezTo>
                    <a:pt x="4618" y="33829"/>
                    <a:pt x="5383" y="34196"/>
                    <a:pt x="5953" y="34196"/>
                  </a:cubicBezTo>
                  <a:cubicBezTo>
                    <a:pt x="6090" y="34196"/>
                    <a:pt x="6216" y="34174"/>
                    <a:pt x="6323" y="34123"/>
                  </a:cubicBezTo>
                  <a:cubicBezTo>
                    <a:pt x="6858" y="33862"/>
                    <a:pt x="7299" y="33004"/>
                    <a:pt x="7430" y="32719"/>
                  </a:cubicBezTo>
                  <a:cubicBezTo>
                    <a:pt x="7573" y="32433"/>
                    <a:pt x="7966" y="31647"/>
                    <a:pt x="7966" y="31647"/>
                  </a:cubicBezTo>
                  <a:lnTo>
                    <a:pt x="8728" y="30504"/>
                  </a:lnTo>
                  <a:cubicBezTo>
                    <a:pt x="8728" y="30504"/>
                    <a:pt x="9466" y="29754"/>
                    <a:pt x="9883" y="29337"/>
                  </a:cubicBezTo>
                  <a:cubicBezTo>
                    <a:pt x="10311" y="28920"/>
                    <a:pt x="10299" y="28028"/>
                    <a:pt x="10299" y="27444"/>
                  </a:cubicBezTo>
                  <a:cubicBezTo>
                    <a:pt x="10299" y="26849"/>
                    <a:pt x="9502" y="26051"/>
                    <a:pt x="9502" y="26051"/>
                  </a:cubicBezTo>
                  <a:lnTo>
                    <a:pt x="9502" y="25753"/>
                  </a:lnTo>
                  <a:lnTo>
                    <a:pt x="11037" y="25337"/>
                  </a:lnTo>
                  <a:lnTo>
                    <a:pt x="12323" y="25337"/>
                  </a:lnTo>
                  <a:cubicBezTo>
                    <a:pt x="12323" y="25337"/>
                    <a:pt x="13966" y="24849"/>
                    <a:pt x="14240" y="24575"/>
                  </a:cubicBezTo>
                  <a:cubicBezTo>
                    <a:pt x="14514" y="24301"/>
                    <a:pt x="14955" y="23384"/>
                    <a:pt x="14955" y="23384"/>
                  </a:cubicBezTo>
                  <a:cubicBezTo>
                    <a:pt x="14955" y="23384"/>
                    <a:pt x="15502" y="23313"/>
                    <a:pt x="15740" y="23075"/>
                  </a:cubicBezTo>
                  <a:lnTo>
                    <a:pt x="16502" y="22301"/>
                  </a:lnTo>
                  <a:lnTo>
                    <a:pt x="19955" y="19776"/>
                  </a:lnTo>
                  <a:cubicBezTo>
                    <a:pt x="19955" y="19776"/>
                    <a:pt x="20789" y="16859"/>
                    <a:pt x="20789" y="16502"/>
                  </a:cubicBezTo>
                  <a:cubicBezTo>
                    <a:pt x="20777" y="16276"/>
                    <a:pt x="16336" y="11061"/>
                    <a:pt x="15062" y="95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95;p71"/>
            <p:cNvSpPr/>
            <p:nvPr/>
          </p:nvSpPr>
          <p:spPr>
            <a:xfrm>
              <a:off x="7115662" y="3987379"/>
              <a:ext cx="157751" cy="221189"/>
            </a:xfrm>
            <a:custGeom>
              <a:avLst/>
              <a:gdLst/>
              <a:ahLst/>
              <a:cxnLst/>
              <a:rect l="l" t="t" r="r" b="b"/>
              <a:pathLst>
                <a:path w="3168" h="4442" extrusionOk="0">
                  <a:moveTo>
                    <a:pt x="3168" y="1"/>
                  </a:moveTo>
                  <a:lnTo>
                    <a:pt x="1394" y="1787"/>
                  </a:lnTo>
                  <a:lnTo>
                    <a:pt x="1" y="4442"/>
                  </a:lnTo>
                  <a:lnTo>
                    <a:pt x="2180" y="2561"/>
                  </a:lnTo>
                  <a:lnTo>
                    <a:pt x="31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96;p71"/>
            <p:cNvSpPr/>
            <p:nvPr/>
          </p:nvSpPr>
          <p:spPr>
            <a:xfrm>
              <a:off x="7127513" y="3192348"/>
              <a:ext cx="129318" cy="32666"/>
            </a:xfrm>
            <a:custGeom>
              <a:avLst/>
              <a:gdLst/>
              <a:ahLst/>
              <a:cxnLst/>
              <a:rect l="l" t="t" r="r" b="b"/>
              <a:pathLst>
                <a:path w="2597" h="656" extrusionOk="0">
                  <a:moveTo>
                    <a:pt x="1942" y="1"/>
                  </a:moveTo>
                  <a:lnTo>
                    <a:pt x="1" y="655"/>
                  </a:lnTo>
                  <a:lnTo>
                    <a:pt x="2597" y="655"/>
                  </a:lnTo>
                  <a:lnTo>
                    <a:pt x="19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97;p71"/>
            <p:cNvSpPr/>
            <p:nvPr/>
          </p:nvSpPr>
          <p:spPr>
            <a:xfrm>
              <a:off x="7115662" y="3365486"/>
              <a:ext cx="167261" cy="132753"/>
            </a:xfrm>
            <a:custGeom>
              <a:avLst/>
              <a:gdLst/>
              <a:ahLst/>
              <a:cxnLst/>
              <a:rect l="l" t="t" r="r" b="b"/>
              <a:pathLst>
                <a:path w="3359" h="2666" extrusionOk="0">
                  <a:moveTo>
                    <a:pt x="2942" y="0"/>
                  </a:moveTo>
                  <a:lnTo>
                    <a:pt x="2942" y="0"/>
                  </a:lnTo>
                  <a:cubicBezTo>
                    <a:pt x="2942" y="0"/>
                    <a:pt x="2977" y="1227"/>
                    <a:pt x="2311" y="1893"/>
                  </a:cubicBezTo>
                  <a:cubicBezTo>
                    <a:pt x="1644" y="2560"/>
                    <a:pt x="1" y="2560"/>
                    <a:pt x="1" y="2560"/>
                  </a:cubicBezTo>
                  <a:cubicBezTo>
                    <a:pt x="1" y="2560"/>
                    <a:pt x="567" y="2666"/>
                    <a:pt x="1195" y="2666"/>
                  </a:cubicBezTo>
                  <a:cubicBezTo>
                    <a:pt x="1509" y="2666"/>
                    <a:pt x="1838" y="2639"/>
                    <a:pt x="2120" y="2560"/>
                  </a:cubicBezTo>
                  <a:cubicBezTo>
                    <a:pt x="2965" y="2322"/>
                    <a:pt x="3358" y="1512"/>
                    <a:pt x="3358" y="1512"/>
                  </a:cubicBezTo>
                  <a:lnTo>
                    <a:pt x="29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98;p71"/>
            <p:cNvSpPr/>
            <p:nvPr/>
          </p:nvSpPr>
          <p:spPr>
            <a:xfrm>
              <a:off x="6931867" y="3533246"/>
              <a:ext cx="341544" cy="121599"/>
            </a:xfrm>
            <a:custGeom>
              <a:avLst/>
              <a:gdLst/>
              <a:ahLst/>
              <a:cxnLst/>
              <a:rect l="l" t="t" r="r" b="b"/>
              <a:pathLst>
                <a:path w="6859" h="2442" extrusionOk="0">
                  <a:moveTo>
                    <a:pt x="6859" y="1"/>
                  </a:moveTo>
                  <a:cubicBezTo>
                    <a:pt x="6549" y="251"/>
                    <a:pt x="6192" y="453"/>
                    <a:pt x="5823" y="596"/>
                  </a:cubicBezTo>
                  <a:cubicBezTo>
                    <a:pt x="5156" y="858"/>
                    <a:pt x="608" y="1691"/>
                    <a:pt x="608" y="1691"/>
                  </a:cubicBezTo>
                  <a:lnTo>
                    <a:pt x="1" y="84"/>
                  </a:lnTo>
                  <a:lnTo>
                    <a:pt x="263" y="2441"/>
                  </a:lnTo>
                  <a:cubicBezTo>
                    <a:pt x="263" y="2441"/>
                    <a:pt x="3608" y="2179"/>
                    <a:pt x="4716" y="1739"/>
                  </a:cubicBezTo>
                  <a:cubicBezTo>
                    <a:pt x="5835" y="1286"/>
                    <a:pt x="6859" y="798"/>
                    <a:pt x="6859" y="798"/>
                  </a:cubicBezTo>
                  <a:lnTo>
                    <a:pt x="68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99;p71"/>
            <p:cNvSpPr/>
            <p:nvPr/>
          </p:nvSpPr>
          <p:spPr>
            <a:xfrm>
              <a:off x="7100275" y="3509145"/>
              <a:ext cx="62493" cy="54526"/>
            </a:xfrm>
            <a:custGeom>
              <a:avLst/>
              <a:gdLst/>
              <a:ahLst/>
              <a:cxnLst/>
              <a:rect l="l" t="t" r="r" b="b"/>
              <a:pathLst>
                <a:path w="1255" h="1095" extrusionOk="0">
                  <a:moveTo>
                    <a:pt x="646" y="1"/>
                  </a:moveTo>
                  <a:cubicBezTo>
                    <a:pt x="597" y="1"/>
                    <a:pt x="548" y="7"/>
                    <a:pt x="500" y="20"/>
                  </a:cubicBezTo>
                  <a:cubicBezTo>
                    <a:pt x="667" y="20"/>
                    <a:pt x="822" y="115"/>
                    <a:pt x="905" y="270"/>
                  </a:cubicBezTo>
                  <a:cubicBezTo>
                    <a:pt x="977" y="544"/>
                    <a:pt x="834" y="818"/>
                    <a:pt x="560" y="901"/>
                  </a:cubicBezTo>
                  <a:cubicBezTo>
                    <a:pt x="498" y="927"/>
                    <a:pt x="435" y="939"/>
                    <a:pt x="373" y="939"/>
                  </a:cubicBezTo>
                  <a:cubicBezTo>
                    <a:pt x="229" y="939"/>
                    <a:pt x="92" y="875"/>
                    <a:pt x="0" y="758"/>
                  </a:cubicBezTo>
                  <a:lnTo>
                    <a:pt x="0" y="770"/>
                  </a:lnTo>
                  <a:cubicBezTo>
                    <a:pt x="124" y="996"/>
                    <a:pt x="327" y="1094"/>
                    <a:pt x="530" y="1094"/>
                  </a:cubicBezTo>
                  <a:cubicBezTo>
                    <a:pt x="893" y="1094"/>
                    <a:pt x="1254" y="781"/>
                    <a:pt x="1155" y="330"/>
                  </a:cubicBezTo>
                  <a:cubicBezTo>
                    <a:pt x="1068" y="126"/>
                    <a:pt x="861" y="1"/>
                    <a:pt x="6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200;p71"/>
            <p:cNvSpPr/>
            <p:nvPr/>
          </p:nvSpPr>
          <p:spPr>
            <a:xfrm>
              <a:off x="7160129" y="3642945"/>
              <a:ext cx="96702" cy="266851"/>
            </a:xfrm>
            <a:custGeom>
              <a:avLst/>
              <a:gdLst/>
              <a:ahLst/>
              <a:cxnLst/>
              <a:rect l="l" t="t" r="r" b="b"/>
              <a:pathLst>
                <a:path w="1942" h="5359" extrusionOk="0">
                  <a:moveTo>
                    <a:pt x="1" y="0"/>
                  </a:moveTo>
                  <a:lnTo>
                    <a:pt x="1" y="5358"/>
                  </a:lnTo>
                  <a:lnTo>
                    <a:pt x="1668" y="4834"/>
                  </a:lnTo>
                  <a:lnTo>
                    <a:pt x="1942" y="4548"/>
                  </a:lnTo>
                  <a:lnTo>
                    <a:pt x="1822" y="4429"/>
                  </a:lnTo>
                  <a:lnTo>
                    <a:pt x="156" y="5025"/>
                  </a:lnTo>
                  <a:lnTo>
                    <a:pt x="156" y="4537"/>
                  </a:lnTo>
                  <a:cubicBezTo>
                    <a:pt x="156" y="404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201;p71"/>
            <p:cNvSpPr/>
            <p:nvPr/>
          </p:nvSpPr>
          <p:spPr>
            <a:xfrm>
              <a:off x="7106798" y="3672573"/>
              <a:ext cx="33213" cy="267449"/>
            </a:xfrm>
            <a:custGeom>
              <a:avLst/>
              <a:gdLst/>
              <a:ahLst/>
              <a:cxnLst/>
              <a:rect l="l" t="t" r="r" b="b"/>
              <a:pathLst>
                <a:path w="667" h="5371" extrusionOk="0">
                  <a:moveTo>
                    <a:pt x="488" y="1"/>
                  </a:moveTo>
                  <a:cubicBezTo>
                    <a:pt x="488" y="1"/>
                    <a:pt x="334" y="3001"/>
                    <a:pt x="334" y="3787"/>
                  </a:cubicBezTo>
                  <a:cubicBezTo>
                    <a:pt x="322" y="4334"/>
                    <a:pt x="203" y="4858"/>
                    <a:pt x="0" y="5370"/>
                  </a:cubicBezTo>
                  <a:lnTo>
                    <a:pt x="667" y="5156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202;p71"/>
            <p:cNvSpPr/>
            <p:nvPr/>
          </p:nvSpPr>
          <p:spPr>
            <a:xfrm>
              <a:off x="6952632" y="3720576"/>
              <a:ext cx="102627" cy="267449"/>
            </a:xfrm>
            <a:custGeom>
              <a:avLst/>
              <a:gdLst/>
              <a:ahLst/>
              <a:cxnLst/>
              <a:rect l="l" t="t" r="r" b="b"/>
              <a:pathLst>
                <a:path w="2061" h="5371" extrusionOk="0">
                  <a:moveTo>
                    <a:pt x="1" y="1"/>
                  </a:moveTo>
                  <a:lnTo>
                    <a:pt x="1" y="5371"/>
                  </a:lnTo>
                  <a:lnTo>
                    <a:pt x="2060" y="4406"/>
                  </a:lnTo>
                  <a:lnTo>
                    <a:pt x="2060" y="4406"/>
                  </a:lnTo>
                  <a:cubicBezTo>
                    <a:pt x="2060" y="4406"/>
                    <a:pt x="1611" y="4535"/>
                    <a:pt x="1185" y="4535"/>
                  </a:cubicBezTo>
                  <a:cubicBezTo>
                    <a:pt x="803" y="4535"/>
                    <a:pt x="441" y="4431"/>
                    <a:pt x="441" y="4037"/>
                  </a:cubicBezTo>
                  <a:cubicBezTo>
                    <a:pt x="441" y="319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203;p71"/>
            <p:cNvSpPr/>
            <p:nvPr/>
          </p:nvSpPr>
          <p:spPr>
            <a:xfrm>
              <a:off x="7634430" y="2027338"/>
              <a:ext cx="39189" cy="370624"/>
            </a:xfrm>
            <a:custGeom>
              <a:avLst/>
              <a:gdLst/>
              <a:ahLst/>
              <a:cxnLst/>
              <a:rect l="l" t="t" r="r" b="b"/>
              <a:pathLst>
                <a:path w="787" h="744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7" y="47"/>
                    <a:pt x="25" y="129"/>
                  </a:cubicBezTo>
                  <a:lnTo>
                    <a:pt x="25" y="129"/>
                  </a:lnTo>
                  <a:cubicBezTo>
                    <a:pt x="25" y="114"/>
                    <a:pt x="25" y="99"/>
                    <a:pt x="25" y="84"/>
                  </a:cubicBezTo>
                  <a:lnTo>
                    <a:pt x="1" y="1"/>
                  </a:lnTo>
                  <a:close/>
                  <a:moveTo>
                    <a:pt x="25" y="129"/>
                  </a:moveTo>
                  <a:lnTo>
                    <a:pt x="25" y="129"/>
                  </a:lnTo>
                  <a:cubicBezTo>
                    <a:pt x="51" y="1388"/>
                    <a:pt x="146" y="2647"/>
                    <a:pt x="310" y="3906"/>
                  </a:cubicBezTo>
                  <a:cubicBezTo>
                    <a:pt x="560" y="5692"/>
                    <a:pt x="48" y="7442"/>
                    <a:pt x="48" y="7442"/>
                  </a:cubicBezTo>
                  <a:lnTo>
                    <a:pt x="608" y="7442"/>
                  </a:lnTo>
                  <a:cubicBezTo>
                    <a:pt x="608" y="7442"/>
                    <a:pt x="787" y="5609"/>
                    <a:pt x="787" y="4870"/>
                  </a:cubicBezTo>
                  <a:cubicBezTo>
                    <a:pt x="787" y="4227"/>
                    <a:pt x="203" y="1096"/>
                    <a:pt x="48" y="227"/>
                  </a:cubicBezTo>
                  <a:cubicBezTo>
                    <a:pt x="39" y="190"/>
                    <a:pt x="32" y="158"/>
                    <a:pt x="25" y="1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204;p71"/>
            <p:cNvSpPr/>
            <p:nvPr/>
          </p:nvSpPr>
          <p:spPr>
            <a:xfrm>
              <a:off x="7121588" y="1432086"/>
              <a:ext cx="269839" cy="291749"/>
            </a:xfrm>
            <a:custGeom>
              <a:avLst/>
              <a:gdLst/>
              <a:ahLst/>
              <a:cxnLst/>
              <a:rect l="l" t="t" r="r" b="b"/>
              <a:pathLst>
                <a:path w="5419" h="5859" extrusionOk="0">
                  <a:moveTo>
                    <a:pt x="4549" y="1"/>
                  </a:moveTo>
                  <a:cubicBezTo>
                    <a:pt x="4549" y="1"/>
                    <a:pt x="1954" y="501"/>
                    <a:pt x="1263" y="1180"/>
                  </a:cubicBezTo>
                  <a:cubicBezTo>
                    <a:pt x="572" y="1870"/>
                    <a:pt x="1" y="5859"/>
                    <a:pt x="1" y="5859"/>
                  </a:cubicBezTo>
                  <a:cubicBezTo>
                    <a:pt x="1" y="5859"/>
                    <a:pt x="1453" y="2025"/>
                    <a:pt x="1787" y="1668"/>
                  </a:cubicBezTo>
                  <a:cubicBezTo>
                    <a:pt x="2477" y="953"/>
                    <a:pt x="5418" y="334"/>
                    <a:pt x="5418" y="334"/>
                  </a:cubicBezTo>
                  <a:lnTo>
                    <a:pt x="45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205;p71"/>
            <p:cNvSpPr/>
            <p:nvPr/>
          </p:nvSpPr>
          <p:spPr>
            <a:xfrm>
              <a:off x="7345119" y="1599896"/>
              <a:ext cx="174930" cy="65829"/>
            </a:xfrm>
            <a:custGeom>
              <a:avLst/>
              <a:gdLst/>
              <a:ahLst/>
              <a:cxnLst/>
              <a:rect l="l" t="t" r="r" b="b"/>
              <a:pathLst>
                <a:path w="3513" h="1322" extrusionOk="0">
                  <a:moveTo>
                    <a:pt x="2025" y="0"/>
                  </a:moveTo>
                  <a:cubicBezTo>
                    <a:pt x="1798" y="0"/>
                    <a:pt x="203" y="572"/>
                    <a:pt x="203" y="572"/>
                  </a:cubicBezTo>
                  <a:lnTo>
                    <a:pt x="1" y="774"/>
                  </a:lnTo>
                  <a:lnTo>
                    <a:pt x="1822" y="310"/>
                  </a:lnTo>
                  <a:lnTo>
                    <a:pt x="2977" y="631"/>
                  </a:lnTo>
                  <a:lnTo>
                    <a:pt x="3513" y="1322"/>
                  </a:lnTo>
                  <a:lnTo>
                    <a:pt x="3191" y="369"/>
                  </a:lnTo>
                  <a:cubicBezTo>
                    <a:pt x="3191" y="369"/>
                    <a:pt x="2263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206;p71"/>
            <p:cNvSpPr/>
            <p:nvPr/>
          </p:nvSpPr>
          <p:spPr>
            <a:xfrm>
              <a:off x="7212315" y="2680702"/>
              <a:ext cx="187976" cy="114230"/>
            </a:xfrm>
            <a:custGeom>
              <a:avLst/>
              <a:gdLst/>
              <a:ahLst/>
              <a:cxnLst/>
              <a:rect l="l" t="t" r="r" b="b"/>
              <a:pathLst>
                <a:path w="3775" h="2294" extrusionOk="0">
                  <a:moveTo>
                    <a:pt x="3775" y="0"/>
                  </a:moveTo>
                  <a:lnTo>
                    <a:pt x="3775" y="0"/>
                  </a:lnTo>
                  <a:cubicBezTo>
                    <a:pt x="3489" y="489"/>
                    <a:pt x="3168" y="953"/>
                    <a:pt x="2834" y="1393"/>
                  </a:cubicBezTo>
                  <a:cubicBezTo>
                    <a:pt x="2715" y="1550"/>
                    <a:pt x="2508" y="1611"/>
                    <a:pt x="2259" y="1611"/>
                  </a:cubicBezTo>
                  <a:cubicBezTo>
                    <a:pt x="1389" y="1611"/>
                    <a:pt x="1" y="870"/>
                    <a:pt x="1" y="870"/>
                  </a:cubicBezTo>
                  <a:lnTo>
                    <a:pt x="1" y="870"/>
                  </a:lnTo>
                  <a:cubicBezTo>
                    <a:pt x="1" y="870"/>
                    <a:pt x="1741" y="2294"/>
                    <a:pt x="2672" y="2294"/>
                  </a:cubicBezTo>
                  <a:cubicBezTo>
                    <a:pt x="2762" y="2294"/>
                    <a:pt x="2845" y="2280"/>
                    <a:pt x="2918" y="2251"/>
                  </a:cubicBezTo>
                  <a:cubicBezTo>
                    <a:pt x="3739" y="1929"/>
                    <a:pt x="3775" y="1"/>
                    <a:pt x="3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1" name="Google Shape;1071;p39"/>
          <p:cNvGrpSpPr/>
          <p:nvPr/>
        </p:nvGrpSpPr>
        <p:grpSpPr>
          <a:xfrm rot="316251">
            <a:off x="8053353" y="604514"/>
            <a:ext cx="1018489" cy="1254594"/>
            <a:chOff x="7234335" y="539692"/>
            <a:chExt cx="1103331" cy="1358958"/>
          </a:xfrm>
        </p:grpSpPr>
        <p:sp>
          <p:nvSpPr>
            <p:cNvPr id="1072" name="Google Shape;1072;p39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9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9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9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9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9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9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9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9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9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9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4" name="Google Shape;1084;p39"/>
          <p:cNvGrpSpPr/>
          <p:nvPr/>
        </p:nvGrpSpPr>
        <p:grpSpPr>
          <a:xfrm rot="-1043914">
            <a:off x="7579621" y="809380"/>
            <a:ext cx="457174" cy="563095"/>
            <a:chOff x="7234335" y="539692"/>
            <a:chExt cx="1103331" cy="1358958"/>
          </a:xfrm>
        </p:grpSpPr>
        <p:sp>
          <p:nvSpPr>
            <p:cNvPr id="1085" name="Google Shape;1085;p39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9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9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9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9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9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9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9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9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9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9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1096;p39"/>
          <p:cNvGrpSpPr/>
          <p:nvPr/>
        </p:nvGrpSpPr>
        <p:grpSpPr>
          <a:xfrm rot="206440">
            <a:off x="7978371" y="1419723"/>
            <a:ext cx="215096" cy="264931"/>
            <a:chOff x="7234335" y="539692"/>
            <a:chExt cx="1103331" cy="1358958"/>
          </a:xfrm>
        </p:grpSpPr>
        <p:sp>
          <p:nvSpPr>
            <p:cNvPr id="1097" name="Google Shape;1097;p39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9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9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9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9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9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9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9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9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058" y="-74669"/>
            <a:ext cx="9059435" cy="1071639"/>
            <a:chOff x="58671" y="108014"/>
            <a:chExt cx="9059435" cy="1071639"/>
          </a:xfrm>
        </p:grpSpPr>
        <p:sp>
          <p:nvSpPr>
            <p:cNvPr id="66" name="Google Shape;719;p43"/>
            <p:cNvSpPr txBox="1">
              <a:spLocks/>
            </p:cNvSpPr>
            <p:nvPr/>
          </p:nvSpPr>
          <p:spPr>
            <a:xfrm>
              <a:off x="421403" y="108014"/>
              <a:ext cx="8696703" cy="1071639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vi-VN" sz="2800" dirty="0">
                  <a:solidFill>
                    <a:srgbClr val="FC1037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Ý nghĩa của cuộc bầu cử và kì họp đầu tiên của Quốc hội khóa VI: </a:t>
              </a:r>
              <a:endParaRPr lang="en-US" sz="2800" dirty="0">
                <a:solidFill>
                  <a:srgbClr val="FC1037"/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58671" y="139713"/>
              <a:ext cx="863948" cy="884352"/>
              <a:chOff x="479912" y="639933"/>
              <a:chExt cx="863948" cy="884352"/>
            </a:xfrm>
          </p:grpSpPr>
          <p:pic>
            <p:nvPicPr>
              <p:cNvPr id="68" name="Google Shape;718;p43"/>
              <p:cNvPicPr preferRelativeResize="0"/>
              <p:nvPr/>
            </p:nvPicPr>
            <p:blipFill>
              <a:blip r:embed="rId3">
                <a:alphaModFix amt="78000"/>
              </a:blip>
              <a:stretch>
                <a:fillRect/>
              </a:stretch>
            </p:blipFill>
            <p:spPr>
              <a:xfrm rot="16200000">
                <a:off x="438036" y="681809"/>
                <a:ext cx="884352" cy="8005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9" name="Google Shape;720;p43"/>
              <p:cNvSpPr txBox="1">
                <a:spLocks/>
              </p:cNvSpPr>
              <p:nvPr/>
            </p:nvSpPr>
            <p:spPr>
              <a:xfrm>
                <a:off x="482260" y="761834"/>
                <a:ext cx="861600" cy="5934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:r>
                  <a:rPr lang="en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</a:t>
                </a:r>
                <a:r>
                  <a:rPr lang="vi-VN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70" name="Google Shape;635;p47">
            <a:extLst>
              <a:ext uri="{FF2B5EF4-FFF2-40B4-BE49-F238E27FC236}">
                <a16:creationId xmlns:a16="http://schemas.microsoft.com/office/drawing/2014/main" id="{32DBE555-AF40-4482-8FCA-2EBF32311781}"/>
              </a:ext>
            </a:extLst>
          </p:cNvPr>
          <p:cNvSpPr txBox="1">
            <a:spLocks/>
          </p:cNvSpPr>
          <p:nvPr/>
        </p:nvSpPr>
        <p:spPr>
          <a:xfrm>
            <a:off x="451733" y="926265"/>
            <a:ext cx="7667690" cy="1214987"/>
          </a:xfrm>
          <a:prstGeom prst="doubleWav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2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ctr">
              <a:lnSpc>
                <a:spcPct val="100000"/>
              </a:lnSpc>
              <a:buFont typeface="Quicksand Medium"/>
              <a:buNone/>
            </a:pPr>
            <a:r>
              <a:rPr lang="vi-VN" sz="3000" b="1" dirty="0">
                <a:solidFill>
                  <a:schemeClr val="bg1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Nêu ý nghĩa lịch sử của cuộc bầu cử và kì họp đầu tiên của Quốc hội khóa VI?</a:t>
            </a:r>
            <a:endParaRPr lang="en-US" sz="3000" b="1" dirty="0">
              <a:solidFill>
                <a:schemeClr val="bg1"/>
              </a:solidFill>
              <a:latin typeface="Candara" panose="020E0502030303020204" pitchFamily="34" charset="0"/>
              <a:ea typeface="Quicksand"/>
              <a:cs typeface="Quicksand"/>
              <a:sym typeface="Quicksand"/>
            </a:endParaRPr>
          </a:p>
        </p:txBody>
      </p:sp>
      <p:grpSp>
        <p:nvGrpSpPr>
          <p:cNvPr id="45" name="Google Shape;1114;p40"/>
          <p:cNvGrpSpPr/>
          <p:nvPr/>
        </p:nvGrpSpPr>
        <p:grpSpPr>
          <a:xfrm>
            <a:off x="6869170" y="2583712"/>
            <a:ext cx="2311963" cy="2559788"/>
            <a:chOff x="4816525" y="874008"/>
            <a:chExt cx="3856193" cy="4269548"/>
          </a:xfrm>
        </p:grpSpPr>
        <p:sp>
          <p:nvSpPr>
            <p:cNvPr id="46" name="Google Shape;1115;p40"/>
            <p:cNvSpPr/>
            <p:nvPr/>
          </p:nvSpPr>
          <p:spPr>
            <a:xfrm>
              <a:off x="4816525" y="2509575"/>
              <a:ext cx="631460" cy="1726763"/>
            </a:xfrm>
            <a:custGeom>
              <a:avLst/>
              <a:gdLst/>
              <a:ahLst/>
              <a:cxnLst/>
              <a:rect l="l" t="t" r="r" b="b"/>
              <a:pathLst>
                <a:path w="16301" h="44576" extrusionOk="0">
                  <a:moveTo>
                    <a:pt x="15524" y="0"/>
                  </a:moveTo>
                  <a:cubicBezTo>
                    <a:pt x="13816" y="0"/>
                    <a:pt x="12087" y="819"/>
                    <a:pt x="11085" y="2059"/>
                  </a:cubicBezTo>
                  <a:cubicBezTo>
                    <a:pt x="9573" y="3928"/>
                    <a:pt x="9299" y="6417"/>
                    <a:pt x="9085" y="8798"/>
                  </a:cubicBezTo>
                  <a:cubicBezTo>
                    <a:pt x="8990" y="9738"/>
                    <a:pt x="8906" y="10703"/>
                    <a:pt x="9109" y="11655"/>
                  </a:cubicBezTo>
                  <a:cubicBezTo>
                    <a:pt x="9323" y="12703"/>
                    <a:pt x="9752" y="14036"/>
                    <a:pt x="8775" y="14525"/>
                  </a:cubicBezTo>
                  <a:cubicBezTo>
                    <a:pt x="8490" y="14679"/>
                    <a:pt x="8120" y="14703"/>
                    <a:pt x="7870" y="14882"/>
                  </a:cubicBezTo>
                  <a:cubicBezTo>
                    <a:pt x="7370" y="15251"/>
                    <a:pt x="7573" y="15989"/>
                    <a:pt x="7466" y="16573"/>
                  </a:cubicBezTo>
                  <a:cubicBezTo>
                    <a:pt x="7299" y="17596"/>
                    <a:pt x="6204" y="18216"/>
                    <a:pt x="5596" y="19049"/>
                  </a:cubicBezTo>
                  <a:cubicBezTo>
                    <a:pt x="5144" y="19668"/>
                    <a:pt x="4942" y="20406"/>
                    <a:pt x="4751" y="21121"/>
                  </a:cubicBezTo>
                  <a:lnTo>
                    <a:pt x="2822" y="28443"/>
                  </a:lnTo>
                  <a:cubicBezTo>
                    <a:pt x="1417" y="33682"/>
                    <a:pt x="48" y="39266"/>
                    <a:pt x="1870" y="44576"/>
                  </a:cubicBezTo>
                  <a:cubicBezTo>
                    <a:pt x="2084" y="43147"/>
                    <a:pt x="2060" y="41707"/>
                    <a:pt x="1822" y="40278"/>
                  </a:cubicBezTo>
                  <a:cubicBezTo>
                    <a:pt x="0" y="29134"/>
                    <a:pt x="9085" y="20775"/>
                    <a:pt x="10311" y="9881"/>
                  </a:cubicBezTo>
                  <a:cubicBezTo>
                    <a:pt x="11216" y="10227"/>
                    <a:pt x="11514" y="10786"/>
                    <a:pt x="11811" y="11358"/>
                  </a:cubicBezTo>
                  <a:cubicBezTo>
                    <a:pt x="11621" y="7583"/>
                    <a:pt x="11228" y="3440"/>
                    <a:pt x="14383" y="1559"/>
                  </a:cubicBezTo>
                  <a:cubicBezTo>
                    <a:pt x="14931" y="952"/>
                    <a:pt x="15574" y="440"/>
                    <a:pt x="16300" y="59"/>
                  </a:cubicBezTo>
                  <a:cubicBezTo>
                    <a:pt x="16044" y="19"/>
                    <a:pt x="15784" y="0"/>
                    <a:pt x="15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16;p40"/>
            <p:cNvSpPr/>
            <p:nvPr/>
          </p:nvSpPr>
          <p:spPr>
            <a:xfrm>
              <a:off x="4816525" y="2569927"/>
              <a:ext cx="557200" cy="1779872"/>
            </a:xfrm>
            <a:custGeom>
              <a:avLst/>
              <a:gdLst/>
              <a:ahLst/>
              <a:cxnLst/>
              <a:rect l="l" t="t" r="r" b="b"/>
              <a:pathLst>
                <a:path w="14384" h="45947" extrusionOk="0">
                  <a:moveTo>
                    <a:pt x="14383" y="1"/>
                  </a:moveTo>
                  <a:lnTo>
                    <a:pt x="14383" y="1"/>
                  </a:lnTo>
                  <a:cubicBezTo>
                    <a:pt x="11228" y="1882"/>
                    <a:pt x="11621" y="6025"/>
                    <a:pt x="11811" y="9800"/>
                  </a:cubicBezTo>
                  <a:cubicBezTo>
                    <a:pt x="11514" y="9240"/>
                    <a:pt x="11216" y="8669"/>
                    <a:pt x="10311" y="8323"/>
                  </a:cubicBezTo>
                  <a:cubicBezTo>
                    <a:pt x="9085" y="19217"/>
                    <a:pt x="0" y="27576"/>
                    <a:pt x="1822" y="38720"/>
                  </a:cubicBezTo>
                  <a:cubicBezTo>
                    <a:pt x="2060" y="40149"/>
                    <a:pt x="2084" y="41589"/>
                    <a:pt x="1870" y="43018"/>
                  </a:cubicBezTo>
                  <a:cubicBezTo>
                    <a:pt x="1953" y="43280"/>
                    <a:pt x="2048" y="43542"/>
                    <a:pt x="2144" y="43792"/>
                  </a:cubicBezTo>
                  <a:cubicBezTo>
                    <a:pt x="2453" y="44566"/>
                    <a:pt x="2858" y="45328"/>
                    <a:pt x="3465" y="45947"/>
                  </a:cubicBezTo>
                  <a:cubicBezTo>
                    <a:pt x="2239" y="37124"/>
                    <a:pt x="4501" y="27838"/>
                    <a:pt x="8168" y="20229"/>
                  </a:cubicBezTo>
                  <a:cubicBezTo>
                    <a:pt x="8168" y="20229"/>
                    <a:pt x="8528" y="20099"/>
                    <a:pt x="8976" y="20099"/>
                  </a:cubicBezTo>
                  <a:cubicBezTo>
                    <a:pt x="9352" y="20099"/>
                    <a:pt x="9791" y="20191"/>
                    <a:pt x="10133" y="20527"/>
                  </a:cubicBezTo>
                  <a:cubicBezTo>
                    <a:pt x="10156" y="19170"/>
                    <a:pt x="9109" y="17860"/>
                    <a:pt x="9585" y="16681"/>
                  </a:cubicBezTo>
                  <a:cubicBezTo>
                    <a:pt x="9623" y="16667"/>
                    <a:pt x="9663" y="16661"/>
                    <a:pt x="9703" y="16661"/>
                  </a:cubicBezTo>
                  <a:cubicBezTo>
                    <a:pt x="10204" y="16661"/>
                    <a:pt x="10864" y="17675"/>
                    <a:pt x="11484" y="17675"/>
                  </a:cubicBezTo>
                  <a:cubicBezTo>
                    <a:pt x="11607" y="17675"/>
                    <a:pt x="11729" y="17635"/>
                    <a:pt x="11847" y="17539"/>
                  </a:cubicBezTo>
                  <a:cubicBezTo>
                    <a:pt x="12931" y="16134"/>
                    <a:pt x="10692" y="13919"/>
                    <a:pt x="11776" y="12514"/>
                  </a:cubicBezTo>
                  <a:cubicBezTo>
                    <a:pt x="11872" y="12436"/>
                    <a:pt x="11992" y="12403"/>
                    <a:pt x="12126" y="12403"/>
                  </a:cubicBezTo>
                  <a:cubicBezTo>
                    <a:pt x="12835" y="12403"/>
                    <a:pt x="13958" y="13310"/>
                    <a:pt x="14231" y="13310"/>
                  </a:cubicBezTo>
                  <a:cubicBezTo>
                    <a:pt x="14317" y="13310"/>
                    <a:pt x="14318" y="13219"/>
                    <a:pt x="14193" y="12979"/>
                  </a:cubicBezTo>
                  <a:cubicBezTo>
                    <a:pt x="12704" y="8466"/>
                    <a:pt x="11514" y="3215"/>
                    <a:pt x="14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17;p40"/>
            <p:cNvSpPr/>
            <p:nvPr/>
          </p:nvSpPr>
          <p:spPr>
            <a:xfrm>
              <a:off x="5710330" y="2715227"/>
              <a:ext cx="318732" cy="1014690"/>
            </a:xfrm>
            <a:custGeom>
              <a:avLst/>
              <a:gdLst/>
              <a:ahLst/>
              <a:cxnLst/>
              <a:rect l="l" t="t" r="r" b="b"/>
              <a:pathLst>
                <a:path w="8228" h="26194" extrusionOk="0">
                  <a:moveTo>
                    <a:pt x="5978" y="0"/>
                  </a:moveTo>
                  <a:lnTo>
                    <a:pt x="5978" y="0"/>
                  </a:lnTo>
                  <a:cubicBezTo>
                    <a:pt x="7037" y="5144"/>
                    <a:pt x="4573" y="10978"/>
                    <a:pt x="1" y="14431"/>
                  </a:cubicBezTo>
                  <a:cubicBezTo>
                    <a:pt x="1227" y="13990"/>
                    <a:pt x="2751" y="14109"/>
                    <a:pt x="4120" y="13276"/>
                  </a:cubicBezTo>
                  <a:lnTo>
                    <a:pt x="4120" y="13276"/>
                  </a:lnTo>
                  <a:cubicBezTo>
                    <a:pt x="739" y="16526"/>
                    <a:pt x="3227" y="22027"/>
                    <a:pt x="1048" y="26194"/>
                  </a:cubicBezTo>
                  <a:lnTo>
                    <a:pt x="3751" y="25206"/>
                  </a:lnTo>
                  <a:cubicBezTo>
                    <a:pt x="2680" y="20324"/>
                    <a:pt x="5013" y="15407"/>
                    <a:pt x="5680" y="10680"/>
                  </a:cubicBezTo>
                  <a:lnTo>
                    <a:pt x="5680" y="10680"/>
                  </a:lnTo>
                  <a:cubicBezTo>
                    <a:pt x="5562" y="10980"/>
                    <a:pt x="5181" y="11183"/>
                    <a:pt x="4805" y="11183"/>
                  </a:cubicBezTo>
                  <a:cubicBezTo>
                    <a:pt x="4689" y="11183"/>
                    <a:pt x="4573" y="11163"/>
                    <a:pt x="4466" y="11121"/>
                  </a:cubicBezTo>
                  <a:cubicBezTo>
                    <a:pt x="7025" y="8132"/>
                    <a:pt x="8228" y="3572"/>
                    <a:pt x="5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18;p40"/>
            <p:cNvSpPr/>
            <p:nvPr/>
          </p:nvSpPr>
          <p:spPr>
            <a:xfrm>
              <a:off x="5814105" y="2616062"/>
              <a:ext cx="993501" cy="1075585"/>
            </a:xfrm>
            <a:custGeom>
              <a:avLst/>
              <a:gdLst/>
              <a:ahLst/>
              <a:cxnLst/>
              <a:rect l="l" t="t" r="r" b="b"/>
              <a:pathLst>
                <a:path w="25647" h="27766" extrusionOk="0">
                  <a:moveTo>
                    <a:pt x="2465" y="0"/>
                  </a:moveTo>
                  <a:lnTo>
                    <a:pt x="2465" y="0"/>
                  </a:lnTo>
                  <a:cubicBezTo>
                    <a:pt x="2846" y="822"/>
                    <a:pt x="3120" y="1679"/>
                    <a:pt x="3299" y="2560"/>
                  </a:cubicBezTo>
                  <a:cubicBezTo>
                    <a:pt x="5549" y="6132"/>
                    <a:pt x="4346" y="10692"/>
                    <a:pt x="1787" y="13681"/>
                  </a:cubicBezTo>
                  <a:cubicBezTo>
                    <a:pt x="1891" y="13723"/>
                    <a:pt x="2006" y="13743"/>
                    <a:pt x="2122" y="13743"/>
                  </a:cubicBezTo>
                  <a:cubicBezTo>
                    <a:pt x="2495" y="13743"/>
                    <a:pt x="2883" y="13540"/>
                    <a:pt x="3001" y="13240"/>
                  </a:cubicBezTo>
                  <a:lnTo>
                    <a:pt x="3001" y="13240"/>
                  </a:lnTo>
                  <a:cubicBezTo>
                    <a:pt x="2334" y="17967"/>
                    <a:pt x="1" y="22884"/>
                    <a:pt x="1072" y="27766"/>
                  </a:cubicBezTo>
                  <a:cubicBezTo>
                    <a:pt x="5954" y="25980"/>
                    <a:pt x="20634" y="20741"/>
                    <a:pt x="25647" y="19539"/>
                  </a:cubicBezTo>
                  <a:cubicBezTo>
                    <a:pt x="25253" y="19474"/>
                    <a:pt x="24786" y="19444"/>
                    <a:pt x="24259" y="19444"/>
                  </a:cubicBezTo>
                  <a:cubicBezTo>
                    <a:pt x="18630" y="19444"/>
                    <a:pt x="6115" y="22857"/>
                    <a:pt x="2370" y="24349"/>
                  </a:cubicBezTo>
                  <a:cubicBezTo>
                    <a:pt x="2584" y="22086"/>
                    <a:pt x="2799" y="19836"/>
                    <a:pt x="3013" y="17574"/>
                  </a:cubicBezTo>
                  <a:cubicBezTo>
                    <a:pt x="3037" y="17050"/>
                    <a:pt x="3132" y="16538"/>
                    <a:pt x="3275" y="16038"/>
                  </a:cubicBezTo>
                  <a:cubicBezTo>
                    <a:pt x="3382" y="15740"/>
                    <a:pt x="3525" y="15455"/>
                    <a:pt x="3656" y="15157"/>
                  </a:cubicBezTo>
                  <a:cubicBezTo>
                    <a:pt x="3870" y="14609"/>
                    <a:pt x="4049" y="14050"/>
                    <a:pt x="4192" y="13478"/>
                  </a:cubicBezTo>
                  <a:cubicBezTo>
                    <a:pt x="4549" y="12145"/>
                    <a:pt x="4906" y="10811"/>
                    <a:pt x="5263" y="9478"/>
                  </a:cubicBezTo>
                  <a:cubicBezTo>
                    <a:pt x="5763" y="7585"/>
                    <a:pt x="6263" y="5573"/>
                    <a:pt x="5585" y="3644"/>
                  </a:cubicBezTo>
                  <a:cubicBezTo>
                    <a:pt x="5061" y="2167"/>
                    <a:pt x="3894" y="941"/>
                    <a:pt x="24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19;p40"/>
            <p:cNvSpPr/>
            <p:nvPr/>
          </p:nvSpPr>
          <p:spPr>
            <a:xfrm>
              <a:off x="4848327" y="2511822"/>
              <a:ext cx="2046037" cy="2094072"/>
            </a:xfrm>
            <a:custGeom>
              <a:avLst/>
              <a:gdLst/>
              <a:ahLst/>
              <a:cxnLst/>
              <a:rect l="l" t="t" r="r" b="b"/>
              <a:pathLst>
                <a:path w="52818" h="54058" extrusionOk="0">
                  <a:moveTo>
                    <a:pt x="15479" y="1"/>
                  </a:moveTo>
                  <a:cubicBezTo>
                    <a:pt x="10264" y="2834"/>
                    <a:pt x="11610" y="9168"/>
                    <a:pt x="13372" y="14479"/>
                  </a:cubicBezTo>
                  <a:cubicBezTo>
                    <a:pt x="13496" y="14716"/>
                    <a:pt x="13496" y="14806"/>
                    <a:pt x="13411" y="14806"/>
                  </a:cubicBezTo>
                  <a:cubicBezTo>
                    <a:pt x="13140" y="14806"/>
                    <a:pt x="12015" y="13903"/>
                    <a:pt x="11299" y="13903"/>
                  </a:cubicBezTo>
                  <a:cubicBezTo>
                    <a:pt x="11163" y="13903"/>
                    <a:pt x="11041" y="13936"/>
                    <a:pt x="10943" y="14014"/>
                  </a:cubicBezTo>
                  <a:cubicBezTo>
                    <a:pt x="9859" y="15419"/>
                    <a:pt x="12110" y="17634"/>
                    <a:pt x="11026" y="19039"/>
                  </a:cubicBezTo>
                  <a:cubicBezTo>
                    <a:pt x="10908" y="19135"/>
                    <a:pt x="10786" y="19175"/>
                    <a:pt x="10663" y="19175"/>
                  </a:cubicBezTo>
                  <a:cubicBezTo>
                    <a:pt x="10043" y="19175"/>
                    <a:pt x="9383" y="18161"/>
                    <a:pt x="8882" y="18161"/>
                  </a:cubicBezTo>
                  <a:cubicBezTo>
                    <a:pt x="8842" y="18161"/>
                    <a:pt x="8802" y="18167"/>
                    <a:pt x="8764" y="18181"/>
                  </a:cubicBezTo>
                  <a:cubicBezTo>
                    <a:pt x="8288" y="19372"/>
                    <a:pt x="9335" y="20670"/>
                    <a:pt x="9312" y="22027"/>
                  </a:cubicBezTo>
                  <a:cubicBezTo>
                    <a:pt x="8977" y="21687"/>
                    <a:pt x="8542" y="21594"/>
                    <a:pt x="8167" y="21594"/>
                  </a:cubicBezTo>
                  <a:cubicBezTo>
                    <a:pt x="7714" y="21594"/>
                    <a:pt x="7347" y="21729"/>
                    <a:pt x="7347" y="21729"/>
                  </a:cubicBezTo>
                  <a:cubicBezTo>
                    <a:pt x="4871" y="26849"/>
                    <a:pt x="2037" y="34933"/>
                    <a:pt x="834" y="42351"/>
                  </a:cubicBezTo>
                  <a:cubicBezTo>
                    <a:pt x="1" y="47530"/>
                    <a:pt x="3418" y="52424"/>
                    <a:pt x="8562" y="53424"/>
                  </a:cubicBezTo>
                  <a:lnTo>
                    <a:pt x="8609" y="53436"/>
                  </a:lnTo>
                  <a:cubicBezTo>
                    <a:pt x="10762" y="53870"/>
                    <a:pt x="12871" y="54058"/>
                    <a:pt x="14949" y="54058"/>
                  </a:cubicBezTo>
                  <a:cubicBezTo>
                    <a:pt x="25513" y="54058"/>
                    <a:pt x="35278" y="49206"/>
                    <a:pt x="45923" y="47256"/>
                  </a:cubicBezTo>
                  <a:cubicBezTo>
                    <a:pt x="51805" y="46185"/>
                    <a:pt x="52817" y="38029"/>
                    <a:pt x="51543" y="32600"/>
                  </a:cubicBezTo>
                  <a:cubicBezTo>
                    <a:pt x="51293" y="31481"/>
                    <a:pt x="50876" y="30350"/>
                    <a:pt x="50031" y="29457"/>
                  </a:cubicBezTo>
                  <a:cubicBezTo>
                    <a:pt x="49293" y="28671"/>
                    <a:pt x="48293" y="28147"/>
                    <a:pt x="47281" y="27694"/>
                  </a:cubicBezTo>
                  <a:cubicBezTo>
                    <a:pt x="46864" y="27504"/>
                    <a:pt x="46793" y="27194"/>
                    <a:pt x="46912" y="26802"/>
                  </a:cubicBezTo>
                  <a:lnTo>
                    <a:pt x="46912" y="26802"/>
                  </a:lnTo>
                  <a:cubicBezTo>
                    <a:pt x="41673" y="28837"/>
                    <a:pt x="36470" y="31028"/>
                    <a:pt x="31029" y="32612"/>
                  </a:cubicBezTo>
                  <a:cubicBezTo>
                    <a:pt x="32005" y="32100"/>
                    <a:pt x="32731" y="31219"/>
                    <a:pt x="33065" y="30171"/>
                  </a:cubicBezTo>
                  <a:lnTo>
                    <a:pt x="33065" y="30171"/>
                  </a:lnTo>
                  <a:cubicBezTo>
                    <a:pt x="29409" y="31802"/>
                    <a:pt x="26159" y="33826"/>
                    <a:pt x="22087" y="34636"/>
                  </a:cubicBezTo>
                  <a:cubicBezTo>
                    <a:pt x="22087" y="33314"/>
                    <a:pt x="22682" y="32350"/>
                    <a:pt x="23373" y="31421"/>
                  </a:cubicBezTo>
                  <a:lnTo>
                    <a:pt x="23373" y="31421"/>
                  </a:lnTo>
                  <a:lnTo>
                    <a:pt x="23301" y="31445"/>
                  </a:lnTo>
                  <a:cubicBezTo>
                    <a:pt x="25492" y="27278"/>
                    <a:pt x="22992" y="21777"/>
                    <a:pt x="26373" y="18515"/>
                  </a:cubicBezTo>
                  <a:lnTo>
                    <a:pt x="26373" y="18515"/>
                  </a:lnTo>
                  <a:cubicBezTo>
                    <a:pt x="24992" y="19360"/>
                    <a:pt x="23480" y="19241"/>
                    <a:pt x="22254" y="19682"/>
                  </a:cubicBezTo>
                  <a:cubicBezTo>
                    <a:pt x="27600" y="15633"/>
                    <a:pt x="30088" y="8335"/>
                    <a:pt x="27397" y="2691"/>
                  </a:cubicBezTo>
                  <a:cubicBezTo>
                    <a:pt x="26683" y="2239"/>
                    <a:pt x="25933" y="1846"/>
                    <a:pt x="25135" y="1548"/>
                  </a:cubicBezTo>
                  <a:cubicBezTo>
                    <a:pt x="22754" y="655"/>
                    <a:pt x="19765" y="894"/>
                    <a:pt x="17241" y="679"/>
                  </a:cubicBezTo>
                  <a:cubicBezTo>
                    <a:pt x="16705" y="322"/>
                    <a:pt x="16110" y="96"/>
                    <a:pt x="15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20;p40"/>
            <p:cNvSpPr/>
            <p:nvPr/>
          </p:nvSpPr>
          <p:spPr>
            <a:xfrm>
              <a:off x="5703900" y="3372894"/>
              <a:ext cx="1127223" cy="480616"/>
            </a:xfrm>
            <a:custGeom>
              <a:avLst/>
              <a:gdLst/>
              <a:ahLst/>
              <a:cxnLst/>
              <a:rect l="l" t="t" r="r" b="b"/>
              <a:pathLst>
                <a:path w="29099" h="12407" extrusionOk="0">
                  <a:moveTo>
                    <a:pt x="27289" y="1"/>
                  </a:moveTo>
                  <a:lnTo>
                    <a:pt x="27289" y="1"/>
                  </a:lnTo>
                  <a:cubicBezTo>
                    <a:pt x="21372" y="1417"/>
                    <a:pt x="7132" y="7061"/>
                    <a:pt x="1286" y="9192"/>
                  </a:cubicBezTo>
                  <a:cubicBezTo>
                    <a:pt x="607" y="10121"/>
                    <a:pt x="0" y="11085"/>
                    <a:pt x="0" y="12407"/>
                  </a:cubicBezTo>
                  <a:cubicBezTo>
                    <a:pt x="4072" y="11597"/>
                    <a:pt x="7322" y="9561"/>
                    <a:pt x="10978" y="7930"/>
                  </a:cubicBezTo>
                  <a:lnTo>
                    <a:pt x="10978" y="7930"/>
                  </a:lnTo>
                  <a:cubicBezTo>
                    <a:pt x="10644" y="8990"/>
                    <a:pt x="9918" y="9859"/>
                    <a:pt x="8942" y="10371"/>
                  </a:cubicBezTo>
                  <a:cubicBezTo>
                    <a:pt x="14383" y="8799"/>
                    <a:pt x="19586" y="6608"/>
                    <a:pt x="24825" y="4573"/>
                  </a:cubicBezTo>
                  <a:cubicBezTo>
                    <a:pt x="25325" y="3013"/>
                    <a:pt x="29099" y="286"/>
                    <a:pt x="27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121;p40"/>
            <p:cNvSpPr/>
            <p:nvPr/>
          </p:nvSpPr>
          <p:spPr>
            <a:xfrm>
              <a:off x="5297980" y="2206502"/>
              <a:ext cx="706185" cy="845175"/>
            </a:xfrm>
            <a:custGeom>
              <a:avLst/>
              <a:gdLst/>
              <a:ahLst/>
              <a:cxnLst/>
              <a:rect l="l" t="t" r="r" b="b"/>
              <a:pathLst>
                <a:path w="18230" h="21818" extrusionOk="0">
                  <a:moveTo>
                    <a:pt x="5038" y="1"/>
                  </a:moveTo>
                  <a:lnTo>
                    <a:pt x="978" y="11216"/>
                  </a:lnTo>
                  <a:cubicBezTo>
                    <a:pt x="1" y="16921"/>
                    <a:pt x="3963" y="21818"/>
                    <a:pt x="8944" y="21818"/>
                  </a:cubicBezTo>
                  <a:cubicBezTo>
                    <a:pt x="10700" y="21818"/>
                    <a:pt x="12583" y="21209"/>
                    <a:pt x="14420" y="19813"/>
                  </a:cubicBezTo>
                  <a:cubicBezTo>
                    <a:pt x="15623" y="18908"/>
                    <a:pt x="16432" y="17586"/>
                    <a:pt x="16718" y="16110"/>
                  </a:cubicBezTo>
                  <a:cubicBezTo>
                    <a:pt x="17206" y="13598"/>
                    <a:pt x="17825" y="11073"/>
                    <a:pt x="18230" y="8561"/>
                  </a:cubicBezTo>
                  <a:lnTo>
                    <a:pt x="50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122;p40"/>
            <p:cNvSpPr/>
            <p:nvPr/>
          </p:nvSpPr>
          <p:spPr>
            <a:xfrm>
              <a:off x="5343457" y="2227264"/>
              <a:ext cx="617824" cy="817710"/>
            </a:xfrm>
            <a:custGeom>
              <a:avLst/>
              <a:gdLst/>
              <a:ahLst/>
              <a:cxnLst/>
              <a:rect l="l" t="t" r="r" b="b"/>
              <a:pathLst>
                <a:path w="15949" h="21109" extrusionOk="0">
                  <a:moveTo>
                    <a:pt x="5269" y="0"/>
                  </a:moveTo>
                  <a:lnTo>
                    <a:pt x="1137" y="11204"/>
                  </a:lnTo>
                  <a:cubicBezTo>
                    <a:pt x="0" y="16656"/>
                    <a:pt x="2856" y="21109"/>
                    <a:pt x="6892" y="21109"/>
                  </a:cubicBezTo>
                  <a:cubicBezTo>
                    <a:pt x="8603" y="21109"/>
                    <a:pt x="10527" y="20308"/>
                    <a:pt x="12448" y="18443"/>
                  </a:cubicBezTo>
                  <a:cubicBezTo>
                    <a:pt x="13282" y="17634"/>
                    <a:pt x="13865" y="16586"/>
                    <a:pt x="14127" y="15455"/>
                  </a:cubicBezTo>
                  <a:cubicBezTo>
                    <a:pt x="14710" y="12835"/>
                    <a:pt x="15425" y="10204"/>
                    <a:pt x="15949" y="7609"/>
                  </a:cubicBezTo>
                  <a:lnTo>
                    <a:pt x="52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123;p40"/>
            <p:cNvSpPr/>
            <p:nvPr/>
          </p:nvSpPr>
          <p:spPr>
            <a:xfrm>
              <a:off x="5409154" y="1358484"/>
              <a:ext cx="1102818" cy="1227320"/>
            </a:xfrm>
            <a:custGeom>
              <a:avLst/>
              <a:gdLst/>
              <a:ahLst/>
              <a:cxnLst/>
              <a:rect l="l" t="t" r="r" b="b"/>
              <a:pathLst>
                <a:path w="28469" h="31683" extrusionOk="0">
                  <a:moveTo>
                    <a:pt x="21391" y="0"/>
                  </a:moveTo>
                  <a:cubicBezTo>
                    <a:pt x="20783" y="0"/>
                    <a:pt x="20055" y="464"/>
                    <a:pt x="19527" y="902"/>
                  </a:cubicBezTo>
                  <a:cubicBezTo>
                    <a:pt x="18241" y="1962"/>
                    <a:pt x="17575" y="2819"/>
                    <a:pt x="16408" y="4033"/>
                  </a:cubicBezTo>
                  <a:cubicBezTo>
                    <a:pt x="16285" y="3687"/>
                    <a:pt x="16193" y="3542"/>
                    <a:pt x="16008" y="3542"/>
                  </a:cubicBezTo>
                  <a:cubicBezTo>
                    <a:pt x="15887" y="3542"/>
                    <a:pt x="15726" y="3604"/>
                    <a:pt x="15491" y="3712"/>
                  </a:cubicBezTo>
                  <a:cubicBezTo>
                    <a:pt x="13836" y="4474"/>
                    <a:pt x="8585" y="8832"/>
                    <a:pt x="5811" y="11296"/>
                  </a:cubicBezTo>
                  <a:cubicBezTo>
                    <a:pt x="2275" y="14463"/>
                    <a:pt x="1" y="18868"/>
                    <a:pt x="882" y="23071"/>
                  </a:cubicBezTo>
                  <a:cubicBezTo>
                    <a:pt x="1644" y="26739"/>
                    <a:pt x="2323" y="29167"/>
                    <a:pt x="5478" y="30727"/>
                  </a:cubicBezTo>
                  <a:cubicBezTo>
                    <a:pt x="6773" y="31367"/>
                    <a:pt x="8243" y="31683"/>
                    <a:pt x="9764" y="31683"/>
                  </a:cubicBezTo>
                  <a:cubicBezTo>
                    <a:pt x="11948" y="31683"/>
                    <a:pt x="14237" y="31033"/>
                    <a:pt x="16265" y="29763"/>
                  </a:cubicBezTo>
                  <a:cubicBezTo>
                    <a:pt x="19694" y="27608"/>
                    <a:pt x="21230" y="23917"/>
                    <a:pt x="23016" y="20202"/>
                  </a:cubicBezTo>
                  <a:cubicBezTo>
                    <a:pt x="24778" y="16547"/>
                    <a:pt x="26349" y="12796"/>
                    <a:pt x="27719" y="8986"/>
                  </a:cubicBezTo>
                  <a:cubicBezTo>
                    <a:pt x="28100" y="7927"/>
                    <a:pt x="28469" y="6796"/>
                    <a:pt x="28231" y="5807"/>
                  </a:cubicBezTo>
                  <a:cubicBezTo>
                    <a:pt x="28053" y="5071"/>
                    <a:pt x="27393" y="4493"/>
                    <a:pt x="26679" y="4493"/>
                  </a:cubicBezTo>
                  <a:cubicBezTo>
                    <a:pt x="26434" y="4493"/>
                    <a:pt x="26184" y="4560"/>
                    <a:pt x="25945" y="4712"/>
                  </a:cubicBezTo>
                  <a:cubicBezTo>
                    <a:pt x="26397" y="3771"/>
                    <a:pt x="27433" y="2081"/>
                    <a:pt x="25909" y="890"/>
                  </a:cubicBezTo>
                  <a:cubicBezTo>
                    <a:pt x="25566" y="622"/>
                    <a:pt x="25240" y="517"/>
                    <a:pt x="24930" y="517"/>
                  </a:cubicBezTo>
                  <a:cubicBezTo>
                    <a:pt x="24151" y="517"/>
                    <a:pt x="23467" y="1174"/>
                    <a:pt x="22837" y="1557"/>
                  </a:cubicBezTo>
                  <a:cubicBezTo>
                    <a:pt x="22837" y="866"/>
                    <a:pt x="22385" y="259"/>
                    <a:pt x="21730" y="57"/>
                  </a:cubicBezTo>
                  <a:cubicBezTo>
                    <a:pt x="21623" y="18"/>
                    <a:pt x="21509" y="0"/>
                    <a:pt x="213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124;p40"/>
            <p:cNvSpPr/>
            <p:nvPr/>
          </p:nvSpPr>
          <p:spPr>
            <a:xfrm>
              <a:off x="5443319" y="1370338"/>
              <a:ext cx="1051142" cy="1239600"/>
            </a:xfrm>
            <a:custGeom>
              <a:avLst/>
              <a:gdLst/>
              <a:ahLst/>
              <a:cxnLst/>
              <a:rect l="l" t="t" r="r" b="b"/>
              <a:pathLst>
                <a:path w="27135" h="32000" extrusionOk="0">
                  <a:moveTo>
                    <a:pt x="20979" y="0"/>
                  </a:moveTo>
                  <a:cubicBezTo>
                    <a:pt x="20399" y="0"/>
                    <a:pt x="19672" y="510"/>
                    <a:pt x="19133" y="965"/>
                  </a:cubicBezTo>
                  <a:cubicBezTo>
                    <a:pt x="17883" y="2049"/>
                    <a:pt x="17205" y="2906"/>
                    <a:pt x="16062" y="4132"/>
                  </a:cubicBezTo>
                  <a:cubicBezTo>
                    <a:pt x="15936" y="3708"/>
                    <a:pt x="15577" y="3253"/>
                    <a:pt x="15141" y="3253"/>
                  </a:cubicBezTo>
                  <a:cubicBezTo>
                    <a:pt x="15039" y="3253"/>
                    <a:pt x="14932" y="3278"/>
                    <a:pt x="14823" y="3334"/>
                  </a:cubicBezTo>
                  <a:cubicBezTo>
                    <a:pt x="13240" y="4156"/>
                    <a:pt x="8525" y="9157"/>
                    <a:pt x="5810" y="11681"/>
                  </a:cubicBezTo>
                  <a:cubicBezTo>
                    <a:pt x="2346" y="14883"/>
                    <a:pt x="0" y="19241"/>
                    <a:pt x="583" y="23218"/>
                  </a:cubicBezTo>
                  <a:cubicBezTo>
                    <a:pt x="1095" y="26683"/>
                    <a:pt x="2572" y="30231"/>
                    <a:pt x="5429" y="31552"/>
                  </a:cubicBezTo>
                  <a:cubicBezTo>
                    <a:pt x="6097" y="31862"/>
                    <a:pt x="6770" y="32000"/>
                    <a:pt x="7453" y="32000"/>
                  </a:cubicBezTo>
                  <a:cubicBezTo>
                    <a:pt x="9680" y="32000"/>
                    <a:pt x="12004" y="30533"/>
                    <a:pt x="14538" y="28802"/>
                  </a:cubicBezTo>
                  <a:cubicBezTo>
                    <a:pt x="17847" y="26540"/>
                    <a:pt x="19491" y="22920"/>
                    <a:pt x="21348" y="19277"/>
                  </a:cubicBezTo>
                  <a:cubicBezTo>
                    <a:pt x="23193" y="15645"/>
                    <a:pt x="24848" y="11978"/>
                    <a:pt x="26325" y="8264"/>
                  </a:cubicBezTo>
                  <a:cubicBezTo>
                    <a:pt x="26741" y="7240"/>
                    <a:pt x="27134" y="6132"/>
                    <a:pt x="26968" y="5192"/>
                  </a:cubicBezTo>
                  <a:cubicBezTo>
                    <a:pt x="26848" y="4525"/>
                    <a:pt x="26298" y="4024"/>
                    <a:pt x="25663" y="4024"/>
                  </a:cubicBezTo>
                  <a:cubicBezTo>
                    <a:pt x="25413" y="4024"/>
                    <a:pt x="25151" y="4101"/>
                    <a:pt x="24896" y="4275"/>
                  </a:cubicBezTo>
                  <a:cubicBezTo>
                    <a:pt x="25384" y="3346"/>
                    <a:pt x="26432" y="1668"/>
                    <a:pt x="25086" y="608"/>
                  </a:cubicBezTo>
                  <a:cubicBezTo>
                    <a:pt x="24804" y="391"/>
                    <a:pt x="24529" y="304"/>
                    <a:pt x="24262" y="304"/>
                  </a:cubicBezTo>
                  <a:cubicBezTo>
                    <a:pt x="23503" y="304"/>
                    <a:pt x="22806" y="1004"/>
                    <a:pt x="22181" y="1418"/>
                  </a:cubicBezTo>
                  <a:cubicBezTo>
                    <a:pt x="22193" y="691"/>
                    <a:pt x="21836" y="239"/>
                    <a:pt x="21229" y="36"/>
                  </a:cubicBezTo>
                  <a:cubicBezTo>
                    <a:pt x="21150" y="12"/>
                    <a:pt x="21066" y="0"/>
                    <a:pt x="20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125;p40"/>
            <p:cNvSpPr/>
            <p:nvPr/>
          </p:nvSpPr>
          <p:spPr>
            <a:xfrm>
              <a:off x="5732022" y="1494875"/>
              <a:ext cx="665123" cy="557975"/>
            </a:xfrm>
            <a:custGeom>
              <a:avLst/>
              <a:gdLst/>
              <a:ahLst/>
              <a:cxnLst/>
              <a:rect l="l" t="t" r="r" b="b"/>
              <a:pathLst>
                <a:path w="17170" h="14404" extrusionOk="0">
                  <a:moveTo>
                    <a:pt x="0" y="7835"/>
                  </a:moveTo>
                  <a:cubicBezTo>
                    <a:pt x="165" y="8227"/>
                    <a:pt x="528" y="8448"/>
                    <a:pt x="952" y="8513"/>
                  </a:cubicBezTo>
                  <a:lnTo>
                    <a:pt x="952" y="8513"/>
                  </a:lnTo>
                  <a:cubicBezTo>
                    <a:pt x="634" y="8289"/>
                    <a:pt x="316" y="8063"/>
                    <a:pt x="0" y="7835"/>
                  </a:cubicBezTo>
                  <a:close/>
                  <a:moveTo>
                    <a:pt x="13681" y="0"/>
                  </a:moveTo>
                  <a:lnTo>
                    <a:pt x="6418" y="8478"/>
                  </a:lnTo>
                  <a:cubicBezTo>
                    <a:pt x="5882" y="9112"/>
                    <a:pt x="5132" y="9805"/>
                    <a:pt x="4448" y="9805"/>
                  </a:cubicBezTo>
                  <a:cubicBezTo>
                    <a:pt x="4312" y="9805"/>
                    <a:pt x="4178" y="9777"/>
                    <a:pt x="4048" y="9716"/>
                  </a:cubicBezTo>
                  <a:cubicBezTo>
                    <a:pt x="3548" y="9478"/>
                    <a:pt x="3406" y="8763"/>
                    <a:pt x="3584" y="8144"/>
                  </a:cubicBezTo>
                  <a:cubicBezTo>
                    <a:pt x="3751" y="7537"/>
                    <a:pt x="4168" y="6989"/>
                    <a:pt x="4560" y="6477"/>
                  </a:cubicBezTo>
                  <a:lnTo>
                    <a:pt x="8680" y="1131"/>
                  </a:lnTo>
                  <a:lnTo>
                    <a:pt x="4120" y="6537"/>
                  </a:lnTo>
                  <a:cubicBezTo>
                    <a:pt x="3536" y="7239"/>
                    <a:pt x="2917" y="7966"/>
                    <a:pt x="2120" y="8335"/>
                  </a:cubicBezTo>
                  <a:cubicBezTo>
                    <a:pt x="1836" y="8466"/>
                    <a:pt x="1525" y="8534"/>
                    <a:pt x="1229" y="8534"/>
                  </a:cubicBezTo>
                  <a:cubicBezTo>
                    <a:pt x="1135" y="8534"/>
                    <a:pt x="1042" y="8527"/>
                    <a:pt x="952" y="8513"/>
                  </a:cubicBezTo>
                  <a:lnTo>
                    <a:pt x="952" y="8513"/>
                  </a:lnTo>
                  <a:cubicBezTo>
                    <a:pt x="2496" y="9599"/>
                    <a:pt x="4073" y="10636"/>
                    <a:pt x="5692" y="11633"/>
                  </a:cubicBezTo>
                  <a:cubicBezTo>
                    <a:pt x="5978" y="11812"/>
                    <a:pt x="6266" y="11988"/>
                    <a:pt x="6556" y="12163"/>
                  </a:cubicBezTo>
                  <a:lnTo>
                    <a:pt x="6556" y="12163"/>
                  </a:lnTo>
                  <a:cubicBezTo>
                    <a:pt x="6142" y="11776"/>
                    <a:pt x="6020" y="11057"/>
                    <a:pt x="6180" y="10418"/>
                  </a:cubicBezTo>
                  <a:cubicBezTo>
                    <a:pt x="6382" y="9597"/>
                    <a:pt x="6918" y="8870"/>
                    <a:pt x="7454" y="8180"/>
                  </a:cubicBezTo>
                  <a:lnTo>
                    <a:pt x="13681" y="0"/>
                  </a:lnTo>
                  <a:close/>
                  <a:moveTo>
                    <a:pt x="6556" y="12163"/>
                  </a:moveTo>
                  <a:cubicBezTo>
                    <a:pt x="6662" y="12262"/>
                    <a:pt x="6787" y="12339"/>
                    <a:pt x="6932" y="12388"/>
                  </a:cubicBezTo>
                  <a:lnTo>
                    <a:pt x="6932" y="12388"/>
                  </a:lnTo>
                  <a:cubicBezTo>
                    <a:pt x="6806" y="12313"/>
                    <a:pt x="6681" y="12238"/>
                    <a:pt x="6556" y="12163"/>
                  </a:cubicBezTo>
                  <a:close/>
                  <a:moveTo>
                    <a:pt x="17169" y="1215"/>
                  </a:moveTo>
                  <a:lnTo>
                    <a:pt x="17169" y="1215"/>
                  </a:lnTo>
                  <a:cubicBezTo>
                    <a:pt x="14669" y="4394"/>
                    <a:pt x="12169" y="7573"/>
                    <a:pt x="9656" y="10740"/>
                  </a:cubicBezTo>
                  <a:cubicBezTo>
                    <a:pt x="9299" y="11204"/>
                    <a:pt x="8930" y="11668"/>
                    <a:pt x="8466" y="12002"/>
                  </a:cubicBezTo>
                  <a:cubicBezTo>
                    <a:pt x="8105" y="12261"/>
                    <a:pt x="7679" y="12441"/>
                    <a:pt x="7283" y="12441"/>
                  </a:cubicBezTo>
                  <a:cubicBezTo>
                    <a:pt x="7170" y="12441"/>
                    <a:pt x="7059" y="12426"/>
                    <a:pt x="6954" y="12395"/>
                  </a:cubicBezTo>
                  <a:cubicBezTo>
                    <a:pt x="6946" y="12392"/>
                    <a:pt x="6939" y="12390"/>
                    <a:pt x="6932" y="12388"/>
                  </a:cubicBezTo>
                  <a:lnTo>
                    <a:pt x="6932" y="12388"/>
                  </a:lnTo>
                  <a:cubicBezTo>
                    <a:pt x="7484" y="12715"/>
                    <a:pt x="8040" y="13035"/>
                    <a:pt x="8597" y="13347"/>
                  </a:cubicBezTo>
                  <a:cubicBezTo>
                    <a:pt x="9056" y="13611"/>
                    <a:pt x="9972" y="14404"/>
                    <a:pt x="10680" y="14404"/>
                  </a:cubicBezTo>
                  <a:cubicBezTo>
                    <a:pt x="10835" y="14404"/>
                    <a:pt x="10981" y="14366"/>
                    <a:pt x="11109" y="14276"/>
                  </a:cubicBezTo>
                  <a:cubicBezTo>
                    <a:pt x="10311" y="13145"/>
                    <a:pt x="10656" y="12097"/>
                    <a:pt x="11442" y="10775"/>
                  </a:cubicBezTo>
                  <a:lnTo>
                    <a:pt x="17169" y="12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126;p40"/>
            <p:cNvSpPr/>
            <p:nvPr/>
          </p:nvSpPr>
          <p:spPr>
            <a:xfrm>
              <a:off x="5934963" y="2102494"/>
              <a:ext cx="379124" cy="191673"/>
            </a:xfrm>
            <a:custGeom>
              <a:avLst/>
              <a:gdLst/>
              <a:ahLst/>
              <a:cxnLst/>
              <a:rect l="l" t="t" r="r" b="b"/>
              <a:pathLst>
                <a:path w="9787" h="4948" extrusionOk="0">
                  <a:moveTo>
                    <a:pt x="2121" y="0"/>
                  </a:moveTo>
                  <a:cubicBezTo>
                    <a:pt x="1777" y="0"/>
                    <a:pt x="1441" y="51"/>
                    <a:pt x="1131" y="197"/>
                  </a:cubicBezTo>
                  <a:cubicBezTo>
                    <a:pt x="381" y="554"/>
                    <a:pt x="0" y="1412"/>
                    <a:pt x="24" y="2233"/>
                  </a:cubicBezTo>
                  <a:cubicBezTo>
                    <a:pt x="2429" y="3495"/>
                    <a:pt x="5036" y="4007"/>
                    <a:pt x="7703" y="4948"/>
                  </a:cubicBezTo>
                  <a:lnTo>
                    <a:pt x="8930" y="3364"/>
                  </a:lnTo>
                  <a:lnTo>
                    <a:pt x="8930" y="3364"/>
                  </a:lnTo>
                  <a:cubicBezTo>
                    <a:pt x="8704" y="3662"/>
                    <a:pt x="8787" y="4198"/>
                    <a:pt x="8763" y="4638"/>
                  </a:cubicBezTo>
                  <a:cubicBezTo>
                    <a:pt x="9382" y="3793"/>
                    <a:pt x="9787" y="3055"/>
                    <a:pt x="9632" y="2198"/>
                  </a:cubicBezTo>
                  <a:cubicBezTo>
                    <a:pt x="9466" y="1852"/>
                    <a:pt x="9204" y="1566"/>
                    <a:pt x="8894" y="1352"/>
                  </a:cubicBezTo>
                  <a:cubicBezTo>
                    <a:pt x="8406" y="1031"/>
                    <a:pt x="7822" y="924"/>
                    <a:pt x="7251" y="828"/>
                  </a:cubicBezTo>
                  <a:lnTo>
                    <a:pt x="3274" y="126"/>
                  </a:lnTo>
                  <a:cubicBezTo>
                    <a:pt x="2898" y="63"/>
                    <a:pt x="250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127;p40"/>
            <p:cNvSpPr/>
            <p:nvPr/>
          </p:nvSpPr>
          <p:spPr>
            <a:xfrm>
              <a:off x="6253183" y="2282154"/>
              <a:ext cx="21267" cy="27697"/>
            </a:xfrm>
            <a:custGeom>
              <a:avLst/>
              <a:gdLst/>
              <a:ahLst/>
              <a:cxnLst/>
              <a:rect l="l" t="t" r="r" b="b"/>
              <a:pathLst>
                <a:path w="549" h="715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81" y="227"/>
                    <a:pt x="191" y="465"/>
                    <a:pt x="0" y="715"/>
                  </a:cubicBezTo>
                  <a:cubicBezTo>
                    <a:pt x="417" y="655"/>
                    <a:pt x="524" y="357"/>
                    <a:pt x="54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128;p40"/>
            <p:cNvSpPr/>
            <p:nvPr/>
          </p:nvSpPr>
          <p:spPr>
            <a:xfrm>
              <a:off x="5675738" y="2187598"/>
              <a:ext cx="647149" cy="466438"/>
            </a:xfrm>
            <a:custGeom>
              <a:avLst/>
              <a:gdLst/>
              <a:ahLst/>
              <a:cxnLst/>
              <a:rect l="l" t="t" r="r" b="b"/>
              <a:pathLst>
                <a:path w="16706" h="12041" extrusionOk="0">
                  <a:moveTo>
                    <a:pt x="15455" y="2441"/>
                  </a:moveTo>
                  <a:lnTo>
                    <a:pt x="15455" y="2441"/>
                  </a:lnTo>
                  <a:cubicBezTo>
                    <a:pt x="15431" y="2798"/>
                    <a:pt x="15324" y="3096"/>
                    <a:pt x="14907" y="3156"/>
                  </a:cubicBezTo>
                  <a:cubicBezTo>
                    <a:pt x="15098" y="2906"/>
                    <a:pt x="15288" y="2668"/>
                    <a:pt x="15455" y="2441"/>
                  </a:cubicBezTo>
                  <a:close/>
                  <a:moveTo>
                    <a:pt x="8859" y="2715"/>
                  </a:moveTo>
                  <a:cubicBezTo>
                    <a:pt x="9895" y="2763"/>
                    <a:pt x="10919" y="2977"/>
                    <a:pt x="11895" y="3346"/>
                  </a:cubicBezTo>
                  <a:cubicBezTo>
                    <a:pt x="10883" y="3239"/>
                    <a:pt x="9847" y="3120"/>
                    <a:pt x="8907" y="2727"/>
                  </a:cubicBezTo>
                  <a:lnTo>
                    <a:pt x="8859" y="2715"/>
                  </a:lnTo>
                  <a:close/>
                  <a:moveTo>
                    <a:pt x="16324" y="1"/>
                  </a:moveTo>
                  <a:lnTo>
                    <a:pt x="16324" y="1"/>
                  </a:lnTo>
                  <a:cubicBezTo>
                    <a:pt x="16467" y="858"/>
                    <a:pt x="16074" y="1596"/>
                    <a:pt x="15455" y="2441"/>
                  </a:cubicBezTo>
                  <a:cubicBezTo>
                    <a:pt x="15479" y="2001"/>
                    <a:pt x="15396" y="1465"/>
                    <a:pt x="15622" y="1167"/>
                  </a:cubicBezTo>
                  <a:lnTo>
                    <a:pt x="15622" y="1167"/>
                  </a:lnTo>
                  <a:lnTo>
                    <a:pt x="14395" y="2751"/>
                  </a:lnTo>
                  <a:cubicBezTo>
                    <a:pt x="11728" y="1810"/>
                    <a:pt x="9121" y="1298"/>
                    <a:pt x="6716" y="36"/>
                  </a:cubicBezTo>
                  <a:lnTo>
                    <a:pt x="6716" y="36"/>
                  </a:lnTo>
                  <a:cubicBezTo>
                    <a:pt x="6716" y="239"/>
                    <a:pt x="6752" y="441"/>
                    <a:pt x="6811" y="643"/>
                  </a:cubicBezTo>
                  <a:cubicBezTo>
                    <a:pt x="7109" y="1608"/>
                    <a:pt x="7942" y="2322"/>
                    <a:pt x="8859" y="2715"/>
                  </a:cubicBezTo>
                  <a:cubicBezTo>
                    <a:pt x="8660" y="2705"/>
                    <a:pt x="8462" y="2699"/>
                    <a:pt x="8263" y="2699"/>
                  </a:cubicBezTo>
                  <a:cubicBezTo>
                    <a:pt x="6444" y="2699"/>
                    <a:pt x="4658" y="3141"/>
                    <a:pt x="3037" y="3989"/>
                  </a:cubicBezTo>
                  <a:cubicBezTo>
                    <a:pt x="2025" y="4513"/>
                    <a:pt x="1072" y="5227"/>
                    <a:pt x="537" y="6227"/>
                  </a:cubicBezTo>
                  <a:cubicBezTo>
                    <a:pt x="1" y="7228"/>
                    <a:pt x="72" y="8954"/>
                    <a:pt x="894" y="9716"/>
                  </a:cubicBezTo>
                  <a:cubicBezTo>
                    <a:pt x="2544" y="11228"/>
                    <a:pt x="4770" y="12040"/>
                    <a:pt x="7002" y="12040"/>
                  </a:cubicBezTo>
                  <a:cubicBezTo>
                    <a:pt x="8040" y="12040"/>
                    <a:pt x="9079" y="11865"/>
                    <a:pt x="10062" y="11502"/>
                  </a:cubicBezTo>
                  <a:cubicBezTo>
                    <a:pt x="13145" y="10371"/>
                    <a:pt x="14788" y="7478"/>
                    <a:pt x="15967" y="4406"/>
                  </a:cubicBezTo>
                  <a:cubicBezTo>
                    <a:pt x="16312" y="3513"/>
                    <a:pt x="16658" y="2596"/>
                    <a:pt x="16693" y="1644"/>
                  </a:cubicBezTo>
                  <a:cubicBezTo>
                    <a:pt x="16705" y="1072"/>
                    <a:pt x="16586" y="512"/>
                    <a:pt x="16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129;p40"/>
            <p:cNvSpPr/>
            <p:nvPr/>
          </p:nvSpPr>
          <p:spPr>
            <a:xfrm>
              <a:off x="6019331" y="2292768"/>
              <a:ext cx="117220" cy="24482"/>
            </a:xfrm>
            <a:custGeom>
              <a:avLst/>
              <a:gdLst/>
              <a:ahLst/>
              <a:cxnLst/>
              <a:rect l="l" t="t" r="r" b="b"/>
              <a:pathLst>
                <a:path w="3026" h="632" extrusionOk="0">
                  <a:moveTo>
                    <a:pt x="1" y="0"/>
                  </a:moveTo>
                  <a:lnTo>
                    <a:pt x="49" y="24"/>
                  </a:lnTo>
                  <a:cubicBezTo>
                    <a:pt x="977" y="417"/>
                    <a:pt x="2013" y="524"/>
                    <a:pt x="3025" y="631"/>
                  </a:cubicBezTo>
                  <a:cubicBezTo>
                    <a:pt x="2049" y="262"/>
                    <a:pt x="1037" y="48"/>
                    <a:pt x="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130;p40"/>
            <p:cNvSpPr/>
            <p:nvPr/>
          </p:nvSpPr>
          <p:spPr>
            <a:xfrm>
              <a:off x="5691891" y="2185739"/>
              <a:ext cx="514279" cy="221888"/>
            </a:xfrm>
            <a:custGeom>
              <a:avLst/>
              <a:gdLst/>
              <a:ahLst/>
              <a:cxnLst/>
              <a:rect l="l" t="t" r="r" b="b"/>
              <a:pathLst>
                <a:path w="13276" h="5728" extrusionOk="0">
                  <a:moveTo>
                    <a:pt x="5858" y="1"/>
                  </a:moveTo>
                  <a:lnTo>
                    <a:pt x="5858" y="1"/>
                  </a:lnTo>
                  <a:cubicBezTo>
                    <a:pt x="5787" y="1013"/>
                    <a:pt x="6323" y="2227"/>
                    <a:pt x="7192" y="2751"/>
                  </a:cubicBezTo>
                  <a:lnTo>
                    <a:pt x="1733" y="5011"/>
                  </a:lnTo>
                  <a:lnTo>
                    <a:pt x="1733" y="5011"/>
                  </a:lnTo>
                  <a:cubicBezTo>
                    <a:pt x="3241" y="4501"/>
                    <a:pt x="4831" y="4246"/>
                    <a:pt x="6417" y="4246"/>
                  </a:cubicBezTo>
                  <a:cubicBezTo>
                    <a:pt x="8446" y="4246"/>
                    <a:pt x="10470" y="4664"/>
                    <a:pt x="12312" y="5502"/>
                  </a:cubicBezTo>
                  <a:lnTo>
                    <a:pt x="10895" y="4549"/>
                  </a:lnTo>
                  <a:cubicBezTo>
                    <a:pt x="11788" y="4311"/>
                    <a:pt x="12383" y="3894"/>
                    <a:pt x="13276" y="3656"/>
                  </a:cubicBezTo>
                  <a:lnTo>
                    <a:pt x="13276" y="3656"/>
                  </a:lnTo>
                  <a:cubicBezTo>
                    <a:pt x="12990" y="3691"/>
                    <a:pt x="12703" y="3708"/>
                    <a:pt x="12417" y="3708"/>
                  </a:cubicBezTo>
                  <a:cubicBezTo>
                    <a:pt x="9789" y="3708"/>
                    <a:pt x="7190" y="2266"/>
                    <a:pt x="5858" y="1"/>
                  </a:cubicBezTo>
                  <a:close/>
                  <a:moveTo>
                    <a:pt x="1733" y="5011"/>
                  </a:moveTo>
                  <a:cubicBezTo>
                    <a:pt x="1141" y="5211"/>
                    <a:pt x="562" y="5450"/>
                    <a:pt x="0" y="5728"/>
                  </a:cubicBezTo>
                  <a:lnTo>
                    <a:pt x="1733" y="50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131;p40"/>
            <p:cNvSpPr/>
            <p:nvPr/>
          </p:nvSpPr>
          <p:spPr>
            <a:xfrm>
              <a:off x="6266547" y="1730083"/>
              <a:ext cx="107497" cy="75732"/>
            </a:xfrm>
            <a:custGeom>
              <a:avLst/>
              <a:gdLst/>
              <a:ahLst/>
              <a:cxnLst/>
              <a:rect l="l" t="t" r="r" b="b"/>
              <a:pathLst>
                <a:path w="2775" h="1955" extrusionOk="0">
                  <a:moveTo>
                    <a:pt x="405" y="1"/>
                  </a:moveTo>
                  <a:cubicBezTo>
                    <a:pt x="1" y="120"/>
                    <a:pt x="203" y="810"/>
                    <a:pt x="382" y="1084"/>
                  </a:cubicBezTo>
                  <a:cubicBezTo>
                    <a:pt x="632" y="1441"/>
                    <a:pt x="1013" y="1703"/>
                    <a:pt x="1453" y="1810"/>
                  </a:cubicBezTo>
                  <a:cubicBezTo>
                    <a:pt x="1845" y="1897"/>
                    <a:pt x="2247" y="1955"/>
                    <a:pt x="2660" y="1955"/>
                  </a:cubicBezTo>
                  <a:cubicBezTo>
                    <a:pt x="2698" y="1955"/>
                    <a:pt x="2736" y="1954"/>
                    <a:pt x="2775" y="1953"/>
                  </a:cubicBezTo>
                  <a:cubicBezTo>
                    <a:pt x="1608" y="1929"/>
                    <a:pt x="834" y="989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32;p40"/>
            <p:cNvSpPr/>
            <p:nvPr/>
          </p:nvSpPr>
          <p:spPr>
            <a:xfrm>
              <a:off x="6177995" y="1885958"/>
              <a:ext cx="113501" cy="66009"/>
            </a:xfrm>
            <a:custGeom>
              <a:avLst/>
              <a:gdLst/>
              <a:ahLst/>
              <a:cxnLst/>
              <a:rect l="l" t="t" r="r" b="b"/>
              <a:pathLst>
                <a:path w="2930" h="1704" extrusionOk="0">
                  <a:moveTo>
                    <a:pt x="72" y="1"/>
                  </a:moveTo>
                  <a:lnTo>
                    <a:pt x="72" y="1"/>
                  </a:lnTo>
                  <a:cubicBezTo>
                    <a:pt x="1" y="1334"/>
                    <a:pt x="2025" y="1465"/>
                    <a:pt x="2930" y="1703"/>
                  </a:cubicBezTo>
                  <a:cubicBezTo>
                    <a:pt x="2846" y="1680"/>
                    <a:pt x="2763" y="1656"/>
                    <a:pt x="2680" y="1632"/>
                  </a:cubicBezTo>
                  <a:cubicBezTo>
                    <a:pt x="1656" y="1311"/>
                    <a:pt x="858" y="668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33;p40"/>
            <p:cNvSpPr/>
            <p:nvPr/>
          </p:nvSpPr>
          <p:spPr>
            <a:xfrm>
              <a:off x="6153088" y="1612479"/>
              <a:ext cx="99672" cy="75693"/>
            </a:xfrm>
            <a:custGeom>
              <a:avLst/>
              <a:gdLst/>
              <a:ahLst/>
              <a:cxnLst/>
              <a:rect l="l" t="t" r="r" b="b"/>
              <a:pathLst>
                <a:path w="2573" h="1954" extrusionOk="0">
                  <a:moveTo>
                    <a:pt x="203" y="0"/>
                  </a:moveTo>
                  <a:lnTo>
                    <a:pt x="203" y="0"/>
                  </a:lnTo>
                  <a:cubicBezTo>
                    <a:pt x="144" y="227"/>
                    <a:pt x="1" y="798"/>
                    <a:pt x="179" y="1072"/>
                  </a:cubicBezTo>
                  <a:cubicBezTo>
                    <a:pt x="441" y="1441"/>
                    <a:pt x="822" y="1691"/>
                    <a:pt x="1251" y="1798"/>
                  </a:cubicBezTo>
                  <a:cubicBezTo>
                    <a:pt x="1691" y="1905"/>
                    <a:pt x="2132" y="1953"/>
                    <a:pt x="2572" y="1953"/>
                  </a:cubicBezTo>
                  <a:cubicBezTo>
                    <a:pt x="1406" y="1917"/>
                    <a:pt x="191" y="941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134;p40"/>
            <p:cNvSpPr/>
            <p:nvPr/>
          </p:nvSpPr>
          <p:spPr>
            <a:xfrm>
              <a:off x="6042882" y="1549765"/>
              <a:ext cx="100098" cy="75732"/>
            </a:xfrm>
            <a:custGeom>
              <a:avLst/>
              <a:gdLst/>
              <a:ahLst/>
              <a:cxnLst/>
              <a:rect l="l" t="t" r="r" b="b"/>
              <a:pathLst>
                <a:path w="2584" h="1955" extrusionOk="0">
                  <a:moveTo>
                    <a:pt x="214" y="0"/>
                  </a:moveTo>
                  <a:lnTo>
                    <a:pt x="214" y="0"/>
                  </a:lnTo>
                  <a:cubicBezTo>
                    <a:pt x="155" y="226"/>
                    <a:pt x="0" y="810"/>
                    <a:pt x="179" y="1084"/>
                  </a:cubicBezTo>
                  <a:cubicBezTo>
                    <a:pt x="441" y="1441"/>
                    <a:pt x="822" y="1703"/>
                    <a:pt x="1262" y="1810"/>
                  </a:cubicBezTo>
                  <a:cubicBezTo>
                    <a:pt x="1654" y="1897"/>
                    <a:pt x="2056" y="1954"/>
                    <a:pt x="2468" y="1954"/>
                  </a:cubicBezTo>
                  <a:cubicBezTo>
                    <a:pt x="2507" y="1954"/>
                    <a:pt x="2545" y="1954"/>
                    <a:pt x="2584" y="1953"/>
                  </a:cubicBezTo>
                  <a:cubicBezTo>
                    <a:pt x="1417" y="1929"/>
                    <a:pt x="203" y="953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35;p40"/>
            <p:cNvSpPr/>
            <p:nvPr/>
          </p:nvSpPr>
          <p:spPr>
            <a:xfrm>
              <a:off x="5854236" y="1593575"/>
              <a:ext cx="100136" cy="76119"/>
            </a:xfrm>
            <a:custGeom>
              <a:avLst/>
              <a:gdLst/>
              <a:ahLst/>
              <a:cxnLst/>
              <a:rect l="l" t="t" r="r" b="b"/>
              <a:pathLst>
                <a:path w="2585" h="1965" extrusionOk="0">
                  <a:moveTo>
                    <a:pt x="215" y="0"/>
                  </a:moveTo>
                  <a:lnTo>
                    <a:pt x="215" y="0"/>
                  </a:lnTo>
                  <a:cubicBezTo>
                    <a:pt x="155" y="227"/>
                    <a:pt x="0" y="810"/>
                    <a:pt x="179" y="1084"/>
                  </a:cubicBezTo>
                  <a:cubicBezTo>
                    <a:pt x="441" y="1453"/>
                    <a:pt x="822" y="1703"/>
                    <a:pt x="1263" y="1810"/>
                  </a:cubicBezTo>
                  <a:cubicBezTo>
                    <a:pt x="1691" y="1917"/>
                    <a:pt x="2132" y="1965"/>
                    <a:pt x="2584" y="1965"/>
                  </a:cubicBezTo>
                  <a:cubicBezTo>
                    <a:pt x="1417" y="1917"/>
                    <a:pt x="203" y="953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136;p40"/>
            <p:cNvSpPr/>
            <p:nvPr/>
          </p:nvSpPr>
          <p:spPr>
            <a:xfrm>
              <a:off x="6039357" y="1756385"/>
              <a:ext cx="113307" cy="65505"/>
            </a:xfrm>
            <a:custGeom>
              <a:avLst/>
              <a:gdLst/>
              <a:ahLst/>
              <a:cxnLst/>
              <a:rect l="l" t="t" r="r" b="b"/>
              <a:pathLst>
                <a:path w="2925" h="1691" extrusionOk="0">
                  <a:moveTo>
                    <a:pt x="67" y="0"/>
                  </a:moveTo>
                  <a:lnTo>
                    <a:pt x="67" y="0"/>
                  </a:lnTo>
                  <a:cubicBezTo>
                    <a:pt x="1" y="1230"/>
                    <a:pt x="1749" y="1439"/>
                    <a:pt x="2721" y="1645"/>
                  </a:cubicBezTo>
                  <a:lnTo>
                    <a:pt x="2721" y="1645"/>
                  </a:lnTo>
                  <a:cubicBezTo>
                    <a:pt x="2706" y="1640"/>
                    <a:pt x="2690" y="1636"/>
                    <a:pt x="2675" y="1631"/>
                  </a:cubicBezTo>
                  <a:cubicBezTo>
                    <a:pt x="1651" y="1310"/>
                    <a:pt x="853" y="655"/>
                    <a:pt x="67" y="0"/>
                  </a:cubicBezTo>
                  <a:close/>
                  <a:moveTo>
                    <a:pt x="2721" y="1645"/>
                  </a:moveTo>
                  <a:lnTo>
                    <a:pt x="2721" y="1645"/>
                  </a:lnTo>
                  <a:cubicBezTo>
                    <a:pt x="2789" y="1664"/>
                    <a:pt x="2857" y="1681"/>
                    <a:pt x="2925" y="1691"/>
                  </a:cubicBezTo>
                  <a:cubicBezTo>
                    <a:pt x="2862" y="1675"/>
                    <a:pt x="2794" y="1660"/>
                    <a:pt x="2721" y="1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137;p40"/>
            <p:cNvSpPr/>
            <p:nvPr/>
          </p:nvSpPr>
          <p:spPr>
            <a:xfrm>
              <a:off x="5927564" y="1712574"/>
              <a:ext cx="113501" cy="65505"/>
            </a:xfrm>
            <a:custGeom>
              <a:avLst/>
              <a:gdLst/>
              <a:ahLst/>
              <a:cxnLst/>
              <a:rect l="l" t="t" r="r" b="b"/>
              <a:pathLst>
                <a:path w="2930" h="1691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1322"/>
                    <a:pt x="2025" y="1465"/>
                    <a:pt x="2930" y="1691"/>
                  </a:cubicBezTo>
                  <a:cubicBezTo>
                    <a:pt x="2846" y="1667"/>
                    <a:pt x="2763" y="1643"/>
                    <a:pt x="2679" y="1619"/>
                  </a:cubicBezTo>
                  <a:cubicBezTo>
                    <a:pt x="1656" y="1310"/>
                    <a:pt x="858" y="655"/>
                    <a:pt x="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138;p40"/>
            <p:cNvSpPr/>
            <p:nvPr/>
          </p:nvSpPr>
          <p:spPr>
            <a:xfrm>
              <a:off x="5723733" y="1966413"/>
              <a:ext cx="76584" cy="416312"/>
            </a:xfrm>
            <a:custGeom>
              <a:avLst/>
              <a:gdLst/>
              <a:ahLst/>
              <a:cxnLst/>
              <a:rect l="l" t="t" r="r" b="b"/>
              <a:pathLst>
                <a:path w="1977" h="10747" extrusionOk="0">
                  <a:moveTo>
                    <a:pt x="625" y="1"/>
                  </a:moveTo>
                  <a:cubicBezTo>
                    <a:pt x="468" y="1"/>
                    <a:pt x="308" y="149"/>
                    <a:pt x="155" y="531"/>
                  </a:cubicBezTo>
                  <a:cubicBezTo>
                    <a:pt x="0" y="900"/>
                    <a:pt x="107" y="1305"/>
                    <a:pt x="214" y="1686"/>
                  </a:cubicBezTo>
                  <a:cubicBezTo>
                    <a:pt x="1000" y="4639"/>
                    <a:pt x="1214" y="7711"/>
                    <a:pt x="857" y="10747"/>
                  </a:cubicBezTo>
                  <a:cubicBezTo>
                    <a:pt x="1095" y="8735"/>
                    <a:pt x="1976" y="6961"/>
                    <a:pt x="1965" y="4841"/>
                  </a:cubicBezTo>
                  <a:cubicBezTo>
                    <a:pt x="1953" y="3794"/>
                    <a:pt x="1845" y="2746"/>
                    <a:pt x="1619" y="1734"/>
                  </a:cubicBezTo>
                  <a:cubicBezTo>
                    <a:pt x="1548" y="1384"/>
                    <a:pt x="1104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139;p40"/>
            <p:cNvSpPr/>
            <p:nvPr/>
          </p:nvSpPr>
          <p:spPr>
            <a:xfrm>
              <a:off x="6314076" y="874008"/>
              <a:ext cx="2252624" cy="2285435"/>
            </a:xfrm>
            <a:custGeom>
              <a:avLst/>
              <a:gdLst/>
              <a:ahLst/>
              <a:cxnLst/>
              <a:rect l="l" t="t" r="r" b="b"/>
              <a:pathLst>
                <a:path w="58151" h="58998" extrusionOk="0">
                  <a:moveTo>
                    <a:pt x="22188" y="1"/>
                  </a:moveTo>
                  <a:cubicBezTo>
                    <a:pt x="20436" y="1"/>
                    <a:pt x="8574" y="792"/>
                    <a:pt x="8620" y="907"/>
                  </a:cubicBezTo>
                  <a:cubicBezTo>
                    <a:pt x="9918" y="4277"/>
                    <a:pt x="10728" y="7158"/>
                    <a:pt x="12025" y="10528"/>
                  </a:cubicBezTo>
                  <a:cubicBezTo>
                    <a:pt x="12347" y="11361"/>
                    <a:pt x="11490" y="13754"/>
                    <a:pt x="11311" y="14635"/>
                  </a:cubicBezTo>
                  <a:cubicBezTo>
                    <a:pt x="7608" y="15016"/>
                    <a:pt x="3750" y="15588"/>
                    <a:pt x="0" y="16112"/>
                  </a:cubicBezTo>
                  <a:cubicBezTo>
                    <a:pt x="3631" y="17183"/>
                    <a:pt x="7525" y="18112"/>
                    <a:pt x="11168" y="19184"/>
                  </a:cubicBezTo>
                  <a:cubicBezTo>
                    <a:pt x="10394" y="21100"/>
                    <a:pt x="9108" y="22279"/>
                    <a:pt x="8334" y="24196"/>
                  </a:cubicBezTo>
                  <a:cubicBezTo>
                    <a:pt x="8811" y="25351"/>
                    <a:pt x="9239" y="26518"/>
                    <a:pt x="9716" y="27673"/>
                  </a:cubicBezTo>
                  <a:cubicBezTo>
                    <a:pt x="7691" y="29780"/>
                    <a:pt x="4941" y="33352"/>
                    <a:pt x="2905" y="35447"/>
                  </a:cubicBezTo>
                  <a:cubicBezTo>
                    <a:pt x="2798" y="35578"/>
                    <a:pt x="2715" y="35721"/>
                    <a:pt x="2667" y="35888"/>
                  </a:cubicBezTo>
                  <a:cubicBezTo>
                    <a:pt x="2310" y="36995"/>
                    <a:pt x="3060" y="38150"/>
                    <a:pt x="4203" y="38376"/>
                  </a:cubicBezTo>
                  <a:cubicBezTo>
                    <a:pt x="5548" y="38638"/>
                    <a:pt x="6810" y="38876"/>
                    <a:pt x="8322" y="39174"/>
                  </a:cubicBezTo>
                  <a:cubicBezTo>
                    <a:pt x="7941" y="40424"/>
                    <a:pt x="7275" y="41353"/>
                    <a:pt x="6894" y="42603"/>
                  </a:cubicBezTo>
                  <a:cubicBezTo>
                    <a:pt x="7179" y="42794"/>
                    <a:pt x="7489" y="43520"/>
                    <a:pt x="7787" y="43710"/>
                  </a:cubicBezTo>
                  <a:cubicBezTo>
                    <a:pt x="7584" y="44187"/>
                    <a:pt x="7132" y="44722"/>
                    <a:pt x="6929" y="45199"/>
                  </a:cubicBezTo>
                  <a:cubicBezTo>
                    <a:pt x="7418" y="45877"/>
                    <a:pt x="8108" y="47699"/>
                    <a:pt x="8596" y="48366"/>
                  </a:cubicBezTo>
                  <a:cubicBezTo>
                    <a:pt x="8168" y="49163"/>
                    <a:pt x="7668" y="49616"/>
                    <a:pt x="7168" y="50104"/>
                  </a:cubicBezTo>
                  <a:cubicBezTo>
                    <a:pt x="6429" y="50830"/>
                    <a:pt x="6263" y="51961"/>
                    <a:pt x="6763" y="52878"/>
                  </a:cubicBezTo>
                  <a:lnTo>
                    <a:pt x="6775" y="52902"/>
                  </a:lnTo>
                  <a:cubicBezTo>
                    <a:pt x="7179" y="53628"/>
                    <a:pt x="7941" y="54093"/>
                    <a:pt x="8775" y="54093"/>
                  </a:cubicBezTo>
                  <a:cubicBezTo>
                    <a:pt x="11275" y="54093"/>
                    <a:pt x="13930" y="54235"/>
                    <a:pt x="16562" y="54343"/>
                  </a:cubicBezTo>
                  <a:lnTo>
                    <a:pt x="17062" y="58379"/>
                  </a:lnTo>
                  <a:cubicBezTo>
                    <a:pt x="16669" y="58593"/>
                    <a:pt x="16252" y="58796"/>
                    <a:pt x="15823" y="58998"/>
                  </a:cubicBezTo>
                  <a:cubicBezTo>
                    <a:pt x="16835" y="58843"/>
                    <a:pt x="17847" y="58653"/>
                    <a:pt x="18848" y="58426"/>
                  </a:cubicBezTo>
                  <a:cubicBezTo>
                    <a:pt x="18490" y="56521"/>
                    <a:pt x="18336" y="54628"/>
                    <a:pt x="19467" y="52735"/>
                  </a:cubicBezTo>
                  <a:cubicBezTo>
                    <a:pt x="17990" y="52735"/>
                    <a:pt x="16710" y="52931"/>
                    <a:pt x="15364" y="52931"/>
                  </a:cubicBezTo>
                  <a:cubicBezTo>
                    <a:pt x="14691" y="52931"/>
                    <a:pt x="14002" y="52882"/>
                    <a:pt x="13264" y="52735"/>
                  </a:cubicBezTo>
                  <a:cubicBezTo>
                    <a:pt x="10608" y="51842"/>
                    <a:pt x="11501" y="48306"/>
                    <a:pt x="13716" y="47413"/>
                  </a:cubicBezTo>
                  <a:cubicBezTo>
                    <a:pt x="12383" y="47413"/>
                    <a:pt x="11501" y="48306"/>
                    <a:pt x="10620" y="48747"/>
                  </a:cubicBezTo>
                  <a:cubicBezTo>
                    <a:pt x="11061" y="47413"/>
                    <a:pt x="12835" y="46092"/>
                    <a:pt x="12383" y="45199"/>
                  </a:cubicBezTo>
                  <a:cubicBezTo>
                    <a:pt x="11501" y="42544"/>
                    <a:pt x="10620" y="41662"/>
                    <a:pt x="12835" y="38995"/>
                  </a:cubicBezTo>
                  <a:lnTo>
                    <a:pt x="11942" y="38995"/>
                  </a:lnTo>
                  <a:cubicBezTo>
                    <a:pt x="11501" y="35900"/>
                    <a:pt x="11501" y="32352"/>
                    <a:pt x="14157" y="30137"/>
                  </a:cubicBezTo>
                  <a:lnTo>
                    <a:pt x="14157" y="30137"/>
                  </a:lnTo>
                  <a:cubicBezTo>
                    <a:pt x="10620" y="30590"/>
                    <a:pt x="9727" y="34566"/>
                    <a:pt x="9287" y="37674"/>
                  </a:cubicBezTo>
                  <a:cubicBezTo>
                    <a:pt x="7513" y="37221"/>
                    <a:pt x="4858" y="37221"/>
                    <a:pt x="4858" y="36340"/>
                  </a:cubicBezTo>
                  <a:cubicBezTo>
                    <a:pt x="5310" y="31911"/>
                    <a:pt x="10180" y="30578"/>
                    <a:pt x="13275" y="27482"/>
                  </a:cubicBezTo>
                  <a:cubicBezTo>
                    <a:pt x="8846" y="24375"/>
                    <a:pt x="11942" y="21720"/>
                    <a:pt x="15050" y="18624"/>
                  </a:cubicBezTo>
                  <a:cubicBezTo>
                    <a:pt x="15490" y="18624"/>
                    <a:pt x="12835" y="18171"/>
                    <a:pt x="13716" y="17731"/>
                  </a:cubicBezTo>
                  <a:cubicBezTo>
                    <a:pt x="13969" y="17353"/>
                    <a:pt x="14293" y="17225"/>
                    <a:pt x="14667" y="17225"/>
                  </a:cubicBezTo>
                  <a:cubicBezTo>
                    <a:pt x="15461" y="17225"/>
                    <a:pt x="16482" y="17803"/>
                    <a:pt x="17536" y="17803"/>
                  </a:cubicBezTo>
                  <a:cubicBezTo>
                    <a:pt x="17738" y="17803"/>
                    <a:pt x="17942" y="17782"/>
                    <a:pt x="18145" y="17731"/>
                  </a:cubicBezTo>
                  <a:cubicBezTo>
                    <a:pt x="16824" y="17279"/>
                    <a:pt x="15490" y="16397"/>
                    <a:pt x="14157" y="15504"/>
                  </a:cubicBezTo>
                  <a:cubicBezTo>
                    <a:pt x="17705" y="10647"/>
                    <a:pt x="13275" y="6658"/>
                    <a:pt x="11501" y="2229"/>
                  </a:cubicBezTo>
                  <a:cubicBezTo>
                    <a:pt x="13203" y="2137"/>
                    <a:pt x="14927" y="2088"/>
                    <a:pt x="16666" y="2088"/>
                  </a:cubicBezTo>
                  <a:cubicBezTo>
                    <a:pt x="31137" y="2088"/>
                    <a:pt x="46566" y="5478"/>
                    <a:pt x="57269" y="15671"/>
                  </a:cubicBezTo>
                  <a:cubicBezTo>
                    <a:pt x="57579" y="15421"/>
                    <a:pt x="57876" y="15183"/>
                    <a:pt x="58150" y="14957"/>
                  </a:cubicBezTo>
                  <a:cubicBezTo>
                    <a:pt x="53709" y="8039"/>
                    <a:pt x="44791" y="4420"/>
                    <a:pt x="37171" y="2324"/>
                  </a:cubicBezTo>
                  <a:cubicBezTo>
                    <a:pt x="32325" y="979"/>
                    <a:pt x="27337" y="205"/>
                    <a:pt x="22312" y="3"/>
                  </a:cubicBezTo>
                  <a:cubicBezTo>
                    <a:pt x="22279" y="1"/>
                    <a:pt x="22238" y="1"/>
                    <a:pt x="22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140;p40"/>
            <p:cNvSpPr/>
            <p:nvPr/>
          </p:nvSpPr>
          <p:spPr>
            <a:xfrm>
              <a:off x="7874768" y="3019618"/>
              <a:ext cx="24947" cy="3486"/>
            </a:xfrm>
            <a:custGeom>
              <a:avLst/>
              <a:gdLst/>
              <a:ahLst/>
              <a:cxnLst/>
              <a:rect l="l" t="t" r="r" b="b"/>
              <a:pathLst>
                <a:path w="644" h="90" extrusionOk="0">
                  <a:moveTo>
                    <a:pt x="1" y="0"/>
                  </a:moveTo>
                  <a:cubicBezTo>
                    <a:pt x="102" y="60"/>
                    <a:pt x="215" y="90"/>
                    <a:pt x="327" y="90"/>
                  </a:cubicBezTo>
                  <a:cubicBezTo>
                    <a:pt x="438" y="90"/>
                    <a:pt x="548" y="60"/>
                    <a:pt x="64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141;p40"/>
            <p:cNvSpPr/>
            <p:nvPr/>
          </p:nvSpPr>
          <p:spPr>
            <a:xfrm>
              <a:off x="6502219" y="954812"/>
              <a:ext cx="843160" cy="2182045"/>
            </a:xfrm>
            <a:custGeom>
              <a:avLst/>
              <a:gdLst/>
              <a:ahLst/>
              <a:cxnLst/>
              <a:rect l="l" t="t" r="r" b="b"/>
              <a:pathLst>
                <a:path w="21766" h="56329" extrusionOk="0">
                  <a:moveTo>
                    <a:pt x="11687" y="0"/>
                  </a:moveTo>
                  <a:cubicBezTo>
                    <a:pt x="10005" y="0"/>
                    <a:pt x="8323" y="48"/>
                    <a:pt x="6644" y="143"/>
                  </a:cubicBezTo>
                  <a:cubicBezTo>
                    <a:pt x="8407" y="4572"/>
                    <a:pt x="12848" y="8561"/>
                    <a:pt x="9300" y="13430"/>
                  </a:cubicBezTo>
                  <a:cubicBezTo>
                    <a:pt x="10621" y="14323"/>
                    <a:pt x="11955" y="15204"/>
                    <a:pt x="13288" y="15645"/>
                  </a:cubicBezTo>
                  <a:cubicBezTo>
                    <a:pt x="13078" y="15698"/>
                    <a:pt x="12868" y="15721"/>
                    <a:pt x="12660" y="15721"/>
                  </a:cubicBezTo>
                  <a:cubicBezTo>
                    <a:pt x="11603" y="15721"/>
                    <a:pt x="10584" y="15146"/>
                    <a:pt x="9796" y="15146"/>
                  </a:cubicBezTo>
                  <a:cubicBezTo>
                    <a:pt x="9426" y="15146"/>
                    <a:pt x="9107" y="15273"/>
                    <a:pt x="8859" y="15645"/>
                  </a:cubicBezTo>
                  <a:cubicBezTo>
                    <a:pt x="7966" y="16097"/>
                    <a:pt x="10621" y="16538"/>
                    <a:pt x="10181" y="16538"/>
                  </a:cubicBezTo>
                  <a:cubicBezTo>
                    <a:pt x="7085" y="19645"/>
                    <a:pt x="3977" y="22289"/>
                    <a:pt x="8418" y="25396"/>
                  </a:cubicBezTo>
                  <a:cubicBezTo>
                    <a:pt x="5311" y="28492"/>
                    <a:pt x="441" y="29825"/>
                    <a:pt x="1" y="34254"/>
                  </a:cubicBezTo>
                  <a:cubicBezTo>
                    <a:pt x="1" y="35135"/>
                    <a:pt x="2656" y="35135"/>
                    <a:pt x="4430" y="35588"/>
                  </a:cubicBezTo>
                  <a:cubicBezTo>
                    <a:pt x="4870" y="32480"/>
                    <a:pt x="5751" y="28492"/>
                    <a:pt x="9300" y="28051"/>
                  </a:cubicBezTo>
                  <a:lnTo>
                    <a:pt x="9300" y="28051"/>
                  </a:lnTo>
                  <a:cubicBezTo>
                    <a:pt x="6644" y="30266"/>
                    <a:pt x="6644" y="33814"/>
                    <a:pt x="7085" y="36909"/>
                  </a:cubicBezTo>
                  <a:lnTo>
                    <a:pt x="7966" y="36909"/>
                  </a:lnTo>
                  <a:cubicBezTo>
                    <a:pt x="5751" y="39576"/>
                    <a:pt x="6633" y="40458"/>
                    <a:pt x="7526" y="43113"/>
                  </a:cubicBezTo>
                  <a:cubicBezTo>
                    <a:pt x="7966" y="44006"/>
                    <a:pt x="6192" y="45327"/>
                    <a:pt x="5751" y="46661"/>
                  </a:cubicBezTo>
                  <a:cubicBezTo>
                    <a:pt x="6633" y="46208"/>
                    <a:pt x="7526" y="45327"/>
                    <a:pt x="8847" y="45327"/>
                  </a:cubicBezTo>
                  <a:cubicBezTo>
                    <a:pt x="6633" y="46220"/>
                    <a:pt x="5751" y="49756"/>
                    <a:pt x="8407" y="50649"/>
                  </a:cubicBezTo>
                  <a:cubicBezTo>
                    <a:pt x="9145" y="50796"/>
                    <a:pt x="9834" y="50845"/>
                    <a:pt x="10507" y="50845"/>
                  </a:cubicBezTo>
                  <a:cubicBezTo>
                    <a:pt x="11853" y="50845"/>
                    <a:pt x="13133" y="50649"/>
                    <a:pt x="14610" y="50649"/>
                  </a:cubicBezTo>
                  <a:cubicBezTo>
                    <a:pt x="13467" y="52542"/>
                    <a:pt x="13633" y="54435"/>
                    <a:pt x="13979" y="56329"/>
                  </a:cubicBezTo>
                  <a:cubicBezTo>
                    <a:pt x="14919" y="56114"/>
                    <a:pt x="15860" y="55864"/>
                    <a:pt x="16789" y="55555"/>
                  </a:cubicBezTo>
                  <a:cubicBezTo>
                    <a:pt x="16812" y="53638"/>
                    <a:pt x="17086" y="51721"/>
                    <a:pt x="18598" y="50209"/>
                  </a:cubicBezTo>
                  <a:cubicBezTo>
                    <a:pt x="17277" y="50209"/>
                    <a:pt x="16384" y="50649"/>
                    <a:pt x="15062" y="51090"/>
                  </a:cubicBezTo>
                  <a:cubicBezTo>
                    <a:pt x="18158" y="49756"/>
                    <a:pt x="17277" y="46661"/>
                    <a:pt x="16824" y="44006"/>
                  </a:cubicBezTo>
                  <a:cubicBezTo>
                    <a:pt x="16824" y="43556"/>
                    <a:pt x="16152" y="43444"/>
                    <a:pt x="15257" y="43444"/>
                  </a:cubicBezTo>
                  <a:cubicBezTo>
                    <a:pt x="14375" y="43444"/>
                    <a:pt x="13276" y="43553"/>
                    <a:pt x="12395" y="43553"/>
                  </a:cubicBezTo>
                  <a:cubicBezTo>
                    <a:pt x="14610" y="38683"/>
                    <a:pt x="19932" y="35135"/>
                    <a:pt x="20372" y="30266"/>
                  </a:cubicBezTo>
                  <a:cubicBezTo>
                    <a:pt x="20372" y="28492"/>
                    <a:pt x="14610" y="27158"/>
                    <a:pt x="14610" y="25384"/>
                  </a:cubicBezTo>
                  <a:cubicBezTo>
                    <a:pt x="14610" y="20955"/>
                    <a:pt x="14610" y="16967"/>
                    <a:pt x="19932" y="14311"/>
                  </a:cubicBezTo>
                  <a:cubicBezTo>
                    <a:pt x="14074" y="11799"/>
                    <a:pt x="21670" y="5715"/>
                    <a:pt x="21765" y="572"/>
                  </a:cubicBezTo>
                  <a:cubicBezTo>
                    <a:pt x="18416" y="191"/>
                    <a:pt x="15050" y="0"/>
                    <a:pt x="116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142;p40"/>
            <p:cNvSpPr/>
            <p:nvPr/>
          </p:nvSpPr>
          <p:spPr>
            <a:xfrm>
              <a:off x="8114625" y="1372662"/>
              <a:ext cx="368549" cy="415692"/>
            </a:xfrm>
            <a:custGeom>
              <a:avLst/>
              <a:gdLst/>
              <a:ahLst/>
              <a:cxnLst/>
              <a:rect l="l" t="t" r="r" b="b"/>
              <a:pathLst>
                <a:path w="9514" h="10731" extrusionOk="0">
                  <a:moveTo>
                    <a:pt x="7513" y="0"/>
                  </a:moveTo>
                  <a:cubicBezTo>
                    <a:pt x="6072" y="4227"/>
                    <a:pt x="4596" y="8882"/>
                    <a:pt x="0" y="9632"/>
                  </a:cubicBezTo>
                  <a:cubicBezTo>
                    <a:pt x="1150" y="10064"/>
                    <a:pt x="2250" y="10731"/>
                    <a:pt x="3226" y="10731"/>
                  </a:cubicBezTo>
                  <a:cubicBezTo>
                    <a:pt x="3837" y="10731"/>
                    <a:pt x="4399" y="10470"/>
                    <a:pt x="4893" y="9728"/>
                  </a:cubicBezTo>
                  <a:cubicBezTo>
                    <a:pt x="6703" y="7203"/>
                    <a:pt x="7037" y="3774"/>
                    <a:pt x="9513" y="1631"/>
                  </a:cubicBezTo>
                  <a:cubicBezTo>
                    <a:pt x="8870" y="1072"/>
                    <a:pt x="8192" y="524"/>
                    <a:pt x="75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143;p40"/>
            <p:cNvSpPr/>
            <p:nvPr/>
          </p:nvSpPr>
          <p:spPr>
            <a:xfrm>
              <a:off x="7686161" y="1748056"/>
              <a:ext cx="566381" cy="1391993"/>
            </a:xfrm>
            <a:custGeom>
              <a:avLst/>
              <a:gdLst/>
              <a:ahLst/>
              <a:cxnLst/>
              <a:rect l="l" t="t" r="r" b="b"/>
              <a:pathLst>
                <a:path w="14621" h="35934" extrusionOk="0">
                  <a:moveTo>
                    <a:pt x="10597" y="1"/>
                  </a:moveTo>
                  <a:cubicBezTo>
                    <a:pt x="10323" y="25"/>
                    <a:pt x="10049" y="49"/>
                    <a:pt x="9751" y="49"/>
                  </a:cubicBezTo>
                  <a:cubicBezTo>
                    <a:pt x="10632" y="4025"/>
                    <a:pt x="9751" y="8014"/>
                    <a:pt x="7084" y="11562"/>
                  </a:cubicBezTo>
                  <a:cubicBezTo>
                    <a:pt x="7084" y="11628"/>
                    <a:pt x="7115" y="11655"/>
                    <a:pt x="7164" y="11655"/>
                  </a:cubicBezTo>
                  <a:cubicBezTo>
                    <a:pt x="7359" y="11655"/>
                    <a:pt x="7853" y="11252"/>
                    <a:pt x="8014" y="11252"/>
                  </a:cubicBezTo>
                  <a:cubicBezTo>
                    <a:pt x="8086" y="11252"/>
                    <a:pt x="8093" y="11331"/>
                    <a:pt x="7977" y="11562"/>
                  </a:cubicBezTo>
                  <a:cubicBezTo>
                    <a:pt x="7084" y="12895"/>
                    <a:pt x="7084" y="14657"/>
                    <a:pt x="5322" y="15550"/>
                  </a:cubicBezTo>
                  <a:cubicBezTo>
                    <a:pt x="5544" y="15769"/>
                    <a:pt x="5764" y="15851"/>
                    <a:pt x="5984" y="15851"/>
                  </a:cubicBezTo>
                  <a:cubicBezTo>
                    <a:pt x="6648" y="15851"/>
                    <a:pt x="7306" y="15098"/>
                    <a:pt x="7977" y="15098"/>
                  </a:cubicBezTo>
                  <a:cubicBezTo>
                    <a:pt x="6644" y="17765"/>
                    <a:pt x="4429" y="19539"/>
                    <a:pt x="2655" y="21754"/>
                  </a:cubicBezTo>
                  <a:cubicBezTo>
                    <a:pt x="2792" y="21821"/>
                    <a:pt x="2940" y="21847"/>
                    <a:pt x="3094" y="21847"/>
                  </a:cubicBezTo>
                  <a:cubicBezTo>
                    <a:pt x="3588" y="21847"/>
                    <a:pt x="4153" y="21584"/>
                    <a:pt x="4689" y="21584"/>
                  </a:cubicBezTo>
                  <a:cubicBezTo>
                    <a:pt x="5075" y="21584"/>
                    <a:pt x="5446" y="21721"/>
                    <a:pt x="5763" y="22194"/>
                  </a:cubicBezTo>
                  <a:cubicBezTo>
                    <a:pt x="0" y="23968"/>
                    <a:pt x="3989" y="31945"/>
                    <a:pt x="6203" y="35934"/>
                  </a:cubicBezTo>
                  <a:cubicBezTo>
                    <a:pt x="6203" y="34910"/>
                    <a:pt x="5691" y="33886"/>
                    <a:pt x="5441" y="32862"/>
                  </a:cubicBezTo>
                  <a:cubicBezTo>
                    <a:pt x="5363" y="32899"/>
                    <a:pt x="5278" y="32917"/>
                    <a:pt x="5193" y="32917"/>
                  </a:cubicBezTo>
                  <a:cubicBezTo>
                    <a:pt x="5084" y="32917"/>
                    <a:pt x="4975" y="32887"/>
                    <a:pt x="4882" y="32826"/>
                  </a:cubicBezTo>
                  <a:lnTo>
                    <a:pt x="5525" y="32826"/>
                  </a:lnTo>
                  <a:cubicBezTo>
                    <a:pt x="5784" y="32650"/>
                    <a:pt x="5957" y="32301"/>
                    <a:pt x="6308" y="32301"/>
                  </a:cubicBezTo>
                  <a:cubicBezTo>
                    <a:pt x="6407" y="32301"/>
                    <a:pt x="6521" y="32329"/>
                    <a:pt x="6656" y="32398"/>
                  </a:cubicBezTo>
                  <a:cubicBezTo>
                    <a:pt x="7549" y="29731"/>
                    <a:pt x="7549" y="27076"/>
                    <a:pt x="5322" y="25302"/>
                  </a:cubicBezTo>
                  <a:cubicBezTo>
                    <a:pt x="9751" y="23087"/>
                    <a:pt x="11525" y="17777"/>
                    <a:pt x="14180" y="13788"/>
                  </a:cubicBezTo>
                  <a:lnTo>
                    <a:pt x="14180" y="13788"/>
                  </a:lnTo>
                  <a:cubicBezTo>
                    <a:pt x="12859" y="14669"/>
                    <a:pt x="11966" y="15562"/>
                    <a:pt x="10632" y="16443"/>
                  </a:cubicBezTo>
                  <a:cubicBezTo>
                    <a:pt x="11525" y="13788"/>
                    <a:pt x="13740" y="11574"/>
                    <a:pt x="14180" y="8466"/>
                  </a:cubicBezTo>
                  <a:lnTo>
                    <a:pt x="14180" y="8466"/>
                  </a:lnTo>
                  <a:cubicBezTo>
                    <a:pt x="12859" y="10240"/>
                    <a:pt x="11525" y="12455"/>
                    <a:pt x="9311" y="13336"/>
                  </a:cubicBezTo>
                  <a:cubicBezTo>
                    <a:pt x="12406" y="10681"/>
                    <a:pt x="14621" y="5371"/>
                    <a:pt x="12859" y="2263"/>
                  </a:cubicBezTo>
                  <a:cubicBezTo>
                    <a:pt x="12561" y="1370"/>
                    <a:pt x="11668" y="501"/>
                    <a:pt x="105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144;p40"/>
            <p:cNvSpPr/>
            <p:nvPr/>
          </p:nvSpPr>
          <p:spPr>
            <a:xfrm>
              <a:off x="7857724" y="3431463"/>
              <a:ext cx="22623" cy="10188"/>
            </a:xfrm>
            <a:custGeom>
              <a:avLst/>
              <a:gdLst/>
              <a:ahLst/>
              <a:cxnLst/>
              <a:rect l="l" t="t" r="r" b="b"/>
              <a:pathLst>
                <a:path w="584" h="263" extrusionOk="0">
                  <a:moveTo>
                    <a:pt x="0" y="1"/>
                  </a:moveTo>
                  <a:cubicBezTo>
                    <a:pt x="191" y="96"/>
                    <a:pt x="393" y="179"/>
                    <a:pt x="584" y="263"/>
                  </a:cubicBezTo>
                  <a:cubicBezTo>
                    <a:pt x="393" y="179"/>
                    <a:pt x="203" y="84"/>
                    <a:pt x="0" y="1"/>
                  </a:cubicBezTo>
                  <a:close/>
                </a:path>
              </a:pathLst>
            </a:custGeom>
            <a:solidFill>
              <a:srgbClr val="263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145;p40"/>
            <p:cNvSpPr/>
            <p:nvPr/>
          </p:nvSpPr>
          <p:spPr>
            <a:xfrm>
              <a:off x="7880308" y="3014078"/>
              <a:ext cx="634210" cy="2129013"/>
            </a:xfrm>
            <a:custGeom>
              <a:avLst/>
              <a:gdLst/>
              <a:ahLst/>
              <a:cxnLst/>
              <a:rect l="l" t="t" r="r" b="b"/>
              <a:pathLst>
                <a:path w="16372" h="54960" extrusionOk="0">
                  <a:moveTo>
                    <a:pt x="4061" y="0"/>
                  </a:moveTo>
                  <a:cubicBezTo>
                    <a:pt x="3203" y="48"/>
                    <a:pt x="2346" y="84"/>
                    <a:pt x="1501" y="108"/>
                  </a:cubicBezTo>
                  <a:cubicBezTo>
                    <a:pt x="3275" y="4406"/>
                    <a:pt x="4394" y="8704"/>
                    <a:pt x="5180" y="12990"/>
                  </a:cubicBezTo>
                  <a:cubicBezTo>
                    <a:pt x="3596" y="11800"/>
                    <a:pt x="1668" y="11680"/>
                    <a:pt x="1" y="11038"/>
                  </a:cubicBezTo>
                  <a:lnTo>
                    <a:pt x="1" y="11038"/>
                  </a:lnTo>
                  <a:cubicBezTo>
                    <a:pt x="5358" y="13407"/>
                    <a:pt x="7883" y="18955"/>
                    <a:pt x="9168" y="24515"/>
                  </a:cubicBezTo>
                  <a:cubicBezTo>
                    <a:pt x="11550" y="34505"/>
                    <a:pt x="13074" y="44685"/>
                    <a:pt x="13729" y="54936"/>
                  </a:cubicBezTo>
                  <a:lnTo>
                    <a:pt x="16372" y="54960"/>
                  </a:lnTo>
                  <a:cubicBezTo>
                    <a:pt x="13919" y="45339"/>
                    <a:pt x="14014" y="34564"/>
                    <a:pt x="14479" y="25396"/>
                  </a:cubicBezTo>
                  <a:lnTo>
                    <a:pt x="14479" y="25396"/>
                  </a:lnTo>
                  <a:cubicBezTo>
                    <a:pt x="14038" y="27170"/>
                    <a:pt x="13598" y="28944"/>
                    <a:pt x="13157" y="30719"/>
                  </a:cubicBezTo>
                  <a:cubicBezTo>
                    <a:pt x="11835" y="24075"/>
                    <a:pt x="14038" y="15657"/>
                    <a:pt x="8728" y="9895"/>
                  </a:cubicBezTo>
                  <a:cubicBezTo>
                    <a:pt x="8275" y="9895"/>
                    <a:pt x="7835" y="10788"/>
                    <a:pt x="6954" y="11216"/>
                  </a:cubicBezTo>
                  <a:cubicBezTo>
                    <a:pt x="5478" y="7537"/>
                    <a:pt x="5525" y="3537"/>
                    <a:pt x="40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146;p40"/>
            <p:cNvSpPr/>
            <p:nvPr/>
          </p:nvSpPr>
          <p:spPr>
            <a:xfrm>
              <a:off x="8037578" y="3009469"/>
              <a:ext cx="635140" cy="2134088"/>
            </a:xfrm>
            <a:custGeom>
              <a:avLst/>
              <a:gdLst/>
              <a:ahLst/>
              <a:cxnLst/>
              <a:rect l="l" t="t" r="r" b="b"/>
              <a:pathLst>
                <a:path w="16396" h="55091" extrusionOk="0">
                  <a:moveTo>
                    <a:pt x="2953" y="0"/>
                  </a:moveTo>
                  <a:cubicBezTo>
                    <a:pt x="1965" y="24"/>
                    <a:pt x="977" y="72"/>
                    <a:pt x="1" y="119"/>
                  </a:cubicBezTo>
                  <a:cubicBezTo>
                    <a:pt x="1465" y="3656"/>
                    <a:pt x="1418" y="7656"/>
                    <a:pt x="2894" y="11335"/>
                  </a:cubicBezTo>
                  <a:cubicBezTo>
                    <a:pt x="3775" y="10895"/>
                    <a:pt x="4215" y="10014"/>
                    <a:pt x="4668" y="10014"/>
                  </a:cubicBezTo>
                  <a:cubicBezTo>
                    <a:pt x="9978" y="15776"/>
                    <a:pt x="7775" y="24194"/>
                    <a:pt x="9097" y="30838"/>
                  </a:cubicBezTo>
                  <a:cubicBezTo>
                    <a:pt x="9538" y="29063"/>
                    <a:pt x="9978" y="27289"/>
                    <a:pt x="10419" y="25515"/>
                  </a:cubicBezTo>
                  <a:lnTo>
                    <a:pt x="10419" y="25515"/>
                  </a:lnTo>
                  <a:cubicBezTo>
                    <a:pt x="9954" y="34683"/>
                    <a:pt x="9859" y="45458"/>
                    <a:pt x="12312" y="55079"/>
                  </a:cubicBezTo>
                  <a:lnTo>
                    <a:pt x="13324" y="55091"/>
                  </a:lnTo>
                  <a:cubicBezTo>
                    <a:pt x="11800" y="46351"/>
                    <a:pt x="10633" y="43803"/>
                    <a:pt x="12455" y="35112"/>
                  </a:cubicBezTo>
                  <a:cubicBezTo>
                    <a:pt x="16396" y="16288"/>
                    <a:pt x="7942" y="7025"/>
                    <a:pt x="3537" y="6442"/>
                  </a:cubicBezTo>
                  <a:cubicBezTo>
                    <a:pt x="3453" y="4108"/>
                    <a:pt x="3084" y="2274"/>
                    <a:pt x="29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147;p40"/>
            <p:cNvSpPr/>
            <p:nvPr/>
          </p:nvSpPr>
          <p:spPr>
            <a:xfrm>
              <a:off x="6080224" y="3227167"/>
              <a:ext cx="680812" cy="1047927"/>
            </a:xfrm>
            <a:custGeom>
              <a:avLst/>
              <a:gdLst/>
              <a:ahLst/>
              <a:cxnLst/>
              <a:rect l="l" t="t" r="r" b="b"/>
              <a:pathLst>
                <a:path w="17575" h="27052" extrusionOk="0">
                  <a:moveTo>
                    <a:pt x="17574" y="0"/>
                  </a:moveTo>
                  <a:cubicBezTo>
                    <a:pt x="16360" y="464"/>
                    <a:pt x="15205" y="869"/>
                    <a:pt x="14300" y="1226"/>
                  </a:cubicBezTo>
                  <a:cubicBezTo>
                    <a:pt x="14109" y="2465"/>
                    <a:pt x="13407" y="4179"/>
                    <a:pt x="13216" y="5417"/>
                  </a:cubicBezTo>
                  <a:cubicBezTo>
                    <a:pt x="7382" y="10585"/>
                    <a:pt x="2453" y="18264"/>
                    <a:pt x="346" y="25765"/>
                  </a:cubicBezTo>
                  <a:cubicBezTo>
                    <a:pt x="227" y="26194"/>
                    <a:pt x="120" y="26622"/>
                    <a:pt x="1" y="27051"/>
                  </a:cubicBezTo>
                  <a:cubicBezTo>
                    <a:pt x="3394" y="20705"/>
                    <a:pt x="7763" y="14895"/>
                    <a:pt x="13097" y="10156"/>
                  </a:cubicBezTo>
                  <a:lnTo>
                    <a:pt x="13097" y="11918"/>
                  </a:lnTo>
                  <a:cubicBezTo>
                    <a:pt x="14288" y="7989"/>
                    <a:pt x="15467" y="3703"/>
                    <a:pt x="175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148;p40"/>
            <p:cNvSpPr/>
            <p:nvPr/>
          </p:nvSpPr>
          <p:spPr>
            <a:xfrm>
              <a:off x="5962156" y="3160269"/>
              <a:ext cx="1157709" cy="1964843"/>
            </a:xfrm>
            <a:custGeom>
              <a:avLst/>
              <a:gdLst/>
              <a:ahLst/>
              <a:cxnLst/>
              <a:rect l="l" t="t" r="r" b="b"/>
              <a:pathLst>
                <a:path w="29886" h="50722" extrusionOk="0">
                  <a:moveTo>
                    <a:pt x="24837" y="1"/>
                  </a:moveTo>
                  <a:lnTo>
                    <a:pt x="24837" y="1"/>
                  </a:lnTo>
                  <a:cubicBezTo>
                    <a:pt x="23492" y="632"/>
                    <a:pt x="22003" y="1215"/>
                    <a:pt x="20622" y="1727"/>
                  </a:cubicBezTo>
                  <a:cubicBezTo>
                    <a:pt x="18515" y="5430"/>
                    <a:pt x="17336" y="9716"/>
                    <a:pt x="16145" y="13645"/>
                  </a:cubicBezTo>
                  <a:lnTo>
                    <a:pt x="16145" y="11883"/>
                  </a:lnTo>
                  <a:cubicBezTo>
                    <a:pt x="10811" y="16622"/>
                    <a:pt x="6442" y="22432"/>
                    <a:pt x="3049" y="28778"/>
                  </a:cubicBezTo>
                  <a:cubicBezTo>
                    <a:pt x="1215" y="35886"/>
                    <a:pt x="608" y="43244"/>
                    <a:pt x="1" y="50566"/>
                  </a:cubicBezTo>
                  <a:lnTo>
                    <a:pt x="15550" y="50721"/>
                  </a:lnTo>
                  <a:cubicBezTo>
                    <a:pt x="14764" y="33850"/>
                    <a:pt x="16717" y="16693"/>
                    <a:pt x="29885" y="5680"/>
                  </a:cubicBezTo>
                  <a:lnTo>
                    <a:pt x="29885" y="5680"/>
                  </a:lnTo>
                  <a:cubicBezTo>
                    <a:pt x="27230" y="6121"/>
                    <a:pt x="24563" y="6561"/>
                    <a:pt x="22349" y="7442"/>
                  </a:cubicBezTo>
                  <a:cubicBezTo>
                    <a:pt x="22706" y="4966"/>
                    <a:pt x="23908" y="2489"/>
                    <a:pt x="24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149;p40"/>
            <p:cNvSpPr/>
            <p:nvPr/>
          </p:nvSpPr>
          <p:spPr>
            <a:xfrm>
              <a:off x="6534061" y="976466"/>
              <a:ext cx="1878110" cy="4165753"/>
            </a:xfrm>
            <a:custGeom>
              <a:avLst/>
              <a:gdLst/>
              <a:ahLst/>
              <a:cxnLst/>
              <a:rect l="l" t="t" r="r" b="b"/>
              <a:pathLst>
                <a:path w="48483" h="107538" extrusionOk="0">
                  <a:moveTo>
                    <a:pt x="20943" y="1"/>
                  </a:moveTo>
                  <a:cubicBezTo>
                    <a:pt x="20848" y="5144"/>
                    <a:pt x="13240" y="11228"/>
                    <a:pt x="19110" y="13752"/>
                  </a:cubicBezTo>
                  <a:cubicBezTo>
                    <a:pt x="13788" y="16408"/>
                    <a:pt x="13788" y="20396"/>
                    <a:pt x="13788" y="24825"/>
                  </a:cubicBezTo>
                  <a:cubicBezTo>
                    <a:pt x="13788" y="26599"/>
                    <a:pt x="19550" y="27921"/>
                    <a:pt x="19550" y="29695"/>
                  </a:cubicBezTo>
                  <a:cubicBezTo>
                    <a:pt x="19110" y="34576"/>
                    <a:pt x="13788" y="38113"/>
                    <a:pt x="11573" y="42994"/>
                  </a:cubicBezTo>
                  <a:cubicBezTo>
                    <a:pt x="12460" y="42994"/>
                    <a:pt x="13567" y="42884"/>
                    <a:pt x="14453" y="42884"/>
                  </a:cubicBezTo>
                  <a:cubicBezTo>
                    <a:pt x="15339" y="42884"/>
                    <a:pt x="16002" y="42994"/>
                    <a:pt x="16002" y="43435"/>
                  </a:cubicBezTo>
                  <a:cubicBezTo>
                    <a:pt x="16455" y="46102"/>
                    <a:pt x="17336" y="49197"/>
                    <a:pt x="14240" y="50531"/>
                  </a:cubicBezTo>
                  <a:cubicBezTo>
                    <a:pt x="15562" y="50090"/>
                    <a:pt x="16455" y="49638"/>
                    <a:pt x="17776" y="49638"/>
                  </a:cubicBezTo>
                  <a:cubicBezTo>
                    <a:pt x="16264" y="51150"/>
                    <a:pt x="15990" y="53079"/>
                    <a:pt x="15967" y="54996"/>
                  </a:cubicBezTo>
                  <a:cubicBezTo>
                    <a:pt x="15050" y="55305"/>
                    <a:pt x="14109" y="55555"/>
                    <a:pt x="13169" y="55770"/>
                  </a:cubicBezTo>
                  <a:cubicBezTo>
                    <a:pt x="12157" y="55996"/>
                    <a:pt x="11156" y="56186"/>
                    <a:pt x="10133" y="56341"/>
                  </a:cubicBezTo>
                  <a:lnTo>
                    <a:pt x="10073" y="56377"/>
                  </a:lnTo>
                  <a:cubicBezTo>
                    <a:pt x="9144" y="58865"/>
                    <a:pt x="7942" y="61342"/>
                    <a:pt x="7585" y="63818"/>
                  </a:cubicBezTo>
                  <a:cubicBezTo>
                    <a:pt x="9799" y="62937"/>
                    <a:pt x="12466" y="62497"/>
                    <a:pt x="15121" y="62056"/>
                  </a:cubicBezTo>
                  <a:lnTo>
                    <a:pt x="15121" y="62056"/>
                  </a:lnTo>
                  <a:cubicBezTo>
                    <a:pt x="1953" y="73069"/>
                    <a:pt x="0" y="90226"/>
                    <a:pt x="786" y="107085"/>
                  </a:cubicBezTo>
                  <a:lnTo>
                    <a:pt x="11609" y="107193"/>
                  </a:lnTo>
                  <a:lnTo>
                    <a:pt x="12454" y="107204"/>
                  </a:lnTo>
                  <a:lnTo>
                    <a:pt x="48483" y="107538"/>
                  </a:lnTo>
                  <a:cubicBezTo>
                    <a:pt x="47828" y="97287"/>
                    <a:pt x="46292" y="87095"/>
                    <a:pt x="43911" y="77105"/>
                  </a:cubicBezTo>
                  <a:cubicBezTo>
                    <a:pt x="42637" y="71545"/>
                    <a:pt x="40101" y="65997"/>
                    <a:pt x="34743" y="63628"/>
                  </a:cubicBezTo>
                  <a:lnTo>
                    <a:pt x="34743" y="63628"/>
                  </a:lnTo>
                  <a:cubicBezTo>
                    <a:pt x="36410" y="64271"/>
                    <a:pt x="38338" y="64390"/>
                    <a:pt x="39922" y="65580"/>
                  </a:cubicBezTo>
                  <a:cubicBezTo>
                    <a:pt x="39148" y="61294"/>
                    <a:pt x="38017" y="56996"/>
                    <a:pt x="36243" y="52698"/>
                  </a:cubicBezTo>
                  <a:cubicBezTo>
                    <a:pt x="35910" y="52722"/>
                    <a:pt x="35576" y="52733"/>
                    <a:pt x="35243" y="52733"/>
                  </a:cubicBezTo>
                  <a:cubicBezTo>
                    <a:pt x="35219" y="52745"/>
                    <a:pt x="35195" y="52757"/>
                    <a:pt x="35171" y="52769"/>
                  </a:cubicBezTo>
                  <a:lnTo>
                    <a:pt x="35171" y="52781"/>
                  </a:lnTo>
                  <a:cubicBezTo>
                    <a:pt x="35421" y="53793"/>
                    <a:pt x="35933" y="54817"/>
                    <a:pt x="35933" y="55841"/>
                  </a:cubicBezTo>
                  <a:cubicBezTo>
                    <a:pt x="33719" y="51852"/>
                    <a:pt x="29730" y="43875"/>
                    <a:pt x="35493" y="42101"/>
                  </a:cubicBezTo>
                  <a:cubicBezTo>
                    <a:pt x="35176" y="41628"/>
                    <a:pt x="34804" y="41491"/>
                    <a:pt x="34416" y="41491"/>
                  </a:cubicBezTo>
                  <a:cubicBezTo>
                    <a:pt x="33879" y="41491"/>
                    <a:pt x="33311" y="41754"/>
                    <a:pt x="32821" y="41754"/>
                  </a:cubicBezTo>
                  <a:cubicBezTo>
                    <a:pt x="32667" y="41754"/>
                    <a:pt x="32521" y="41728"/>
                    <a:pt x="32385" y="41661"/>
                  </a:cubicBezTo>
                  <a:cubicBezTo>
                    <a:pt x="34159" y="39446"/>
                    <a:pt x="36374" y="37672"/>
                    <a:pt x="37707" y="35017"/>
                  </a:cubicBezTo>
                  <a:cubicBezTo>
                    <a:pt x="37038" y="35017"/>
                    <a:pt x="36376" y="35765"/>
                    <a:pt x="35710" y="35765"/>
                  </a:cubicBezTo>
                  <a:cubicBezTo>
                    <a:pt x="35488" y="35765"/>
                    <a:pt x="35264" y="35681"/>
                    <a:pt x="35040" y="35458"/>
                  </a:cubicBezTo>
                  <a:cubicBezTo>
                    <a:pt x="36814" y="34576"/>
                    <a:pt x="36814" y="32802"/>
                    <a:pt x="37707" y="31469"/>
                  </a:cubicBezTo>
                  <a:cubicBezTo>
                    <a:pt x="37822" y="31240"/>
                    <a:pt x="37817" y="31160"/>
                    <a:pt x="37746" y="31160"/>
                  </a:cubicBezTo>
                  <a:cubicBezTo>
                    <a:pt x="37586" y="31160"/>
                    <a:pt x="37093" y="31565"/>
                    <a:pt x="36897" y="31565"/>
                  </a:cubicBezTo>
                  <a:cubicBezTo>
                    <a:pt x="36846" y="31565"/>
                    <a:pt x="36814" y="31538"/>
                    <a:pt x="36814" y="31469"/>
                  </a:cubicBezTo>
                  <a:cubicBezTo>
                    <a:pt x="39470" y="27933"/>
                    <a:pt x="40362" y="23944"/>
                    <a:pt x="39470" y="19956"/>
                  </a:cubicBezTo>
                  <a:cubicBezTo>
                    <a:pt x="39767" y="19956"/>
                    <a:pt x="40041" y="19932"/>
                    <a:pt x="40315" y="19908"/>
                  </a:cubicBezTo>
                  <a:cubicBezTo>
                    <a:pt x="40303" y="19896"/>
                    <a:pt x="40291" y="19896"/>
                    <a:pt x="40291" y="19896"/>
                  </a:cubicBezTo>
                  <a:lnTo>
                    <a:pt x="40136" y="19825"/>
                  </a:lnTo>
                  <a:cubicBezTo>
                    <a:pt x="39898" y="19729"/>
                    <a:pt x="39648" y="19646"/>
                    <a:pt x="39398" y="19598"/>
                  </a:cubicBezTo>
                  <a:cubicBezTo>
                    <a:pt x="39303" y="19575"/>
                    <a:pt x="39208" y="19563"/>
                    <a:pt x="39100" y="19539"/>
                  </a:cubicBezTo>
                  <a:lnTo>
                    <a:pt x="39005" y="19527"/>
                  </a:lnTo>
                  <a:cubicBezTo>
                    <a:pt x="38946" y="19527"/>
                    <a:pt x="38886" y="19527"/>
                    <a:pt x="38815" y="19515"/>
                  </a:cubicBezTo>
                  <a:cubicBezTo>
                    <a:pt x="38743" y="19503"/>
                    <a:pt x="38672" y="19503"/>
                    <a:pt x="38600" y="19503"/>
                  </a:cubicBezTo>
                  <a:cubicBezTo>
                    <a:pt x="38755" y="19479"/>
                    <a:pt x="38910" y="19467"/>
                    <a:pt x="39077" y="19467"/>
                  </a:cubicBezTo>
                  <a:cubicBezTo>
                    <a:pt x="39184" y="19467"/>
                    <a:pt x="39291" y="19479"/>
                    <a:pt x="39398" y="19491"/>
                  </a:cubicBezTo>
                  <a:cubicBezTo>
                    <a:pt x="39493" y="19491"/>
                    <a:pt x="39589" y="19503"/>
                    <a:pt x="39684" y="19527"/>
                  </a:cubicBezTo>
                  <a:lnTo>
                    <a:pt x="39791" y="19539"/>
                  </a:lnTo>
                  <a:cubicBezTo>
                    <a:pt x="39886" y="19563"/>
                    <a:pt x="39970" y="19587"/>
                    <a:pt x="40053" y="19610"/>
                  </a:cubicBezTo>
                  <a:cubicBezTo>
                    <a:pt x="40303" y="19670"/>
                    <a:pt x="40553" y="19753"/>
                    <a:pt x="40791" y="19848"/>
                  </a:cubicBezTo>
                  <a:cubicBezTo>
                    <a:pt x="45387" y="19110"/>
                    <a:pt x="46863" y="14443"/>
                    <a:pt x="48316" y="10228"/>
                  </a:cubicBezTo>
                  <a:cubicBezTo>
                    <a:pt x="44161" y="7037"/>
                    <a:pt x="39481" y="4680"/>
                    <a:pt x="34517" y="2989"/>
                  </a:cubicBezTo>
                  <a:cubicBezTo>
                    <a:pt x="33933" y="2787"/>
                    <a:pt x="33350" y="2596"/>
                    <a:pt x="32754" y="2418"/>
                  </a:cubicBezTo>
                  <a:cubicBezTo>
                    <a:pt x="32731" y="2418"/>
                    <a:pt x="32707" y="2406"/>
                    <a:pt x="32683" y="2394"/>
                  </a:cubicBezTo>
                  <a:lnTo>
                    <a:pt x="31873" y="2156"/>
                  </a:lnTo>
                  <a:cubicBezTo>
                    <a:pt x="31278" y="1989"/>
                    <a:pt x="30659" y="1811"/>
                    <a:pt x="30087" y="1668"/>
                  </a:cubicBezTo>
                  <a:cubicBezTo>
                    <a:pt x="29504" y="1525"/>
                    <a:pt x="28932" y="1382"/>
                    <a:pt x="28349" y="1251"/>
                  </a:cubicBezTo>
                  <a:cubicBezTo>
                    <a:pt x="28242" y="1227"/>
                    <a:pt x="28135" y="1215"/>
                    <a:pt x="28040" y="1179"/>
                  </a:cubicBezTo>
                  <a:cubicBezTo>
                    <a:pt x="27504" y="1060"/>
                    <a:pt x="26980" y="953"/>
                    <a:pt x="26456" y="858"/>
                  </a:cubicBezTo>
                  <a:lnTo>
                    <a:pt x="25539" y="679"/>
                  </a:lnTo>
                  <a:cubicBezTo>
                    <a:pt x="24920" y="572"/>
                    <a:pt x="24313" y="477"/>
                    <a:pt x="23706" y="370"/>
                  </a:cubicBezTo>
                  <a:cubicBezTo>
                    <a:pt x="23396" y="322"/>
                    <a:pt x="23075" y="275"/>
                    <a:pt x="22777" y="239"/>
                  </a:cubicBezTo>
                  <a:cubicBezTo>
                    <a:pt x="22265" y="167"/>
                    <a:pt x="21753" y="96"/>
                    <a:pt x="21241" y="36"/>
                  </a:cubicBezTo>
                  <a:lnTo>
                    <a:pt x="209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50;p40"/>
            <p:cNvSpPr/>
            <p:nvPr/>
          </p:nvSpPr>
          <p:spPr>
            <a:xfrm>
              <a:off x="7892316" y="1435841"/>
              <a:ext cx="640215" cy="1583395"/>
            </a:xfrm>
            <a:custGeom>
              <a:avLst/>
              <a:gdLst/>
              <a:ahLst/>
              <a:cxnLst/>
              <a:rect l="l" t="t" r="r" b="b"/>
              <a:pathLst>
                <a:path w="16527" h="40875" extrusionOk="0">
                  <a:moveTo>
                    <a:pt x="15264" y="0"/>
                  </a:moveTo>
                  <a:cubicBezTo>
                    <a:pt x="12776" y="2132"/>
                    <a:pt x="12442" y="5561"/>
                    <a:pt x="10632" y="8097"/>
                  </a:cubicBezTo>
                  <a:cubicBezTo>
                    <a:pt x="10139" y="8838"/>
                    <a:pt x="9578" y="9099"/>
                    <a:pt x="8968" y="9099"/>
                  </a:cubicBezTo>
                  <a:cubicBezTo>
                    <a:pt x="7514" y="9099"/>
                    <a:pt x="5780" y="7618"/>
                    <a:pt x="4024" y="7618"/>
                  </a:cubicBezTo>
                  <a:cubicBezTo>
                    <a:pt x="3866" y="7618"/>
                    <a:pt x="3707" y="7630"/>
                    <a:pt x="3548" y="7656"/>
                  </a:cubicBezTo>
                  <a:cubicBezTo>
                    <a:pt x="5310" y="7656"/>
                    <a:pt x="7084" y="8978"/>
                    <a:pt x="7525" y="10311"/>
                  </a:cubicBezTo>
                  <a:cubicBezTo>
                    <a:pt x="9299" y="13419"/>
                    <a:pt x="7084" y="18729"/>
                    <a:pt x="3989" y="21384"/>
                  </a:cubicBezTo>
                  <a:cubicBezTo>
                    <a:pt x="6203" y="20491"/>
                    <a:pt x="7525" y="18288"/>
                    <a:pt x="8858" y="16514"/>
                  </a:cubicBezTo>
                  <a:lnTo>
                    <a:pt x="8858" y="16514"/>
                  </a:lnTo>
                  <a:cubicBezTo>
                    <a:pt x="8418" y="19610"/>
                    <a:pt x="6203" y="21836"/>
                    <a:pt x="5310" y="24491"/>
                  </a:cubicBezTo>
                  <a:cubicBezTo>
                    <a:pt x="6644" y="23599"/>
                    <a:pt x="7525" y="22717"/>
                    <a:pt x="8858" y="21824"/>
                  </a:cubicBezTo>
                  <a:lnTo>
                    <a:pt x="8858" y="21824"/>
                  </a:lnTo>
                  <a:cubicBezTo>
                    <a:pt x="6203" y="25813"/>
                    <a:pt x="4429" y="31135"/>
                    <a:pt x="0" y="33350"/>
                  </a:cubicBezTo>
                  <a:cubicBezTo>
                    <a:pt x="2215" y="35124"/>
                    <a:pt x="2215" y="37779"/>
                    <a:pt x="1322" y="40434"/>
                  </a:cubicBezTo>
                  <a:cubicBezTo>
                    <a:pt x="1194" y="40370"/>
                    <a:pt x="1084" y="40343"/>
                    <a:pt x="988" y="40343"/>
                  </a:cubicBezTo>
                  <a:cubicBezTo>
                    <a:pt x="637" y="40343"/>
                    <a:pt x="462" y="40697"/>
                    <a:pt x="191" y="40874"/>
                  </a:cubicBezTo>
                  <a:cubicBezTo>
                    <a:pt x="2322" y="40839"/>
                    <a:pt x="4513" y="40672"/>
                    <a:pt x="6715" y="40612"/>
                  </a:cubicBezTo>
                  <a:cubicBezTo>
                    <a:pt x="6715" y="40470"/>
                    <a:pt x="6692" y="40315"/>
                    <a:pt x="6692" y="40160"/>
                  </a:cubicBezTo>
                  <a:cubicBezTo>
                    <a:pt x="5822" y="39970"/>
                    <a:pt x="5584" y="39779"/>
                    <a:pt x="4715" y="39577"/>
                  </a:cubicBezTo>
                  <a:lnTo>
                    <a:pt x="4322" y="33695"/>
                  </a:lnTo>
                  <a:cubicBezTo>
                    <a:pt x="9978" y="25063"/>
                    <a:pt x="12918" y="20729"/>
                    <a:pt x="10585" y="10668"/>
                  </a:cubicBezTo>
                  <a:cubicBezTo>
                    <a:pt x="11156" y="10478"/>
                    <a:pt x="11656" y="9906"/>
                    <a:pt x="12228" y="9704"/>
                  </a:cubicBezTo>
                  <a:cubicBezTo>
                    <a:pt x="12621" y="8180"/>
                    <a:pt x="14050" y="4322"/>
                    <a:pt x="14442" y="2798"/>
                  </a:cubicBezTo>
                  <a:cubicBezTo>
                    <a:pt x="15038" y="2263"/>
                    <a:pt x="15824" y="1703"/>
                    <a:pt x="16526" y="1155"/>
                  </a:cubicBezTo>
                  <a:cubicBezTo>
                    <a:pt x="16109" y="762"/>
                    <a:pt x="15693" y="381"/>
                    <a:pt x="152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151;p40"/>
            <p:cNvSpPr/>
            <p:nvPr/>
          </p:nvSpPr>
          <p:spPr>
            <a:xfrm>
              <a:off x="6777558" y="3802751"/>
              <a:ext cx="338566" cy="1326488"/>
            </a:xfrm>
            <a:custGeom>
              <a:avLst/>
              <a:gdLst/>
              <a:ahLst/>
              <a:cxnLst/>
              <a:rect l="l" t="t" r="r" b="b"/>
              <a:pathLst>
                <a:path w="8740" h="34243" extrusionOk="0">
                  <a:moveTo>
                    <a:pt x="8740" y="0"/>
                  </a:moveTo>
                  <a:lnTo>
                    <a:pt x="8740" y="0"/>
                  </a:lnTo>
                  <a:cubicBezTo>
                    <a:pt x="4192" y="3989"/>
                    <a:pt x="1" y="10263"/>
                    <a:pt x="894" y="16478"/>
                  </a:cubicBezTo>
                  <a:cubicBezTo>
                    <a:pt x="1430" y="20217"/>
                    <a:pt x="1858" y="23884"/>
                    <a:pt x="2894" y="27527"/>
                  </a:cubicBezTo>
                  <a:cubicBezTo>
                    <a:pt x="3418" y="29385"/>
                    <a:pt x="4037" y="31206"/>
                    <a:pt x="4751" y="32992"/>
                  </a:cubicBezTo>
                  <a:cubicBezTo>
                    <a:pt x="4906" y="33397"/>
                    <a:pt x="5109" y="33814"/>
                    <a:pt x="5323" y="34231"/>
                  </a:cubicBezTo>
                  <a:lnTo>
                    <a:pt x="6168" y="34242"/>
                  </a:lnTo>
                  <a:cubicBezTo>
                    <a:pt x="4609" y="27027"/>
                    <a:pt x="3573" y="19586"/>
                    <a:pt x="5847" y="12668"/>
                  </a:cubicBezTo>
                  <a:lnTo>
                    <a:pt x="5847" y="12668"/>
                  </a:lnTo>
                  <a:cubicBezTo>
                    <a:pt x="5013" y="13740"/>
                    <a:pt x="4168" y="14811"/>
                    <a:pt x="3335" y="15883"/>
                  </a:cubicBezTo>
                  <a:cubicBezTo>
                    <a:pt x="3906" y="13883"/>
                    <a:pt x="4466" y="11883"/>
                    <a:pt x="5037" y="9894"/>
                  </a:cubicBezTo>
                  <a:lnTo>
                    <a:pt x="5037" y="9894"/>
                  </a:lnTo>
                  <a:lnTo>
                    <a:pt x="2775" y="12609"/>
                  </a:lnTo>
                  <a:cubicBezTo>
                    <a:pt x="4001" y="8084"/>
                    <a:pt x="6025" y="3822"/>
                    <a:pt x="8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308" y="1995605"/>
            <a:ext cx="2520754" cy="221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同侧圆角矩形 2"/>
          <p:cNvSpPr/>
          <p:nvPr/>
        </p:nvSpPr>
        <p:spPr>
          <a:xfrm rot="5400000">
            <a:off x="3775997" y="-553220"/>
            <a:ext cx="2391635" cy="8106220"/>
          </a:xfrm>
          <a:prstGeom prst="round2SameRect">
            <a:avLst>
              <a:gd name="adj1" fmla="val 15455"/>
              <a:gd name="adj2" fmla="val 0"/>
            </a:avLst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  <a:prstDash val="dashDot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just" eaLnBrk="1" hangingPunct="1"/>
            <a:r>
              <a:rPr lang="en-US" altLang="en-US" sz="2400" b="1" dirty="0" err="1">
                <a:solidFill>
                  <a:srgbClr val="FF0000"/>
                </a:solidFill>
              </a:rPr>
              <a:t>Việc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bầu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cử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Quốc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hội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thống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nhất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kì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họp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đầu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tiên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Quốc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hội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thống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nhất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</a:rPr>
              <a:t> ý </a:t>
            </a:r>
            <a:r>
              <a:rPr lang="en-US" altLang="en-US" sz="2400" b="1" dirty="0" err="1">
                <a:solidFill>
                  <a:srgbClr val="FF0000"/>
                </a:solidFill>
              </a:rPr>
              <a:t>nghĩa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lịch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sử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vô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cùng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trọng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đại</a:t>
            </a:r>
            <a:r>
              <a:rPr lang="en-US" altLang="en-US" sz="2400" b="1" dirty="0">
                <a:solidFill>
                  <a:srgbClr val="FF0000"/>
                </a:solidFill>
              </a:rPr>
              <a:t>. </a:t>
            </a:r>
            <a:r>
              <a:rPr lang="en-US" altLang="en-US" sz="2400" b="1" dirty="0" err="1">
                <a:solidFill>
                  <a:srgbClr val="FF0000"/>
                </a:solidFill>
              </a:rPr>
              <a:t>Từ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đây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nước</a:t>
            </a:r>
            <a:r>
              <a:rPr lang="en-US" altLang="en-US" sz="2400" b="1" dirty="0">
                <a:solidFill>
                  <a:srgbClr val="FF0000"/>
                </a:solidFill>
              </a:rPr>
              <a:t> ta </a:t>
            </a:r>
            <a:r>
              <a:rPr lang="en-US" altLang="en-US" sz="2400" b="1" dirty="0" err="1">
                <a:solidFill>
                  <a:srgbClr val="FF0000"/>
                </a:solidFill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bộ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máy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nhà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nước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thống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nhất</a:t>
            </a:r>
            <a:r>
              <a:rPr lang="en-US" altLang="en-US" sz="2400" b="1" dirty="0">
                <a:solidFill>
                  <a:srgbClr val="FF0000"/>
                </a:solidFill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</a:rPr>
              <a:t>tạo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điều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kiện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để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cả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nước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cùng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chung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tay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xây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dựng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chủ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nghĩa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xã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hội</a:t>
            </a:r>
            <a:r>
              <a:rPr lang="en-US" altLang="en-US" sz="2400" b="1" dirty="0">
                <a:solidFill>
                  <a:srgbClr val="FF0000"/>
                </a:solidFill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</a:rPr>
              <a:t>xây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dựng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một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đất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nước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Việt</a:t>
            </a:r>
            <a:r>
              <a:rPr lang="en-US" altLang="en-US" sz="2400" b="1" dirty="0">
                <a:solidFill>
                  <a:srgbClr val="FF0000"/>
                </a:solidFill>
              </a:rPr>
              <a:t> Nam </a:t>
            </a:r>
            <a:r>
              <a:rPr lang="en-US" altLang="en-US" sz="2400" b="1" dirty="0" err="1">
                <a:solidFill>
                  <a:srgbClr val="FF0000"/>
                </a:solidFill>
              </a:rPr>
              <a:t>giàu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mạnh</a:t>
            </a:r>
            <a:r>
              <a:rPr lang="vi-VN" altLang="en-US" sz="2400" b="1" dirty="0">
                <a:solidFill>
                  <a:srgbClr val="FF0000"/>
                </a:solidFill>
              </a:rPr>
              <a:t>.</a:t>
            </a: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1" name="Google Shape;1021;p34">
            <a:extLst>
              <a:ext uri="{FF2B5EF4-FFF2-40B4-BE49-F238E27FC236}">
                <a16:creationId xmlns:a16="http://schemas.microsoft.com/office/drawing/2014/main" id="{AF099E0F-B51F-42AE-B117-A6F1A0CDC247}"/>
              </a:ext>
            </a:extLst>
          </p:cNvPr>
          <p:cNvSpPr/>
          <p:nvPr/>
        </p:nvSpPr>
        <p:spPr>
          <a:xfrm rot="13789670" flipH="1">
            <a:off x="-141088" y="2224650"/>
            <a:ext cx="943970" cy="741607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AFBFFA">
                  <a:lumMod val="25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13322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90" grpId="0" animBg="1"/>
      <p:bldP spid="90" grpId="1" animBg="1"/>
      <p:bldP spid="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3" y="390263"/>
            <a:ext cx="9028814" cy="397971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967564" y="1638935"/>
            <a:ext cx="74108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</a:rPr>
              <a:t>Ngày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vi-VN" sz="2800" b="1" dirty="0">
                <a:solidFill>
                  <a:srgbClr val="002060"/>
                </a:solidFill>
              </a:rPr>
              <a:t>25 -  4 – 1976,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nhân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dân</a:t>
            </a:r>
            <a:r>
              <a:rPr lang="en-US" altLang="en-US" sz="2800" b="1" dirty="0">
                <a:solidFill>
                  <a:srgbClr val="002060"/>
                </a:solidFill>
              </a:rPr>
              <a:t> ta </a:t>
            </a:r>
            <a:r>
              <a:rPr lang="en-US" altLang="en-US" sz="2800" b="1" dirty="0" err="1">
                <a:solidFill>
                  <a:srgbClr val="002060"/>
                </a:solidFill>
              </a:rPr>
              <a:t>vui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mừng</a:t>
            </a:r>
            <a:r>
              <a:rPr lang="en-US" altLang="en-US" sz="2800" b="1" dirty="0">
                <a:solidFill>
                  <a:srgbClr val="002060"/>
                </a:solidFill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</a:rPr>
              <a:t>phấn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khởi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vi-VN" altLang="en-US" sz="2800" b="1" dirty="0">
                <a:solidFill>
                  <a:srgbClr val="002060"/>
                </a:solidFill>
              </a:rPr>
              <a:t>đ</a:t>
            </a:r>
            <a:r>
              <a:rPr lang="en-US" altLang="en-US" sz="2800" b="1" dirty="0" err="1">
                <a:solidFill>
                  <a:srgbClr val="002060"/>
                </a:solidFill>
              </a:rPr>
              <a:t>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bầu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cử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Quốc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hội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chung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cả</a:t>
            </a:r>
            <a:r>
              <a:rPr lang="en-US" altLang="en-US" sz="2800" b="1" dirty="0">
                <a:solidFill>
                  <a:srgbClr val="002060"/>
                </a:solidFill>
              </a:rPr>
              <a:t> n</a:t>
            </a:r>
            <a:r>
              <a:rPr lang="vi-VN" altLang="en-US" sz="2800" b="1" dirty="0">
                <a:solidFill>
                  <a:srgbClr val="002060"/>
                </a:solidFill>
              </a:rPr>
              <a:t>ướ</a:t>
            </a:r>
            <a:r>
              <a:rPr lang="en-US" altLang="en-US" sz="2800" b="1" dirty="0">
                <a:solidFill>
                  <a:srgbClr val="002060"/>
                </a:solidFill>
              </a:rPr>
              <a:t>c. </a:t>
            </a:r>
            <a:r>
              <a:rPr lang="en-US" altLang="en-US" sz="2800" b="1" dirty="0" err="1">
                <a:solidFill>
                  <a:srgbClr val="002060"/>
                </a:solidFill>
              </a:rPr>
              <a:t>Kể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vi-VN" altLang="en-US" sz="2800" b="1" dirty="0">
                <a:solidFill>
                  <a:srgbClr val="002060"/>
                </a:solidFill>
              </a:rPr>
              <a:t>đâ</a:t>
            </a:r>
            <a:r>
              <a:rPr lang="en-US" altLang="en-US" sz="2800" b="1" dirty="0">
                <a:solidFill>
                  <a:srgbClr val="002060"/>
                </a:solidFill>
              </a:rPr>
              <a:t>y, </a:t>
            </a:r>
            <a:r>
              <a:rPr lang="en-US" altLang="en-US" sz="2800" b="1" dirty="0" err="1">
                <a:solidFill>
                  <a:srgbClr val="002060"/>
                </a:solidFill>
              </a:rPr>
              <a:t>nứ</a:t>
            </a:r>
            <a:r>
              <a:rPr lang="vi-VN" altLang="en-US" sz="2800" b="1" dirty="0">
                <a:solidFill>
                  <a:srgbClr val="002060"/>
                </a:solidFill>
              </a:rPr>
              <a:t>ơ</a:t>
            </a:r>
            <a:r>
              <a:rPr lang="en-US" altLang="en-US" sz="2800" b="1" dirty="0">
                <a:solidFill>
                  <a:srgbClr val="002060"/>
                </a:solidFill>
              </a:rPr>
              <a:t>c ta </a:t>
            </a:r>
            <a:r>
              <a:rPr lang="en-US" altLang="en-US" sz="2800" b="1" dirty="0" err="1">
                <a:solidFill>
                  <a:srgbClr val="002060"/>
                </a:solidFill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Nhà</a:t>
            </a:r>
            <a:r>
              <a:rPr lang="en-US" altLang="en-US" sz="2800" b="1" dirty="0">
                <a:solidFill>
                  <a:srgbClr val="002060"/>
                </a:solidFill>
              </a:rPr>
              <a:t> n</a:t>
            </a:r>
            <a:r>
              <a:rPr lang="vi-VN" altLang="en-US" sz="2800" b="1" dirty="0">
                <a:solidFill>
                  <a:srgbClr val="002060"/>
                </a:solidFill>
              </a:rPr>
              <a:t>ướ</a:t>
            </a:r>
            <a:r>
              <a:rPr lang="en-US" altLang="en-US" sz="2800" b="1" dirty="0">
                <a:solidFill>
                  <a:srgbClr val="002060"/>
                </a:solidFill>
              </a:rPr>
              <a:t>c </a:t>
            </a:r>
            <a:r>
              <a:rPr lang="en-US" altLang="en-US" sz="2800" b="1" dirty="0" err="1">
                <a:solidFill>
                  <a:srgbClr val="002060"/>
                </a:solidFill>
              </a:rPr>
              <a:t>thống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nhất</a:t>
            </a:r>
            <a:r>
              <a:rPr lang="en-US" altLang="en-US" sz="28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0" name="Google Shape;2714;p36"/>
          <p:cNvSpPr/>
          <p:nvPr/>
        </p:nvSpPr>
        <p:spPr>
          <a:xfrm>
            <a:off x="3344025" y="137418"/>
            <a:ext cx="2491697" cy="586353"/>
          </a:xfrm>
          <a:custGeom>
            <a:avLst/>
            <a:gdLst/>
            <a:ahLst/>
            <a:cxnLst/>
            <a:rect l="l" t="t" r="r" b="b"/>
            <a:pathLst>
              <a:path w="63821" h="8424" extrusionOk="0">
                <a:moveTo>
                  <a:pt x="0" y="0"/>
                </a:moveTo>
                <a:lnTo>
                  <a:pt x="2893" y="4212"/>
                </a:lnTo>
                <a:lnTo>
                  <a:pt x="0" y="8424"/>
                </a:lnTo>
                <a:lnTo>
                  <a:pt x="63820" y="8424"/>
                </a:lnTo>
                <a:lnTo>
                  <a:pt x="60928" y="4212"/>
                </a:lnTo>
                <a:lnTo>
                  <a:pt x="6382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Ghi nhớ</a:t>
            </a:r>
            <a:endParaRPr sz="3600" dirty="0">
              <a:solidFill>
                <a:srgbClr val="FB252A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2714;p36"/>
          <p:cNvSpPr/>
          <p:nvPr/>
        </p:nvSpPr>
        <p:spPr>
          <a:xfrm>
            <a:off x="383144" y="2207196"/>
            <a:ext cx="8123273" cy="586353"/>
          </a:xfrm>
          <a:custGeom>
            <a:avLst/>
            <a:gdLst/>
            <a:ahLst/>
            <a:cxnLst/>
            <a:rect l="l" t="t" r="r" b="b"/>
            <a:pathLst>
              <a:path w="63821" h="8424" extrusionOk="0">
                <a:moveTo>
                  <a:pt x="0" y="0"/>
                </a:moveTo>
                <a:lnTo>
                  <a:pt x="2893" y="4212"/>
                </a:lnTo>
                <a:lnTo>
                  <a:pt x="0" y="8424"/>
                </a:lnTo>
                <a:lnTo>
                  <a:pt x="63820" y="8424"/>
                </a:lnTo>
                <a:lnTo>
                  <a:pt x="60928" y="4212"/>
                </a:lnTo>
                <a:lnTo>
                  <a:pt x="6382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Bộ máy Nhà nước Việt Nam ta hiện nay</a:t>
            </a:r>
            <a:endParaRPr sz="3600" dirty="0">
              <a:solidFill>
                <a:srgbClr val="FB252A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7" name="Google Shape;1257;p43"/>
          <p:cNvGrpSpPr/>
          <p:nvPr/>
        </p:nvGrpSpPr>
        <p:grpSpPr>
          <a:xfrm>
            <a:off x="-2765163" y="1467479"/>
            <a:ext cx="3608844" cy="3182365"/>
            <a:chOff x="265500" y="292775"/>
            <a:chExt cx="2307150" cy="2034500"/>
          </a:xfrm>
        </p:grpSpPr>
        <p:sp>
          <p:nvSpPr>
            <p:cNvPr id="1258" name="Google Shape;1258;p43"/>
            <p:cNvSpPr/>
            <p:nvPr/>
          </p:nvSpPr>
          <p:spPr>
            <a:xfrm>
              <a:off x="1868975" y="1417325"/>
              <a:ext cx="114625" cy="162825"/>
            </a:xfrm>
            <a:custGeom>
              <a:avLst/>
              <a:gdLst/>
              <a:ahLst/>
              <a:cxnLst/>
              <a:rect l="l" t="t" r="r" b="b"/>
              <a:pathLst>
                <a:path w="4585" h="6513" extrusionOk="0">
                  <a:moveTo>
                    <a:pt x="0" y="0"/>
                  </a:moveTo>
                  <a:lnTo>
                    <a:pt x="0" y="6513"/>
                  </a:lnTo>
                  <a:lnTo>
                    <a:pt x="4584" y="6513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3"/>
            <p:cNvSpPr/>
            <p:nvPr/>
          </p:nvSpPr>
          <p:spPr>
            <a:xfrm>
              <a:off x="184962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870" y="1"/>
                  </a:moveTo>
                  <a:cubicBezTo>
                    <a:pt x="298" y="1"/>
                    <a:pt x="0" y="442"/>
                    <a:pt x="0" y="1025"/>
                  </a:cubicBezTo>
                  <a:lnTo>
                    <a:pt x="0" y="8288"/>
                  </a:lnTo>
                  <a:cubicBezTo>
                    <a:pt x="0" y="8859"/>
                    <a:pt x="298" y="9193"/>
                    <a:pt x="870" y="9193"/>
                  </a:cubicBezTo>
                  <a:lnTo>
                    <a:pt x="5239" y="9193"/>
                  </a:lnTo>
                  <a:cubicBezTo>
                    <a:pt x="5811" y="9193"/>
                    <a:pt x="6513" y="8859"/>
                    <a:pt x="6513" y="8288"/>
                  </a:cubicBezTo>
                  <a:lnTo>
                    <a:pt x="6513" y="1025"/>
                  </a:lnTo>
                  <a:cubicBezTo>
                    <a:pt x="6513" y="453"/>
                    <a:pt x="5811" y="1"/>
                    <a:pt x="5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3"/>
            <p:cNvSpPr/>
            <p:nvPr/>
          </p:nvSpPr>
          <p:spPr>
            <a:xfrm>
              <a:off x="1907975" y="1408675"/>
              <a:ext cx="36625" cy="339350"/>
            </a:xfrm>
            <a:custGeom>
              <a:avLst/>
              <a:gdLst/>
              <a:ahLst/>
              <a:cxnLst/>
              <a:rect l="l" t="t" r="r" b="b"/>
              <a:pathLst>
                <a:path w="1465" h="13574" extrusionOk="0">
                  <a:moveTo>
                    <a:pt x="726" y="1"/>
                  </a:moveTo>
                  <a:cubicBezTo>
                    <a:pt x="322" y="1"/>
                    <a:pt x="0" y="3037"/>
                    <a:pt x="0" y="6787"/>
                  </a:cubicBezTo>
                  <a:cubicBezTo>
                    <a:pt x="0" y="10526"/>
                    <a:pt x="322" y="13574"/>
                    <a:pt x="726" y="13574"/>
                  </a:cubicBezTo>
                  <a:cubicBezTo>
                    <a:pt x="1131" y="13574"/>
                    <a:pt x="1465" y="10526"/>
                    <a:pt x="1465" y="6787"/>
                  </a:cubicBezTo>
                  <a:cubicBezTo>
                    <a:pt x="1465" y="3037"/>
                    <a:pt x="1131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3"/>
            <p:cNvSpPr/>
            <p:nvPr/>
          </p:nvSpPr>
          <p:spPr>
            <a:xfrm>
              <a:off x="215590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1" y="0"/>
                  </a:moveTo>
                  <a:lnTo>
                    <a:pt x="1" y="5739"/>
                  </a:lnTo>
                  <a:lnTo>
                    <a:pt x="3823" y="5739"/>
                  </a:lnTo>
                  <a:lnTo>
                    <a:pt x="38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3"/>
            <p:cNvSpPr/>
            <p:nvPr/>
          </p:nvSpPr>
          <p:spPr>
            <a:xfrm>
              <a:off x="2127325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1061" y="0"/>
                  </a:moveTo>
                  <a:cubicBezTo>
                    <a:pt x="561" y="0"/>
                    <a:pt x="1" y="417"/>
                    <a:pt x="1" y="929"/>
                  </a:cubicBezTo>
                  <a:lnTo>
                    <a:pt x="1" y="7406"/>
                  </a:lnTo>
                  <a:cubicBezTo>
                    <a:pt x="1" y="7918"/>
                    <a:pt x="561" y="8418"/>
                    <a:pt x="1061" y="8418"/>
                  </a:cubicBezTo>
                  <a:lnTo>
                    <a:pt x="4871" y="8418"/>
                  </a:lnTo>
                  <a:cubicBezTo>
                    <a:pt x="5383" y="8418"/>
                    <a:pt x="5740" y="7918"/>
                    <a:pt x="5740" y="7406"/>
                  </a:cubicBezTo>
                  <a:lnTo>
                    <a:pt x="5740" y="929"/>
                  </a:lnTo>
                  <a:cubicBezTo>
                    <a:pt x="5740" y="417"/>
                    <a:pt x="5383" y="0"/>
                    <a:pt x="4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3"/>
            <p:cNvSpPr/>
            <p:nvPr/>
          </p:nvSpPr>
          <p:spPr>
            <a:xfrm>
              <a:off x="2185075" y="1197650"/>
              <a:ext cx="32775" cy="303025"/>
            </a:xfrm>
            <a:custGeom>
              <a:avLst/>
              <a:gdLst/>
              <a:ahLst/>
              <a:cxnLst/>
              <a:rect l="l" t="t" r="r" b="b"/>
              <a:pathLst>
                <a:path w="1311" h="12121" extrusionOk="0">
                  <a:moveTo>
                    <a:pt x="656" y="0"/>
                  </a:moveTo>
                  <a:cubicBezTo>
                    <a:pt x="298" y="0"/>
                    <a:pt x="1" y="2715"/>
                    <a:pt x="1" y="6061"/>
                  </a:cubicBezTo>
                  <a:cubicBezTo>
                    <a:pt x="1" y="9406"/>
                    <a:pt x="298" y="12121"/>
                    <a:pt x="656" y="12121"/>
                  </a:cubicBezTo>
                  <a:cubicBezTo>
                    <a:pt x="1013" y="12121"/>
                    <a:pt x="1310" y="9406"/>
                    <a:pt x="1310" y="6061"/>
                  </a:cubicBezTo>
                  <a:cubicBezTo>
                    <a:pt x="1310" y="2715"/>
                    <a:pt x="1013" y="0"/>
                    <a:pt x="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3"/>
            <p:cNvSpPr/>
            <p:nvPr/>
          </p:nvSpPr>
          <p:spPr>
            <a:xfrm>
              <a:off x="854550" y="1417325"/>
              <a:ext cx="105400" cy="162825"/>
            </a:xfrm>
            <a:custGeom>
              <a:avLst/>
              <a:gdLst/>
              <a:ahLst/>
              <a:cxnLst/>
              <a:rect l="l" t="t" r="r" b="b"/>
              <a:pathLst>
                <a:path w="4216" h="6513" extrusionOk="0">
                  <a:moveTo>
                    <a:pt x="1" y="0"/>
                  </a:moveTo>
                  <a:lnTo>
                    <a:pt x="1" y="6513"/>
                  </a:lnTo>
                  <a:lnTo>
                    <a:pt x="4216" y="651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3"/>
            <p:cNvSpPr/>
            <p:nvPr/>
          </p:nvSpPr>
          <p:spPr>
            <a:xfrm>
              <a:off x="825675" y="1541725"/>
              <a:ext cx="162850" cy="229825"/>
            </a:xfrm>
            <a:custGeom>
              <a:avLst/>
              <a:gdLst/>
              <a:ahLst/>
              <a:cxnLst/>
              <a:rect l="l" t="t" r="r" b="b"/>
              <a:pathLst>
                <a:path w="6514" h="9193" extrusionOk="0">
                  <a:moveTo>
                    <a:pt x="1049" y="1"/>
                  </a:moveTo>
                  <a:cubicBezTo>
                    <a:pt x="465" y="1"/>
                    <a:pt x="1" y="465"/>
                    <a:pt x="1" y="1037"/>
                  </a:cubicBezTo>
                  <a:lnTo>
                    <a:pt x="1" y="8157"/>
                  </a:lnTo>
                  <a:cubicBezTo>
                    <a:pt x="1" y="8728"/>
                    <a:pt x="465" y="9193"/>
                    <a:pt x="1049" y="9193"/>
                  </a:cubicBezTo>
                  <a:lnTo>
                    <a:pt x="5478" y="9193"/>
                  </a:lnTo>
                  <a:cubicBezTo>
                    <a:pt x="6049" y="9193"/>
                    <a:pt x="6514" y="8728"/>
                    <a:pt x="6514" y="8157"/>
                  </a:cubicBezTo>
                  <a:lnTo>
                    <a:pt x="6514" y="1037"/>
                  </a:lnTo>
                  <a:cubicBezTo>
                    <a:pt x="6514" y="465"/>
                    <a:pt x="6049" y="1"/>
                    <a:pt x="5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3"/>
            <p:cNvSpPr/>
            <p:nvPr/>
          </p:nvSpPr>
          <p:spPr>
            <a:xfrm>
              <a:off x="882825" y="1408675"/>
              <a:ext cx="36650" cy="339350"/>
            </a:xfrm>
            <a:custGeom>
              <a:avLst/>
              <a:gdLst/>
              <a:ahLst/>
              <a:cxnLst/>
              <a:rect l="l" t="t" r="r" b="b"/>
              <a:pathLst>
                <a:path w="1466" h="13574" extrusionOk="0">
                  <a:moveTo>
                    <a:pt x="739" y="1"/>
                  </a:moveTo>
                  <a:cubicBezTo>
                    <a:pt x="334" y="1"/>
                    <a:pt x="1" y="3037"/>
                    <a:pt x="1" y="6787"/>
                  </a:cubicBezTo>
                  <a:cubicBezTo>
                    <a:pt x="1" y="10526"/>
                    <a:pt x="334" y="13574"/>
                    <a:pt x="739" y="13574"/>
                  </a:cubicBezTo>
                  <a:cubicBezTo>
                    <a:pt x="1144" y="13574"/>
                    <a:pt x="1465" y="10526"/>
                    <a:pt x="1465" y="6787"/>
                  </a:cubicBezTo>
                  <a:cubicBezTo>
                    <a:pt x="1465" y="3037"/>
                    <a:pt x="1144" y="1"/>
                    <a:pt x="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3"/>
            <p:cNvSpPr/>
            <p:nvPr/>
          </p:nvSpPr>
          <p:spPr>
            <a:xfrm>
              <a:off x="577150" y="1197350"/>
              <a:ext cx="95575" cy="143500"/>
            </a:xfrm>
            <a:custGeom>
              <a:avLst/>
              <a:gdLst/>
              <a:ahLst/>
              <a:cxnLst/>
              <a:rect l="l" t="t" r="r" b="b"/>
              <a:pathLst>
                <a:path w="3823" h="5740" extrusionOk="0">
                  <a:moveTo>
                    <a:pt x="0" y="0"/>
                  </a:moveTo>
                  <a:lnTo>
                    <a:pt x="0" y="5739"/>
                  </a:lnTo>
                  <a:lnTo>
                    <a:pt x="3822" y="5739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3"/>
            <p:cNvSpPr/>
            <p:nvPr/>
          </p:nvSpPr>
          <p:spPr>
            <a:xfrm>
              <a:off x="557800" y="1321775"/>
              <a:ext cx="143500" cy="210450"/>
            </a:xfrm>
            <a:custGeom>
              <a:avLst/>
              <a:gdLst/>
              <a:ahLst/>
              <a:cxnLst/>
              <a:rect l="l" t="t" r="r" b="b"/>
              <a:pathLst>
                <a:path w="5740" h="8418" extrusionOk="0">
                  <a:moveTo>
                    <a:pt x="810" y="0"/>
                  </a:moveTo>
                  <a:cubicBezTo>
                    <a:pt x="298" y="0"/>
                    <a:pt x="0" y="417"/>
                    <a:pt x="0" y="929"/>
                  </a:cubicBezTo>
                  <a:lnTo>
                    <a:pt x="12" y="7406"/>
                  </a:lnTo>
                  <a:cubicBezTo>
                    <a:pt x="12" y="7918"/>
                    <a:pt x="298" y="8418"/>
                    <a:pt x="810" y="8418"/>
                  </a:cubicBezTo>
                  <a:lnTo>
                    <a:pt x="4608" y="8418"/>
                  </a:lnTo>
                  <a:cubicBezTo>
                    <a:pt x="5120" y="8418"/>
                    <a:pt x="5739" y="7918"/>
                    <a:pt x="5739" y="7406"/>
                  </a:cubicBezTo>
                  <a:lnTo>
                    <a:pt x="5739" y="929"/>
                  </a:lnTo>
                  <a:cubicBezTo>
                    <a:pt x="5739" y="417"/>
                    <a:pt x="5120" y="0"/>
                    <a:pt x="4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3"/>
            <p:cNvSpPr/>
            <p:nvPr/>
          </p:nvSpPr>
          <p:spPr>
            <a:xfrm>
              <a:off x="609600" y="1197650"/>
              <a:ext cx="32750" cy="303025"/>
            </a:xfrm>
            <a:custGeom>
              <a:avLst/>
              <a:gdLst/>
              <a:ahLst/>
              <a:cxnLst/>
              <a:rect l="l" t="t" r="r" b="b"/>
              <a:pathLst>
                <a:path w="1310" h="12121" extrusionOk="0">
                  <a:moveTo>
                    <a:pt x="655" y="0"/>
                  </a:moveTo>
                  <a:cubicBezTo>
                    <a:pt x="298" y="0"/>
                    <a:pt x="0" y="2715"/>
                    <a:pt x="0" y="6061"/>
                  </a:cubicBezTo>
                  <a:cubicBezTo>
                    <a:pt x="0" y="9406"/>
                    <a:pt x="298" y="12121"/>
                    <a:pt x="655" y="12121"/>
                  </a:cubicBezTo>
                  <a:cubicBezTo>
                    <a:pt x="1012" y="12121"/>
                    <a:pt x="1310" y="9406"/>
                    <a:pt x="1310" y="6061"/>
                  </a:cubicBezTo>
                  <a:cubicBezTo>
                    <a:pt x="1310" y="2715"/>
                    <a:pt x="1012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3"/>
            <p:cNvSpPr/>
            <p:nvPr/>
          </p:nvSpPr>
          <p:spPr>
            <a:xfrm>
              <a:off x="265500" y="292775"/>
              <a:ext cx="2307150" cy="2034500"/>
            </a:xfrm>
            <a:custGeom>
              <a:avLst/>
              <a:gdLst/>
              <a:ahLst/>
              <a:cxnLst/>
              <a:rect l="l" t="t" r="r" b="b"/>
              <a:pathLst>
                <a:path w="92286" h="81380" extrusionOk="0">
                  <a:moveTo>
                    <a:pt x="34921" y="0"/>
                  </a:moveTo>
                  <a:lnTo>
                    <a:pt x="34921" y="4037"/>
                  </a:lnTo>
                  <a:lnTo>
                    <a:pt x="41089" y="14859"/>
                  </a:lnTo>
                  <a:cubicBezTo>
                    <a:pt x="41089" y="14859"/>
                    <a:pt x="40386" y="27456"/>
                    <a:pt x="39565" y="40482"/>
                  </a:cubicBezTo>
                  <a:lnTo>
                    <a:pt x="667" y="24956"/>
                  </a:lnTo>
                  <a:lnTo>
                    <a:pt x="0" y="30897"/>
                  </a:lnTo>
                  <a:lnTo>
                    <a:pt x="38291" y="57758"/>
                  </a:lnTo>
                  <a:cubicBezTo>
                    <a:pt x="37993" y="62818"/>
                    <a:pt x="37612" y="66723"/>
                    <a:pt x="37565" y="68199"/>
                  </a:cubicBezTo>
                  <a:cubicBezTo>
                    <a:pt x="37374" y="74307"/>
                    <a:pt x="43208" y="81380"/>
                    <a:pt x="45863" y="81380"/>
                  </a:cubicBezTo>
                  <a:cubicBezTo>
                    <a:pt x="48530" y="81380"/>
                    <a:pt x="54412" y="74319"/>
                    <a:pt x="54233" y="68211"/>
                  </a:cubicBezTo>
                  <a:cubicBezTo>
                    <a:pt x="54186" y="66735"/>
                    <a:pt x="53614" y="62830"/>
                    <a:pt x="53328" y="57769"/>
                  </a:cubicBezTo>
                  <a:lnTo>
                    <a:pt x="91619" y="30945"/>
                  </a:lnTo>
                  <a:lnTo>
                    <a:pt x="92286" y="25004"/>
                  </a:lnTo>
                  <a:lnTo>
                    <a:pt x="92286" y="25004"/>
                  </a:lnTo>
                  <a:lnTo>
                    <a:pt x="52245" y="40494"/>
                  </a:lnTo>
                  <a:cubicBezTo>
                    <a:pt x="51435" y="27468"/>
                    <a:pt x="50388" y="14859"/>
                    <a:pt x="50388" y="14859"/>
                  </a:cubicBezTo>
                  <a:lnTo>
                    <a:pt x="56734" y="4049"/>
                  </a:lnTo>
                  <a:lnTo>
                    <a:pt x="56734" y="12"/>
                  </a:lnTo>
                  <a:lnTo>
                    <a:pt x="45816" y="8799"/>
                  </a:lnTo>
                  <a:lnTo>
                    <a:pt x="34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3"/>
            <p:cNvSpPr/>
            <p:nvPr/>
          </p:nvSpPr>
          <p:spPr>
            <a:xfrm>
              <a:off x="1640050" y="1474313"/>
              <a:ext cx="248875" cy="236075"/>
            </a:xfrm>
            <a:custGeom>
              <a:avLst/>
              <a:gdLst/>
              <a:ahLst/>
              <a:cxnLst/>
              <a:rect l="l" t="t" r="r" b="b"/>
              <a:pathLst>
                <a:path w="9955" h="9443" extrusionOk="0">
                  <a:moveTo>
                    <a:pt x="9919" y="1"/>
                  </a:moveTo>
                  <a:lnTo>
                    <a:pt x="1" y="5906"/>
                  </a:lnTo>
                  <a:lnTo>
                    <a:pt x="1" y="9442"/>
                  </a:lnTo>
                  <a:lnTo>
                    <a:pt x="9954" y="2358"/>
                  </a:lnTo>
                  <a:lnTo>
                    <a:pt x="99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3"/>
            <p:cNvSpPr/>
            <p:nvPr/>
          </p:nvSpPr>
          <p:spPr>
            <a:xfrm>
              <a:off x="2242803" y="1082410"/>
              <a:ext cx="249175" cy="203925"/>
            </a:xfrm>
            <a:custGeom>
              <a:avLst/>
              <a:gdLst/>
              <a:ahLst/>
              <a:cxnLst/>
              <a:rect l="l" t="t" r="r" b="b"/>
              <a:pathLst>
                <a:path w="9967" h="8157" extrusionOk="0">
                  <a:moveTo>
                    <a:pt x="9943" y="1"/>
                  </a:moveTo>
                  <a:lnTo>
                    <a:pt x="1" y="5906"/>
                  </a:lnTo>
                  <a:lnTo>
                    <a:pt x="1" y="8156"/>
                  </a:lnTo>
                  <a:lnTo>
                    <a:pt x="9966" y="1072"/>
                  </a:lnTo>
                  <a:lnTo>
                    <a:pt x="9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3"/>
            <p:cNvSpPr/>
            <p:nvPr/>
          </p:nvSpPr>
          <p:spPr>
            <a:xfrm rot="152688">
              <a:off x="1956449" y="1265839"/>
              <a:ext cx="229497" cy="226247"/>
            </a:xfrm>
            <a:custGeom>
              <a:avLst/>
              <a:gdLst/>
              <a:ahLst/>
              <a:cxnLst/>
              <a:rect l="l" t="t" r="r" b="b"/>
              <a:pathLst>
                <a:path w="9180" h="9050" extrusionOk="0">
                  <a:moveTo>
                    <a:pt x="9180" y="0"/>
                  </a:moveTo>
                  <a:lnTo>
                    <a:pt x="0" y="6120"/>
                  </a:lnTo>
                  <a:lnTo>
                    <a:pt x="0" y="9049"/>
                  </a:lnTo>
                  <a:lnTo>
                    <a:pt x="9180" y="2167"/>
                  </a:lnTo>
                  <a:lnTo>
                    <a:pt x="9180" y="1691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3"/>
            <p:cNvSpPr/>
            <p:nvPr/>
          </p:nvSpPr>
          <p:spPr>
            <a:xfrm>
              <a:off x="1287650" y="2071275"/>
              <a:ext cx="262250" cy="162525"/>
            </a:xfrm>
            <a:custGeom>
              <a:avLst/>
              <a:gdLst/>
              <a:ahLst/>
              <a:cxnLst/>
              <a:rect l="l" t="t" r="r" b="b"/>
              <a:pathLst>
                <a:path w="10490" h="6501" extrusionOk="0">
                  <a:moveTo>
                    <a:pt x="0" y="0"/>
                  </a:moveTo>
                  <a:cubicBezTo>
                    <a:pt x="655" y="5858"/>
                    <a:pt x="4406" y="6501"/>
                    <a:pt x="5251" y="6501"/>
                  </a:cubicBezTo>
                  <a:cubicBezTo>
                    <a:pt x="6085" y="6501"/>
                    <a:pt x="9835" y="5846"/>
                    <a:pt x="10490" y="0"/>
                  </a:cubicBezTo>
                  <a:lnTo>
                    <a:pt x="10490" y="0"/>
                  </a:lnTo>
                  <a:cubicBezTo>
                    <a:pt x="10490" y="1"/>
                    <a:pt x="9109" y="4024"/>
                    <a:pt x="5251" y="4024"/>
                  </a:cubicBezTo>
                  <a:cubicBezTo>
                    <a:pt x="1382" y="4024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3"/>
            <p:cNvSpPr/>
            <p:nvPr/>
          </p:nvSpPr>
          <p:spPr>
            <a:xfrm>
              <a:off x="950400" y="1472273"/>
              <a:ext cx="258100" cy="252450"/>
            </a:xfrm>
            <a:custGeom>
              <a:avLst/>
              <a:gdLst/>
              <a:ahLst/>
              <a:cxnLst/>
              <a:rect l="l" t="t" r="r" b="b"/>
              <a:pathLst>
                <a:path w="10324" h="10098" extrusionOk="0">
                  <a:moveTo>
                    <a:pt x="1" y="1"/>
                  </a:moveTo>
                  <a:lnTo>
                    <a:pt x="1" y="3013"/>
                  </a:lnTo>
                  <a:lnTo>
                    <a:pt x="10323" y="10097"/>
                  </a:lnTo>
                  <a:lnTo>
                    <a:pt x="10323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3"/>
            <p:cNvSpPr/>
            <p:nvPr/>
          </p:nvSpPr>
          <p:spPr>
            <a:xfrm>
              <a:off x="347349" y="1075385"/>
              <a:ext cx="248875" cy="220000"/>
            </a:xfrm>
            <a:custGeom>
              <a:avLst/>
              <a:gdLst/>
              <a:ahLst/>
              <a:cxnLst/>
              <a:rect l="l" t="t" r="r" b="b"/>
              <a:pathLst>
                <a:path w="9955" h="8800" extrusionOk="0">
                  <a:moveTo>
                    <a:pt x="1" y="1"/>
                  </a:moveTo>
                  <a:lnTo>
                    <a:pt x="1" y="2036"/>
                  </a:lnTo>
                  <a:lnTo>
                    <a:pt x="9954" y="8799"/>
                  </a:lnTo>
                  <a:lnTo>
                    <a:pt x="9954" y="59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3"/>
            <p:cNvSpPr/>
            <p:nvPr/>
          </p:nvSpPr>
          <p:spPr>
            <a:xfrm>
              <a:off x="653650" y="1281652"/>
              <a:ext cx="239325" cy="226250"/>
            </a:xfrm>
            <a:custGeom>
              <a:avLst/>
              <a:gdLst/>
              <a:ahLst/>
              <a:cxnLst/>
              <a:rect l="l" t="t" r="r" b="b"/>
              <a:pathLst>
                <a:path w="9573" h="9050" extrusionOk="0">
                  <a:moveTo>
                    <a:pt x="0" y="0"/>
                  </a:moveTo>
                  <a:lnTo>
                    <a:pt x="0" y="1691"/>
                  </a:lnTo>
                  <a:lnTo>
                    <a:pt x="0" y="2167"/>
                  </a:lnTo>
                  <a:lnTo>
                    <a:pt x="9573" y="9049"/>
                  </a:lnTo>
                  <a:lnTo>
                    <a:pt x="9573" y="6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3"/>
            <p:cNvSpPr/>
            <p:nvPr/>
          </p:nvSpPr>
          <p:spPr>
            <a:xfrm rot="303262">
              <a:off x="1584221" y="311328"/>
              <a:ext cx="66999" cy="128924"/>
            </a:xfrm>
            <a:custGeom>
              <a:avLst/>
              <a:gdLst/>
              <a:ahLst/>
              <a:cxnLst/>
              <a:rect l="l" t="t" r="r" b="b"/>
              <a:pathLst>
                <a:path w="2680" h="5157" extrusionOk="0">
                  <a:moveTo>
                    <a:pt x="2680" y="1"/>
                  </a:moveTo>
                  <a:lnTo>
                    <a:pt x="1" y="2584"/>
                  </a:lnTo>
                  <a:lnTo>
                    <a:pt x="1" y="5156"/>
                  </a:lnTo>
                  <a:lnTo>
                    <a:pt x="2680" y="2180"/>
                  </a:lnTo>
                  <a:lnTo>
                    <a:pt x="26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3"/>
            <p:cNvSpPr/>
            <p:nvPr/>
          </p:nvSpPr>
          <p:spPr>
            <a:xfrm rot="521790">
              <a:off x="1499076" y="382075"/>
              <a:ext cx="57475" cy="153025"/>
            </a:xfrm>
            <a:custGeom>
              <a:avLst/>
              <a:gdLst/>
              <a:ahLst/>
              <a:cxnLst/>
              <a:rect l="l" t="t" r="r" b="b"/>
              <a:pathLst>
                <a:path w="2299" h="6121" extrusionOk="0">
                  <a:moveTo>
                    <a:pt x="2299" y="0"/>
                  </a:moveTo>
                  <a:lnTo>
                    <a:pt x="1" y="2572"/>
                  </a:lnTo>
                  <a:lnTo>
                    <a:pt x="1" y="6120"/>
                  </a:lnTo>
                  <a:lnTo>
                    <a:pt x="2299" y="313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3"/>
            <p:cNvSpPr/>
            <p:nvPr/>
          </p:nvSpPr>
          <p:spPr>
            <a:xfrm rot="-582038">
              <a:off x="1195524" y="326509"/>
              <a:ext cx="57475" cy="128925"/>
            </a:xfrm>
            <a:custGeom>
              <a:avLst/>
              <a:gdLst/>
              <a:ahLst/>
              <a:cxnLst/>
              <a:rect l="l" t="t" r="r" b="b"/>
              <a:pathLst>
                <a:path w="2299" h="5157" extrusionOk="0">
                  <a:moveTo>
                    <a:pt x="0" y="1"/>
                  </a:moveTo>
                  <a:lnTo>
                    <a:pt x="0" y="2179"/>
                  </a:lnTo>
                  <a:lnTo>
                    <a:pt x="2298" y="5156"/>
                  </a:lnTo>
                  <a:lnTo>
                    <a:pt x="2298" y="25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3"/>
            <p:cNvSpPr/>
            <p:nvPr/>
          </p:nvSpPr>
          <p:spPr>
            <a:xfrm rot="-313253">
              <a:off x="1285276" y="401662"/>
              <a:ext cx="67003" cy="153032"/>
            </a:xfrm>
            <a:custGeom>
              <a:avLst/>
              <a:gdLst/>
              <a:ahLst/>
              <a:cxnLst/>
              <a:rect l="l" t="t" r="r" b="b"/>
              <a:pathLst>
                <a:path w="2680" h="6121" extrusionOk="0">
                  <a:moveTo>
                    <a:pt x="0" y="0"/>
                  </a:moveTo>
                  <a:lnTo>
                    <a:pt x="0" y="3132"/>
                  </a:lnTo>
                  <a:lnTo>
                    <a:pt x="2679" y="6120"/>
                  </a:lnTo>
                  <a:lnTo>
                    <a:pt x="2679" y="2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3"/>
            <p:cNvSpPr/>
            <p:nvPr/>
          </p:nvSpPr>
          <p:spPr>
            <a:xfrm>
              <a:off x="1375750" y="347550"/>
              <a:ext cx="86950" cy="495900"/>
            </a:xfrm>
            <a:custGeom>
              <a:avLst/>
              <a:gdLst/>
              <a:ahLst/>
              <a:cxnLst/>
              <a:rect l="l" t="t" r="r" b="b"/>
              <a:pathLst>
                <a:path w="3478" h="19836" extrusionOk="0">
                  <a:moveTo>
                    <a:pt x="1739" y="0"/>
                  </a:moveTo>
                  <a:cubicBezTo>
                    <a:pt x="608" y="3191"/>
                    <a:pt x="13" y="6537"/>
                    <a:pt x="1" y="9918"/>
                  </a:cubicBezTo>
                  <a:cubicBezTo>
                    <a:pt x="13" y="13299"/>
                    <a:pt x="608" y="16645"/>
                    <a:pt x="1739" y="19836"/>
                  </a:cubicBezTo>
                  <a:cubicBezTo>
                    <a:pt x="2858" y="16645"/>
                    <a:pt x="3454" y="13299"/>
                    <a:pt x="3477" y="9918"/>
                  </a:cubicBezTo>
                  <a:cubicBezTo>
                    <a:pt x="3454" y="6537"/>
                    <a:pt x="2870" y="3191"/>
                    <a:pt x="1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81540" y="150513"/>
            <a:ext cx="9065400" cy="572700"/>
          </a:xfrm>
        </p:spPr>
        <p:txBody>
          <a:bodyPr/>
          <a:lstStyle/>
          <a:p>
            <a:r>
              <a:rPr lang="en-GB" sz="5400" dirty="0" err="1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Nội</a:t>
            </a:r>
            <a:r>
              <a:rPr lang="en-GB" sz="5400" dirty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dung </a:t>
            </a:r>
            <a:r>
              <a:rPr lang="en-GB" sz="5400" dirty="0" err="1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bài</a:t>
            </a:r>
            <a:r>
              <a:rPr lang="en-GB" sz="5400" dirty="0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GB" sz="5400" dirty="0" err="1">
                <a:solidFill>
                  <a:srgbClr val="FB252A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học</a:t>
            </a:r>
            <a:endParaRPr lang="en-US" sz="5400" dirty="0">
              <a:solidFill>
                <a:srgbClr val="FB252A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61899" y="1983553"/>
            <a:ext cx="2640503" cy="2186976"/>
          </a:xfrm>
          <a:prstGeom prst="roundRect">
            <a:avLst/>
          </a:prstGeom>
          <a:solidFill>
            <a:schemeClr val="accent3">
              <a:lumMod val="75000"/>
              <a:alpha val="58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Pattaya" panose="00000500000000000000" pitchFamily="2" charset="-34"/>
                <a:cs typeface="Pattaya" panose="00000500000000000000" pitchFamily="2" charset="-34"/>
              </a:rPr>
              <a:t>Cuộc bầu cử Quốc hội thống nhất (Quốc hội kháo VI)</a:t>
            </a:r>
            <a:r>
              <a:rPr lang="en-US" sz="2800" b="1" dirty="0">
                <a:latin typeface="Pattaya" panose="00000500000000000000" pitchFamily="2" charset="-34"/>
                <a:cs typeface="Pattaya" panose="00000500000000000000" pitchFamily="2" charset="-34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37569" y="1118990"/>
            <a:ext cx="863948" cy="884352"/>
            <a:chOff x="162623" y="-8502"/>
            <a:chExt cx="863948" cy="884352"/>
          </a:xfrm>
        </p:grpSpPr>
        <p:pic>
          <p:nvPicPr>
            <p:cNvPr id="39" name="Google Shape;718;p43"/>
            <p:cNvPicPr preferRelativeResize="0"/>
            <p:nvPr/>
          </p:nvPicPr>
          <p:blipFill>
            <a:blip r:embed="rId3">
              <a:alphaModFix amt="78000"/>
            </a:blip>
            <a:stretch>
              <a:fillRect/>
            </a:stretch>
          </p:blipFill>
          <p:spPr>
            <a:xfrm rot="16200000">
              <a:off x="120747" y="33374"/>
              <a:ext cx="884352" cy="800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Google Shape;720;p43"/>
            <p:cNvSpPr txBox="1">
              <a:spLocks/>
            </p:cNvSpPr>
            <p:nvPr/>
          </p:nvSpPr>
          <p:spPr>
            <a:xfrm>
              <a:off x="164971" y="113399"/>
              <a:ext cx="861600" cy="5934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</a:t>
              </a:r>
            </a:p>
          </p:txBody>
        </p:sp>
      </p:grpSp>
      <p:sp>
        <p:nvSpPr>
          <p:cNvPr id="42" name="Rounded Rectangle 41"/>
          <p:cNvSpPr/>
          <p:nvPr/>
        </p:nvSpPr>
        <p:spPr>
          <a:xfrm>
            <a:off x="3246539" y="1993925"/>
            <a:ext cx="2926487" cy="2186976"/>
          </a:xfrm>
          <a:prstGeom prst="roundRect">
            <a:avLst/>
          </a:prstGeom>
          <a:solidFill>
            <a:schemeClr val="accent3">
              <a:lumMod val="75000"/>
              <a:alpha val="58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Pattaya" panose="00000500000000000000" pitchFamily="2" charset="-34"/>
                <a:cs typeface="Pattaya" panose="00000500000000000000" pitchFamily="2" charset="-34"/>
              </a:rPr>
              <a:t>Những quyết định trọng đại của kì họp đầu tiên – Quốc hội khóa VI</a:t>
            </a:r>
            <a:r>
              <a:rPr lang="en-US" sz="2800" b="1" dirty="0">
                <a:latin typeface="Pattaya" panose="00000500000000000000" pitchFamily="2" charset="-34"/>
                <a:cs typeface="Pattaya" panose="00000500000000000000" pitchFamily="2" charset="-34"/>
              </a:rPr>
              <a:t>.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122209" y="1129362"/>
            <a:ext cx="863948" cy="884352"/>
            <a:chOff x="162623" y="-8502"/>
            <a:chExt cx="863948" cy="884352"/>
          </a:xfrm>
        </p:grpSpPr>
        <p:pic>
          <p:nvPicPr>
            <p:cNvPr id="44" name="Google Shape;718;p43"/>
            <p:cNvPicPr preferRelativeResize="0"/>
            <p:nvPr/>
          </p:nvPicPr>
          <p:blipFill>
            <a:blip r:embed="rId3">
              <a:alphaModFix amt="78000"/>
            </a:blip>
            <a:stretch>
              <a:fillRect/>
            </a:stretch>
          </p:blipFill>
          <p:spPr>
            <a:xfrm rot="16200000">
              <a:off x="120747" y="33374"/>
              <a:ext cx="884352" cy="800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Google Shape;720;p43"/>
            <p:cNvSpPr txBox="1">
              <a:spLocks/>
            </p:cNvSpPr>
            <p:nvPr/>
          </p:nvSpPr>
          <p:spPr>
            <a:xfrm>
              <a:off x="164971" y="113399"/>
              <a:ext cx="861600" cy="5934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r>
                <a:rPr lang="vi-V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6317163" y="1983552"/>
            <a:ext cx="2671562" cy="2186976"/>
          </a:xfrm>
          <a:prstGeom prst="roundRect">
            <a:avLst/>
          </a:prstGeom>
          <a:solidFill>
            <a:schemeClr val="accent3">
              <a:lumMod val="75000"/>
              <a:alpha val="58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Pattaya" panose="00000500000000000000" pitchFamily="2" charset="-34"/>
                <a:cs typeface="Pattaya" panose="00000500000000000000" pitchFamily="2" charset="-34"/>
              </a:rPr>
              <a:t>Ý nghĩa cuộc bầu cử và kì họp đầu tiên Quốc hội khóa VI</a:t>
            </a:r>
            <a:r>
              <a:rPr lang="en-US" sz="2800" b="1" dirty="0">
                <a:latin typeface="Pattaya" panose="00000500000000000000" pitchFamily="2" charset="-34"/>
                <a:cs typeface="Pattaya" panose="00000500000000000000" pitchFamily="2" charset="-34"/>
              </a:rPr>
              <a:t>.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7192833" y="1118989"/>
            <a:ext cx="863948" cy="884352"/>
            <a:chOff x="162623" y="-8502"/>
            <a:chExt cx="863948" cy="884352"/>
          </a:xfrm>
        </p:grpSpPr>
        <p:pic>
          <p:nvPicPr>
            <p:cNvPr id="48" name="Google Shape;718;p43"/>
            <p:cNvPicPr preferRelativeResize="0"/>
            <p:nvPr/>
          </p:nvPicPr>
          <p:blipFill>
            <a:blip r:embed="rId3">
              <a:alphaModFix amt="78000"/>
            </a:blip>
            <a:stretch>
              <a:fillRect/>
            </a:stretch>
          </p:blipFill>
          <p:spPr>
            <a:xfrm rot="16200000">
              <a:off x="120747" y="33374"/>
              <a:ext cx="884352" cy="800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" name="Google Shape;720;p43"/>
            <p:cNvSpPr txBox="1">
              <a:spLocks/>
            </p:cNvSpPr>
            <p:nvPr/>
          </p:nvSpPr>
          <p:spPr>
            <a:xfrm>
              <a:off x="164971" y="113399"/>
              <a:ext cx="861600" cy="593400"/>
            </a:xfrm>
            <a:prstGeom prst="rect">
              <a:avLst/>
            </a:prstGeom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r>
                <a:rPr lang="vi-V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/>
          <p:cNvPicPr/>
          <p:nvPr/>
        </p:nvPicPr>
        <p:blipFill>
          <a:blip r:embed="rId3"/>
          <a:stretch>
            <a:fillRect/>
          </a:stretch>
        </p:blipFill>
        <p:spPr>
          <a:xfrm>
            <a:off x="1620679" y="1565434"/>
            <a:ext cx="6219825" cy="32846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/>
          <p:cNvPicPr/>
          <p:nvPr/>
        </p:nvPicPr>
        <p:blipFill>
          <a:blip r:embed="rId3"/>
          <a:srcRect l="87634"/>
          <a:stretch>
            <a:fillRect/>
          </a:stretch>
        </p:blipFill>
        <p:spPr>
          <a:xfrm>
            <a:off x="7985284" y="1565434"/>
            <a:ext cx="769144" cy="32846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/>
          <p:nvPr/>
        </p:nvPicPr>
        <p:blipFill>
          <a:blip r:embed="rId3"/>
          <a:srcRect l="87634"/>
          <a:stretch>
            <a:fillRect/>
          </a:stretch>
        </p:blipFill>
        <p:spPr>
          <a:xfrm>
            <a:off x="8899208" y="1565434"/>
            <a:ext cx="769144" cy="32846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/>
          <p:cNvPicPr/>
          <p:nvPr/>
        </p:nvPicPr>
        <p:blipFill>
          <a:blip r:embed="rId3"/>
          <a:srcRect r="92075"/>
          <a:stretch>
            <a:fillRect/>
          </a:stretch>
        </p:blipFill>
        <p:spPr>
          <a:xfrm>
            <a:off x="982980" y="1565434"/>
            <a:ext cx="492919" cy="32846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/>
          <p:nvPr/>
        </p:nvPicPr>
        <p:blipFill>
          <a:blip r:embed="rId3"/>
          <a:srcRect r="92075"/>
          <a:stretch>
            <a:fillRect/>
          </a:stretch>
        </p:blipFill>
        <p:spPr>
          <a:xfrm>
            <a:off x="345282" y="1565434"/>
            <a:ext cx="492919" cy="32846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/>
          <p:cNvPicPr/>
          <p:nvPr/>
        </p:nvPicPr>
        <p:blipFill>
          <a:blip r:embed="rId3"/>
          <a:srcRect r="92075"/>
          <a:stretch>
            <a:fillRect/>
          </a:stretch>
        </p:blipFill>
        <p:spPr>
          <a:xfrm>
            <a:off x="-292417" y="1565434"/>
            <a:ext cx="492919" cy="32846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" y="-144"/>
            <a:ext cx="1727024" cy="1638911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1946434" y="-99060"/>
            <a:ext cx="5990273" cy="2137886"/>
            <a:chOff x="3975" y="-98"/>
            <a:chExt cx="12578" cy="4489"/>
          </a:xfrm>
        </p:grpSpPr>
        <p:grpSp>
          <p:nvGrpSpPr>
            <p:cNvPr id="29" name="Group 28"/>
            <p:cNvGrpSpPr/>
            <p:nvPr/>
          </p:nvGrpSpPr>
          <p:grpSpPr>
            <a:xfrm>
              <a:off x="4065" y="-98"/>
              <a:ext cx="12488" cy="4118"/>
              <a:chOff x="3975" y="273"/>
              <a:chExt cx="12488" cy="4118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30" name="Oval 29"/>
              <p:cNvSpPr/>
              <p:nvPr/>
            </p:nvSpPr>
            <p:spPr>
              <a:xfrm>
                <a:off x="6054" y="273"/>
                <a:ext cx="3414" cy="33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350" kern="12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975" y="1015"/>
                <a:ext cx="3414" cy="33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350" kern="12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8226" y="273"/>
                <a:ext cx="3414" cy="33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350" kern="12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0543" y="422"/>
                <a:ext cx="3414" cy="33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350" kern="12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3049" y="1015"/>
                <a:ext cx="3414" cy="33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350" kern="12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3975" y="273"/>
              <a:ext cx="12488" cy="4118"/>
              <a:chOff x="3975" y="273"/>
              <a:chExt cx="12488" cy="4118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054" y="273"/>
                <a:ext cx="3414" cy="33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350" kern="12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975" y="1015"/>
                <a:ext cx="3414" cy="33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350" kern="12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8226" y="273"/>
                <a:ext cx="3414" cy="33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350" kern="12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0543" y="422"/>
                <a:ext cx="3414" cy="33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350" kern="12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3049" y="1015"/>
                <a:ext cx="3414" cy="33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350" kern="12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28" name="Text Box 27"/>
            <p:cNvSpPr txBox="1"/>
            <p:nvPr/>
          </p:nvSpPr>
          <p:spPr>
            <a:xfrm>
              <a:off x="4389" y="2271"/>
              <a:ext cx="11614" cy="101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685800">
                <a:buClrTx/>
              </a:pPr>
              <a:r>
                <a:rPr lang="vi-VN" sz="4000" kern="1200" dirty="0">
                  <a:solidFill>
                    <a:srgbClr val="FF000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Dành huy hiệu cùng Russell</a:t>
              </a:r>
              <a:endParaRPr lang="en-US" sz="4000" kern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99327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2495074"/>
            <a:ext cx="9143524" cy="2648426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0" y="257175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4572000" y="257175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4572000" y="257175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-216218" y="2130266"/>
            <a:ext cx="2461260" cy="2461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/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1930" t="12926" r="21830" b="18917"/>
          <a:stretch>
            <a:fillRect/>
          </a:stretch>
        </p:blipFill>
        <p:spPr>
          <a:xfrm>
            <a:off x="2561749" y="1629251"/>
            <a:ext cx="784860" cy="9725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Picture 108"/>
          <p:cNvPicPr/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2994" t="65014" r="32305" b="2543"/>
          <a:stretch>
            <a:fillRect/>
          </a:stretch>
        </p:blipFill>
        <p:spPr>
          <a:xfrm>
            <a:off x="4344353" y="1735932"/>
            <a:ext cx="852011" cy="8358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0"/>
          <p:cNvPicPr/>
          <p:nvPr/>
        </p:nvPicPr>
        <p:blipFill>
          <a:blip r:embed="rId10"/>
          <a:srcRect l="32983" t="32657" r="33195" b="33602"/>
          <a:stretch>
            <a:fillRect/>
          </a:stretch>
        </p:blipFill>
        <p:spPr>
          <a:xfrm>
            <a:off x="6194108" y="1735931"/>
            <a:ext cx="955834" cy="7981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2" y="725792"/>
            <a:ext cx="1616790" cy="471488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27" y="121907"/>
            <a:ext cx="1616790" cy="471488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439" y="950124"/>
            <a:ext cx="1110400" cy="471488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464" y="-9669"/>
            <a:ext cx="1727024" cy="1638911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146334" y="352901"/>
            <a:ext cx="6857524" cy="9553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7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 gian diễn ra cuộc Tổng tuyển cử bầu Quốc hội khóa VI của nước Việt Nam thống nhất là</a:t>
            </a:r>
            <a:r>
              <a:rPr lang="en-US" sz="27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562827" y="1502316"/>
            <a:ext cx="3587116" cy="6717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algn="just" defTabSz="685800">
              <a:lnSpc>
                <a:spcPct val="120000"/>
              </a:lnSpc>
              <a:spcBef>
                <a:spcPts val="150"/>
              </a:spcBef>
              <a:spcAft>
                <a:spcPts val="150"/>
              </a:spcAft>
              <a:buClrTx/>
              <a:defRPr/>
            </a:pPr>
            <a:r>
              <a:rPr lang="vi-VN" sz="2800" b="1" kern="1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Ngày 25 -  4- 1976.</a:t>
            </a:r>
            <a:endParaRPr lang="en-US" sz="2800" b="1" kern="1200" dirty="0">
              <a:solidFill>
                <a:srgbClr val="002060"/>
              </a:solidFill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945581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9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14" dur="5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0469 -0.01 " pathEditMode="relative" ptsTypes="">
                                      <p:cBhvr>
                                        <p:cTn id="4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bldLvl="0" animBg="1"/>
      <p:bldP spid="2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2495074"/>
            <a:ext cx="9143524" cy="2648426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0" y="257175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4572000" y="257175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4572000" y="257175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1208246" y="2190274"/>
            <a:ext cx="2461260" cy="2461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/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1930" t="12926" r="21830" b="18917"/>
          <a:stretch>
            <a:fillRect/>
          </a:stretch>
        </p:blipFill>
        <p:spPr>
          <a:xfrm>
            <a:off x="2561749" y="1629251"/>
            <a:ext cx="784860" cy="9725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Picture 108"/>
          <p:cNvPicPr/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2994" t="65014" r="32305" b="2543"/>
          <a:stretch>
            <a:fillRect/>
          </a:stretch>
        </p:blipFill>
        <p:spPr>
          <a:xfrm>
            <a:off x="4344353" y="1735932"/>
            <a:ext cx="852011" cy="8358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0"/>
          <p:cNvPicPr/>
          <p:nvPr/>
        </p:nvPicPr>
        <p:blipFill>
          <a:blip r:embed="rId10"/>
          <a:srcRect l="32983" t="32657" r="33195" b="33602"/>
          <a:stretch>
            <a:fillRect/>
          </a:stretch>
        </p:blipFill>
        <p:spPr>
          <a:xfrm>
            <a:off x="6194108" y="1735931"/>
            <a:ext cx="955834" cy="7981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2" y="725792"/>
            <a:ext cx="1616790" cy="471488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27" y="121907"/>
            <a:ext cx="1616790" cy="471488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439" y="950124"/>
            <a:ext cx="1110400" cy="471488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464" y="-9669"/>
            <a:ext cx="1727024" cy="163891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76327" y="364317"/>
            <a:ext cx="7988061" cy="12539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8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 số cử tri cả nước đi bầu cử Quốc hội khóa VI của nước Việt Nam thống nhất đạt tỉ lệ là bao nhiêu?</a:t>
            </a:r>
            <a:endParaRPr lang="en-US" sz="28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896652" y="1716618"/>
            <a:ext cx="5632363" cy="5708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algn="just" defTabSz="685800">
              <a:lnSpc>
                <a:spcPct val="120000"/>
              </a:lnSpc>
              <a:spcBef>
                <a:spcPts val="150"/>
              </a:spcBef>
              <a:spcAft>
                <a:spcPts val="150"/>
              </a:spcAft>
              <a:buClrTx/>
              <a:defRPr/>
            </a:pPr>
            <a:r>
              <a:rPr lang="vi-VN" sz="2800" b="1" kern="1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Có 98,8% tổng số cử tri đi bầu cử.</a:t>
            </a:r>
            <a:endParaRPr lang="en-US" sz="2800" b="1" kern="1200" dirty="0">
              <a:solidFill>
                <a:srgbClr val="002060"/>
              </a:solidFill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3369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875 0.301852 " pathEditMode="relative" ptsTypes="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6146 0.00166667 " pathEditMode="relative" ptsTypes="">
                                      <p:cBhvr>
                                        <p:cTn id="1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5" grpId="0" bldLvl="0" animBg="1"/>
      <p:bldP spid="1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 descr="bai co-0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2495074"/>
            <a:ext cx="9143524" cy="2648426"/>
          </a:xfrm>
          <a:prstGeom prst="rect">
            <a:avLst/>
          </a:prstGeom>
        </p:spPr>
      </p:pic>
      <p:pic>
        <p:nvPicPr>
          <p:cNvPr id="105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0" y="257175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4572000" y="257175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Picture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4572000" y="257175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3025140" y="2173129"/>
            <a:ext cx="2461260" cy="2461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Picture 108"/>
          <p:cNvPicPr/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2994" t="65014" r="32305" b="2543"/>
          <a:stretch>
            <a:fillRect/>
          </a:stretch>
        </p:blipFill>
        <p:spPr>
          <a:xfrm>
            <a:off x="4344353" y="1735932"/>
            <a:ext cx="852011" cy="8358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0"/>
          <p:cNvPicPr/>
          <p:nvPr/>
        </p:nvPicPr>
        <p:blipFill>
          <a:blip r:embed="rId9"/>
          <a:srcRect l="32983" t="32657" r="33195" b="33602"/>
          <a:stretch>
            <a:fillRect/>
          </a:stretch>
        </p:blipFill>
        <p:spPr>
          <a:xfrm>
            <a:off x="6194108" y="1735931"/>
            <a:ext cx="955834" cy="7981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2" y="725792"/>
            <a:ext cx="1616790" cy="471488"/>
          </a:xfrm>
          <a:prstGeom prst="rect">
            <a:avLst/>
          </a:prstGeom>
        </p:spPr>
      </p:pic>
      <p:pic>
        <p:nvPicPr>
          <p:cNvPr id="22" name="图片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27" y="121907"/>
            <a:ext cx="1616790" cy="471488"/>
          </a:xfrm>
          <a:prstGeom prst="rect">
            <a:avLst/>
          </a:prstGeom>
        </p:spPr>
      </p:pic>
      <p:pic>
        <p:nvPicPr>
          <p:cNvPr id="23" name="图片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439" y="950124"/>
            <a:ext cx="1110400" cy="471488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464" y="-9669"/>
            <a:ext cx="1727024" cy="163891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59074" y="503869"/>
            <a:ext cx="8022567" cy="9553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8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Kì họp thứ nhất Quốc hội khóa VI của nước Việt Nam thống nhất quyết định quốc ca là?</a:t>
            </a:r>
            <a:endParaRPr lang="en-US" sz="2800" kern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68832" y="1629242"/>
            <a:ext cx="2606337" cy="5708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algn="ctr" defTabSz="685800">
              <a:lnSpc>
                <a:spcPct val="120000"/>
              </a:lnSpc>
              <a:spcBef>
                <a:spcPts val="150"/>
              </a:spcBef>
              <a:spcAft>
                <a:spcPts val="150"/>
              </a:spcAft>
              <a:buClrTx/>
              <a:defRPr/>
            </a:pPr>
            <a:r>
              <a:rPr lang="vi-VN" sz="2800" b="1" kern="1200" dirty="0">
                <a:solidFill>
                  <a:srgbClr val="002060"/>
                </a:solidFill>
                <a:latin typeface="Calibri" panose="020F0502020204030204" pitchFamily="34" charset="0"/>
                <a:ea typeface="Palatino Linotype" panose="02040502050505030304" pitchFamily="18" charset="0"/>
                <a:cs typeface="Calibri" panose="020F0502020204030204" pitchFamily="34" charset="0"/>
                <a:sym typeface="+mn-ea"/>
              </a:rPr>
              <a:t>Tiến quân ca.</a:t>
            </a:r>
            <a:endParaRPr lang="en-US" sz="2800" b="1" kern="1200" dirty="0">
              <a:solidFill>
                <a:srgbClr val="002060"/>
              </a:solidFill>
              <a:latin typeface="Calibri" panose="020F0502020204030204" pitchFamily="34" charset="0"/>
              <a:ea typeface="Palatino Linotype" panose="02040502050505030304" pitchFamily="18" charset="0"/>
              <a:cs typeface="Calibri" panose="020F050202020403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0116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23958 0.290185 " pathEditMode="relative" ptsTypes="">
                                      <p:cBhvr>
                                        <p:cTn id="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2292 -0.0165741 " pathEditMode="relative" ptsTypes="">
                                      <p:cBhvr>
                                        <p:cTn id="1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14" grpId="0" bldLvl="0" animBg="1"/>
      <p:bldP spid="1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Content Placeholder 111"/>
          <p:cNvPicPr>
            <a:picLocks noGrp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1"/>
            <a:ext cx="9143524" cy="51439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ounded Rectangular Callout 11"/>
          <p:cNvSpPr/>
          <p:nvPr/>
        </p:nvSpPr>
        <p:spPr>
          <a:xfrm>
            <a:off x="595789" y="579597"/>
            <a:ext cx="3224689" cy="997744"/>
          </a:xfrm>
          <a:prstGeom prst="wedgeRoundRectCallout">
            <a:avLst>
              <a:gd name="adj1" fmla="val 59319"/>
              <a:gd name="adj2" fmla="val 11119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3000" kern="1200">
                <a:solidFill>
                  <a:prstClr val="black"/>
                </a:solidFill>
                <a:latin typeface="Arial"/>
              </a:rPr>
              <a:t>Bạn thật là giỏi!</a:t>
            </a:r>
          </a:p>
        </p:txBody>
      </p:sp>
      <p:pic>
        <p:nvPicPr>
          <p:cNvPr id="13" name="y2mate.com - Sound effect  Win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34" end="497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0" y="4098608"/>
            <a:ext cx="1051560" cy="99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393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6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69" name="Google Shape;7569;p75"/>
          <p:cNvGrpSpPr/>
          <p:nvPr/>
        </p:nvGrpSpPr>
        <p:grpSpPr>
          <a:xfrm>
            <a:off x="8353196" y="537004"/>
            <a:ext cx="155400" cy="155400"/>
            <a:chOff x="1666623" y="2623621"/>
            <a:chExt cx="155400" cy="155400"/>
          </a:xfrm>
        </p:grpSpPr>
        <p:sp>
          <p:nvSpPr>
            <p:cNvPr id="7570" name="Google Shape;7570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1" name="Google Shape;7571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78" name="Google Shape;7578;p75"/>
          <p:cNvGrpSpPr/>
          <p:nvPr/>
        </p:nvGrpSpPr>
        <p:grpSpPr>
          <a:xfrm>
            <a:off x="7810146" y="4175354"/>
            <a:ext cx="155400" cy="155400"/>
            <a:chOff x="1666623" y="2623621"/>
            <a:chExt cx="155400" cy="155400"/>
          </a:xfrm>
        </p:grpSpPr>
        <p:sp>
          <p:nvSpPr>
            <p:cNvPr id="7579" name="Google Shape;7579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0" name="Google Shape;7580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81" name="Google Shape;7581;p75"/>
          <p:cNvGrpSpPr/>
          <p:nvPr/>
        </p:nvGrpSpPr>
        <p:grpSpPr>
          <a:xfrm rot="5741575">
            <a:off x="300720" y="4612218"/>
            <a:ext cx="450624" cy="494107"/>
            <a:chOff x="1584644" y="2497374"/>
            <a:chExt cx="450609" cy="494091"/>
          </a:xfrm>
        </p:grpSpPr>
        <p:sp>
          <p:nvSpPr>
            <p:cNvPr id="7582" name="Google Shape;7582;p75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3" name="Google Shape;7583;p75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2234;p45"/>
          <p:cNvSpPr/>
          <p:nvPr/>
        </p:nvSpPr>
        <p:spPr>
          <a:xfrm>
            <a:off x="3796461" y="371580"/>
            <a:ext cx="1913039" cy="560148"/>
          </a:xfrm>
          <a:custGeom>
            <a:avLst/>
            <a:gdLst/>
            <a:ahLst/>
            <a:cxnLst/>
            <a:rect l="l" t="t" r="r" b="b"/>
            <a:pathLst>
              <a:path w="32194" h="6987" extrusionOk="0">
                <a:moveTo>
                  <a:pt x="720" y="0"/>
                </a:moveTo>
                <a:lnTo>
                  <a:pt x="1450" y="643"/>
                </a:lnTo>
                <a:lnTo>
                  <a:pt x="1" y="2191"/>
                </a:lnTo>
                <a:lnTo>
                  <a:pt x="1995" y="3368"/>
                </a:lnTo>
                <a:lnTo>
                  <a:pt x="1265" y="4501"/>
                </a:lnTo>
                <a:lnTo>
                  <a:pt x="1537" y="5406"/>
                </a:lnTo>
                <a:lnTo>
                  <a:pt x="447" y="6986"/>
                </a:lnTo>
                <a:lnTo>
                  <a:pt x="30832" y="6986"/>
                </a:lnTo>
                <a:lnTo>
                  <a:pt x="32194" y="5362"/>
                </a:lnTo>
                <a:lnTo>
                  <a:pt x="30243" y="3488"/>
                </a:lnTo>
                <a:lnTo>
                  <a:pt x="30919" y="2594"/>
                </a:lnTo>
                <a:lnTo>
                  <a:pt x="29426" y="1592"/>
                </a:lnTo>
                <a:lnTo>
                  <a:pt x="30690" y="0"/>
                </a:lnTo>
                <a:close/>
              </a:path>
            </a:pathLst>
          </a:custGeom>
          <a:solidFill>
            <a:schemeClr val="accent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C103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4349;p63"/>
          <p:cNvSpPr txBox="1">
            <a:spLocks noGrp="1"/>
          </p:cNvSpPr>
          <p:nvPr>
            <p:ph type="title"/>
          </p:nvPr>
        </p:nvSpPr>
        <p:spPr>
          <a:xfrm>
            <a:off x="3725852" y="479426"/>
            <a:ext cx="2043288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solidFill>
                  <a:schemeClr val="bg2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Dặn dò</a:t>
            </a:r>
            <a:endParaRPr sz="3600" dirty="0">
              <a:solidFill>
                <a:schemeClr val="bg2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grpSp>
        <p:nvGrpSpPr>
          <p:cNvPr id="7572" name="Google Shape;7572;p75"/>
          <p:cNvGrpSpPr/>
          <p:nvPr/>
        </p:nvGrpSpPr>
        <p:grpSpPr>
          <a:xfrm>
            <a:off x="986396" y="588616"/>
            <a:ext cx="155400" cy="155400"/>
            <a:chOff x="1666623" y="2623621"/>
            <a:chExt cx="155400" cy="155400"/>
          </a:xfrm>
        </p:grpSpPr>
        <p:sp>
          <p:nvSpPr>
            <p:cNvPr id="7573" name="Google Shape;7573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4" name="Google Shape;7574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75" name="Google Shape;7575;p75"/>
          <p:cNvGrpSpPr/>
          <p:nvPr/>
        </p:nvGrpSpPr>
        <p:grpSpPr>
          <a:xfrm>
            <a:off x="1455271" y="818379"/>
            <a:ext cx="155400" cy="155400"/>
            <a:chOff x="1666623" y="2623621"/>
            <a:chExt cx="155400" cy="155400"/>
          </a:xfrm>
        </p:grpSpPr>
        <p:sp>
          <p:nvSpPr>
            <p:cNvPr id="7576" name="Google Shape;7576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7" name="Google Shape;7577;p75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86396" y="976006"/>
            <a:ext cx="7632335" cy="3705436"/>
            <a:chOff x="339046" y="287676"/>
            <a:chExt cx="8404147" cy="4292100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8" b="95000" l="33523" r="963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9" t="12541" r="5128" b="8634"/>
            <a:stretch/>
          </p:blipFill>
          <p:spPr>
            <a:xfrm>
              <a:off x="2747808" y="588700"/>
              <a:ext cx="5995385" cy="3991076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2386" r="96250">
                          <a14:backgroundMark x1="29545" y1="55385" x2="29432" y2="853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7" t="6526" r="49868" b="39127"/>
            <a:stretch/>
          </p:blipFill>
          <p:spPr>
            <a:xfrm>
              <a:off x="339046" y="287676"/>
              <a:ext cx="3893905" cy="2691830"/>
            </a:xfrm>
            <a:prstGeom prst="rect">
              <a:avLst/>
            </a:prstGeom>
          </p:spPr>
        </p:pic>
      </p:grpSp>
      <p:sp>
        <p:nvSpPr>
          <p:cNvPr id="137" name="圆角矩形 7"/>
          <p:cNvSpPr/>
          <p:nvPr/>
        </p:nvSpPr>
        <p:spPr>
          <a:xfrm>
            <a:off x="3570452" y="2434377"/>
            <a:ext cx="4782744" cy="1256286"/>
          </a:xfrm>
          <a:prstGeom prst="roundRect">
            <a:avLst>
              <a:gd name="adj" fmla="val 22936"/>
            </a:avLst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D8C18">
                    <a:lumMod val="50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  <a:sym typeface="Arial"/>
              </a:rPr>
              <a:t>Chuẩn bị cho tiết lịch sử tuần 30 “Xây</a:t>
            </a:r>
            <a:r>
              <a:rPr kumimoji="0" lang="vi-VN" altLang="zh-CN" sz="2800" b="1" i="0" u="none" strike="noStrike" kern="1200" cap="none" spc="0" normalizeH="0" noProof="0" dirty="0">
                <a:ln>
                  <a:noFill/>
                </a:ln>
                <a:solidFill>
                  <a:srgbClr val="ED8C18">
                    <a:lumMod val="50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  <a:sym typeface="Arial"/>
              </a:rPr>
              <a:t> dựng nhà máy thủy điện Hòa Bình</a:t>
            </a: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ED8C18">
                    <a:lumMod val="50000"/>
                  </a:srgbClr>
                </a:solidFill>
                <a:effectLst/>
                <a:uLnTx/>
                <a:uFillTx/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  <a:sym typeface="Arial"/>
              </a:rPr>
              <a:t>”.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D8C18">
                  <a:lumMod val="50000"/>
                </a:srgbClr>
              </a:solidFill>
              <a:effectLst/>
              <a:uLnTx/>
              <a:uFillTx/>
              <a:latin typeface="Pattaya" panose="00000500000000000000" pitchFamily="2" charset="-34"/>
              <a:ea typeface="黑体" panose="02010609060101010101" pitchFamily="49" charset="-122"/>
              <a:cs typeface="Pattaya" panose="00000500000000000000" pitchFamily="2" charset="-3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903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1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1" name="Google Shape;1071;p39"/>
          <p:cNvGrpSpPr/>
          <p:nvPr/>
        </p:nvGrpSpPr>
        <p:grpSpPr>
          <a:xfrm rot="316251">
            <a:off x="8053353" y="604514"/>
            <a:ext cx="1018489" cy="1254594"/>
            <a:chOff x="7234335" y="539692"/>
            <a:chExt cx="1103331" cy="1358958"/>
          </a:xfrm>
        </p:grpSpPr>
        <p:sp>
          <p:nvSpPr>
            <p:cNvPr id="1072" name="Google Shape;1072;p39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9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9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9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9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9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9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9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9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9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9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3" name="Google Shape;1083;p39"/>
          <p:cNvSpPr/>
          <p:nvPr/>
        </p:nvSpPr>
        <p:spPr>
          <a:xfrm>
            <a:off x="7922626" y="1893075"/>
            <a:ext cx="1066423" cy="2853573"/>
          </a:xfrm>
          <a:custGeom>
            <a:avLst/>
            <a:gdLst/>
            <a:ahLst/>
            <a:cxnLst/>
            <a:rect l="l" t="t" r="r" b="b"/>
            <a:pathLst>
              <a:path w="24028" h="64295" extrusionOk="0">
                <a:moveTo>
                  <a:pt x="7097" y="29266"/>
                </a:moveTo>
                <a:lnTo>
                  <a:pt x="7097" y="29266"/>
                </a:lnTo>
                <a:cubicBezTo>
                  <a:pt x="7038" y="30087"/>
                  <a:pt x="6942" y="30909"/>
                  <a:pt x="6799" y="31707"/>
                </a:cubicBezTo>
                <a:cubicBezTo>
                  <a:pt x="6645" y="32290"/>
                  <a:pt x="4442" y="36338"/>
                  <a:pt x="4442" y="36338"/>
                </a:cubicBezTo>
                <a:lnTo>
                  <a:pt x="3906" y="36338"/>
                </a:lnTo>
                <a:lnTo>
                  <a:pt x="3728" y="35850"/>
                </a:lnTo>
                <a:cubicBezTo>
                  <a:pt x="3728" y="35850"/>
                  <a:pt x="4883" y="34921"/>
                  <a:pt x="4954" y="34171"/>
                </a:cubicBezTo>
                <a:cubicBezTo>
                  <a:pt x="5386" y="33584"/>
                  <a:pt x="5478" y="31613"/>
                  <a:pt x="6123" y="31613"/>
                </a:cubicBezTo>
                <a:cubicBezTo>
                  <a:pt x="6171" y="31613"/>
                  <a:pt x="6221" y="31624"/>
                  <a:pt x="6276" y="31647"/>
                </a:cubicBezTo>
                <a:cubicBezTo>
                  <a:pt x="6323" y="31111"/>
                  <a:pt x="7097" y="29266"/>
                  <a:pt x="7097" y="29266"/>
                </a:cubicBezTo>
                <a:close/>
                <a:moveTo>
                  <a:pt x="19587" y="0"/>
                </a:moveTo>
                <a:cubicBezTo>
                  <a:pt x="19587" y="0"/>
                  <a:pt x="19563" y="4430"/>
                  <a:pt x="19563" y="5299"/>
                </a:cubicBezTo>
                <a:cubicBezTo>
                  <a:pt x="19265" y="5418"/>
                  <a:pt x="19265" y="6108"/>
                  <a:pt x="19265" y="6108"/>
                </a:cubicBezTo>
                <a:cubicBezTo>
                  <a:pt x="19265" y="6108"/>
                  <a:pt x="19066" y="6021"/>
                  <a:pt x="18835" y="6021"/>
                </a:cubicBezTo>
                <a:cubicBezTo>
                  <a:pt x="18600" y="6021"/>
                  <a:pt x="18332" y="6111"/>
                  <a:pt x="18206" y="6477"/>
                </a:cubicBezTo>
                <a:cubicBezTo>
                  <a:pt x="17944" y="7216"/>
                  <a:pt x="18277" y="7525"/>
                  <a:pt x="18527" y="7644"/>
                </a:cubicBezTo>
                <a:cubicBezTo>
                  <a:pt x="18777" y="7763"/>
                  <a:pt x="18706" y="9156"/>
                  <a:pt x="18706" y="9156"/>
                </a:cubicBezTo>
                <a:lnTo>
                  <a:pt x="18729" y="9561"/>
                </a:lnTo>
                <a:lnTo>
                  <a:pt x="18170" y="9537"/>
                </a:lnTo>
                <a:lnTo>
                  <a:pt x="18456" y="14443"/>
                </a:lnTo>
                <a:cubicBezTo>
                  <a:pt x="18456" y="14443"/>
                  <a:pt x="18122" y="14574"/>
                  <a:pt x="18075" y="14848"/>
                </a:cubicBezTo>
                <a:cubicBezTo>
                  <a:pt x="18027" y="15121"/>
                  <a:pt x="18479" y="15479"/>
                  <a:pt x="18479" y="15479"/>
                </a:cubicBezTo>
                <a:cubicBezTo>
                  <a:pt x="18313" y="15836"/>
                  <a:pt x="18182" y="16205"/>
                  <a:pt x="18075" y="16586"/>
                </a:cubicBezTo>
                <a:cubicBezTo>
                  <a:pt x="18003" y="16967"/>
                  <a:pt x="18325" y="17979"/>
                  <a:pt x="18253" y="18134"/>
                </a:cubicBezTo>
                <a:cubicBezTo>
                  <a:pt x="18218" y="18199"/>
                  <a:pt x="18097" y="18217"/>
                  <a:pt x="17969" y="18217"/>
                </a:cubicBezTo>
                <a:cubicBezTo>
                  <a:pt x="17791" y="18217"/>
                  <a:pt x="17598" y="18181"/>
                  <a:pt x="17598" y="18181"/>
                </a:cubicBezTo>
                <a:lnTo>
                  <a:pt x="17467" y="17776"/>
                </a:lnTo>
                <a:cubicBezTo>
                  <a:pt x="17467" y="17776"/>
                  <a:pt x="16682" y="17550"/>
                  <a:pt x="16455" y="17455"/>
                </a:cubicBezTo>
                <a:cubicBezTo>
                  <a:pt x="16229" y="17348"/>
                  <a:pt x="16003" y="15681"/>
                  <a:pt x="16003" y="15681"/>
                </a:cubicBezTo>
                <a:lnTo>
                  <a:pt x="14658" y="15657"/>
                </a:lnTo>
                <a:lnTo>
                  <a:pt x="14658" y="14776"/>
                </a:lnTo>
                <a:lnTo>
                  <a:pt x="15348" y="14514"/>
                </a:lnTo>
                <a:lnTo>
                  <a:pt x="15170" y="14193"/>
                </a:lnTo>
                <a:lnTo>
                  <a:pt x="15527" y="13585"/>
                </a:lnTo>
                <a:lnTo>
                  <a:pt x="16658" y="13431"/>
                </a:lnTo>
                <a:cubicBezTo>
                  <a:pt x="16658" y="12990"/>
                  <a:pt x="16622" y="12550"/>
                  <a:pt x="16563" y="12121"/>
                </a:cubicBezTo>
                <a:cubicBezTo>
                  <a:pt x="16455" y="11669"/>
                  <a:pt x="16301" y="11645"/>
                  <a:pt x="16301" y="11645"/>
                </a:cubicBezTo>
                <a:lnTo>
                  <a:pt x="16789" y="11561"/>
                </a:lnTo>
                <a:cubicBezTo>
                  <a:pt x="16836" y="11276"/>
                  <a:pt x="16682" y="11002"/>
                  <a:pt x="16408" y="10907"/>
                </a:cubicBezTo>
                <a:cubicBezTo>
                  <a:pt x="16145" y="8878"/>
                  <a:pt x="14297" y="7724"/>
                  <a:pt x="12500" y="7724"/>
                </a:cubicBezTo>
                <a:cubicBezTo>
                  <a:pt x="12018" y="7724"/>
                  <a:pt x="11540" y="7807"/>
                  <a:pt x="11098" y="7978"/>
                </a:cubicBezTo>
                <a:cubicBezTo>
                  <a:pt x="9002" y="8787"/>
                  <a:pt x="8526" y="11811"/>
                  <a:pt x="8395" y="12216"/>
                </a:cubicBezTo>
                <a:cubicBezTo>
                  <a:pt x="8274" y="12589"/>
                  <a:pt x="8487" y="13073"/>
                  <a:pt x="9367" y="13073"/>
                </a:cubicBezTo>
                <a:cubicBezTo>
                  <a:pt x="9443" y="13073"/>
                  <a:pt x="9523" y="13069"/>
                  <a:pt x="9609" y="13062"/>
                </a:cubicBezTo>
                <a:cubicBezTo>
                  <a:pt x="9681" y="13895"/>
                  <a:pt x="10669" y="15562"/>
                  <a:pt x="10669" y="15562"/>
                </a:cubicBezTo>
                <a:cubicBezTo>
                  <a:pt x="10669" y="15562"/>
                  <a:pt x="10240" y="15705"/>
                  <a:pt x="10038" y="15752"/>
                </a:cubicBezTo>
                <a:cubicBezTo>
                  <a:pt x="9836" y="15812"/>
                  <a:pt x="9657" y="17074"/>
                  <a:pt x="9752" y="17550"/>
                </a:cubicBezTo>
                <a:cubicBezTo>
                  <a:pt x="9121" y="17550"/>
                  <a:pt x="8216" y="18229"/>
                  <a:pt x="8216" y="18229"/>
                </a:cubicBezTo>
                <a:cubicBezTo>
                  <a:pt x="8216" y="18229"/>
                  <a:pt x="6692" y="18717"/>
                  <a:pt x="6192" y="19015"/>
                </a:cubicBezTo>
                <a:cubicBezTo>
                  <a:pt x="5692" y="19324"/>
                  <a:pt x="4216" y="21551"/>
                  <a:pt x="4097" y="22325"/>
                </a:cubicBezTo>
                <a:cubicBezTo>
                  <a:pt x="3966" y="23110"/>
                  <a:pt x="2454" y="26087"/>
                  <a:pt x="2323" y="26528"/>
                </a:cubicBezTo>
                <a:cubicBezTo>
                  <a:pt x="2192" y="26956"/>
                  <a:pt x="2525" y="27563"/>
                  <a:pt x="2525" y="27563"/>
                </a:cubicBezTo>
                <a:lnTo>
                  <a:pt x="1965" y="28623"/>
                </a:lnTo>
                <a:cubicBezTo>
                  <a:pt x="1965" y="28623"/>
                  <a:pt x="430" y="32028"/>
                  <a:pt x="382" y="32659"/>
                </a:cubicBezTo>
                <a:cubicBezTo>
                  <a:pt x="334" y="33290"/>
                  <a:pt x="1263" y="37065"/>
                  <a:pt x="1263" y="37065"/>
                </a:cubicBezTo>
                <a:cubicBezTo>
                  <a:pt x="1263" y="37065"/>
                  <a:pt x="882" y="38981"/>
                  <a:pt x="930" y="39362"/>
                </a:cubicBezTo>
                <a:cubicBezTo>
                  <a:pt x="989" y="39743"/>
                  <a:pt x="1227" y="40196"/>
                  <a:pt x="1227" y="40470"/>
                </a:cubicBezTo>
                <a:cubicBezTo>
                  <a:pt x="1227" y="40755"/>
                  <a:pt x="1632" y="41077"/>
                  <a:pt x="2061" y="41387"/>
                </a:cubicBezTo>
                <a:cubicBezTo>
                  <a:pt x="2153" y="41449"/>
                  <a:pt x="2241" y="41475"/>
                  <a:pt x="2325" y="41475"/>
                </a:cubicBezTo>
                <a:cubicBezTo>
                  <a:pt x="2639" y="41475"/>
                  <a:pt x="2884" y="41108"/>
                  <a:pt x="3025" y="40958"/>
                </a:cubicBezTo>
                <a:cubicBezTo>
                  <a:pt x="3204" y="40755"/>
                  <a:pt x="3454" y="40446"/>
                  <a:pt x="3430" y="40374"/>
                </a:cubicBezTo>
                <a:cubicBezTo>
                  <a:pt x="3424" y="40354"/>
                  <a:pt x="3371" y="40347"/>
                  <a:pt x="3294" y="40347"/>
                </a:cubicBezTo>
                <a:cubicBezTo>
                  <a:pt x="3052" y="40347"/>
                  <a:pt x="2573" y="40422"/>
                  <a:pt x="2573" y="40422"/>
                </a:cubicBezTo>
                <a:cubicBezTo>
                  <a:pt x="2573" y="40422"/>
                  <a:pt x="2216" y="39970"/>
                  <a:pt x="2216" y="39815"/>
                </a:cubicBezTo>
                <a:cubicBezTo>
                  <a:pt x="2216" y="39660"/>
                  <a:pt x="2823" y="39279"/>
                  <a:pt x="2823" y="39279"/>
                </a:cubicBezTo>
                <a:lnTo>
                  <a:pt x="3180" y="39458"/>
                </a:lnTo>
                <a:cubicBezTo>
                  <a:pt x="3180" y="39458"/>
                  <a:pt x="3192" y="39450"/>
                  <a:pt x="3210" y="39450"/>
                </a:cubicBezTo>
                <a:cubicBezTo>
                  <a:pt x="3255" y="39450"/>
                  <a:pt x="3340" y="39499"/>
                  <a:pt x="3382" y="39839"/>
                </a:cubicBezTo>
                <a:cubicBezTo>
                  <a:pt x="3419" y="40209"/>
                  <a:pt x="3579" y="40313"/>
                  <a:pt x="3709" y="40313"/>
                </a:cubicBezTo>
                <a:cubicBezTo>
                  <a:pt x="3747" y="40313"/>
                  <a:pt x="3782" y="40304"/>
                  <a:pt x="3811" y="40291"/>
                </a:cubicBezTo>
                <a:cubicBezTo>
                  <a:pt x="3942" y="40244"/>
                  <a:pt x="3835" y="39636"/>
                  <a:pt x="3740" y="39434"/>
                </a:cubicBezTo>
                <a:cubicBezTo>
                  <a:pt x="3632" y="39231"/>
                  <a:pt x="3763" y="38481"/>
                  <a:pt x="3882" y="38279"/>
                </a:cubicBezTo>
                <a:cubicBezTo>
                  <a:pt x="4001" y="38077"/>
                  <a:pt x="3835" y="37315"/>
                  <a:pt x="3835" y="37315"/>
                </a:cubicBezTo>
                <a:lnTo>
                  <a:pt x="3835" y="37315"/>
                </a:lnTo>
                <a:cubicBezTo>
                  <a:pt x="3835" y="37315"/>
                  <a:pt x="3930" y="37383"/>
                  <a:pt x="4046" y="37383"/>
                </a:cubicBezTo>
                <a:cubicBezTo>
                  <a:pt x="4151" y="37383"/>
                  <a:pt x="4274" y="37327"/>
                  <a:pt x="4359" y="37112"/>
                </a:cubicBezTo>
                <a:cubicBezTo>
                  <a:pt x="4490" y="37922"/>
                  <a:pt x="5752" y="37969"/>
                  <a:pt x="5454" y="38553"/>
                </a:cubicBezTo>
                <a:cubicBezTo>
                  <a:pt x="5144" y="39136"/>
                  <a:pt x="3716" y="46971"/>
                  <a:pt x="3406" y="48209"/>
                </a:cubicBezTo>
                <a:cubicBezTo>
                  <a:pt x="3406" y="48209"/>
                  <a:pt x="3466" y="51221"/>
                  <a:pt x="3335" y="51995"/>
                </a:cubicBezTo>
                <a:cubicBezTo>
                  <a:pt x="3204" y="52781"/>
                  <a:pt x="3609" y="54972"/>
                  <a:pt x="3382" y="55567"/>
                </a:cubicBezTo>
                <a:cubicBezTo>
                  <a:pt x="3156" y="56150"/>
                  <a:pt x="2001" y="59174"/>
                  <a:pt x="2001" y="59174"/>
                </a:cubicBezTo>
                <a:cubicBezTo>
                  <a:pt x="2001" y="59174"/>
                  <a:pt x="2418" y="59913"/>
                  <a:pt x="2799" y="60234"/>
                </a:cubicBezTo>
                <a:cubicBezTo>
                  <a:pt x="2525" y="61210"/>
                  <a:pt x="2323" y="62115"/>
                  <a:pt x="1584" y="62353"/>
                </a:cubicBezTo>
                <a:cubicBezTo>
                  <a:pt x="25" y="62865"/>
                  <a:pt x="1" y="64294"/>
                  <a:pt x="1" y="64294"/>
                </a:cubicBezTo>
                <a:cubicBezTo>
                  <a:pt x="1" y="64294"/>
                  <a:pt x="5764" y="64294"/>
                  <a:pt x="6014" y="64139"/>
                </a:cubicBezTo>
                <a:cubicBezTo>
                  <a:pt x="6264" y="63985"/>
                  <a:pt x="6085" y="62056"/>
                  <a:pt x="6085" y="62056"/>
                </a:cubicBezTo>
                <a:lnTo>
                  <a:pt x="6240" y="60675"/>
                </a:lnTo>
                <a:cubicBezTo>
                  <a:pt x="6240" y="60675"/>
                  <a:pt x="7478" y="60377"/>
                  <a:pt x="7645" y="60067"/>
                </a:cubicBezTo>
                <a:cubicBezTo>
                  <a:pt x="7823" y="59758"/>
                  <a:pt x="7323" y="58829"/>
                  <a:pt x="7478" y="58579"/>
                </a:cubicBezTo>
                <a:cubicBezTo>
                  <a:pt x="7621" y="58329"/>
                  <a:pt x="7347" y="57710"/>
                  <a:pt x="8073" y="56293"/>
                </a:cubicBezTo>
                <a:cubicBezTo>
                  <a:pt x="8812" y="54888"/>
                  <a:pt x="8835" y="53043"/>
                  <a:pt x="8943" y="52531"/>
                </a:cubicBezTo>
                <a:cubicBezTo>
                  <a:pt x="9038" y="52031"/>
                  <a:pt x="11217" y="48161"/>
                  <a:pt x="11264" y="47197"/>
                </a:cubicBezTo>
                <a:cubicBezTo>
                  <a:pt x="11311" y="46254"/>
                  <a:pt x="11755" y="45101"/>
                  <a:pt x="11984" y="45101"/>
                </a:cubicBezTo>
                <a:cubicBezTo>
                  <a:pt x="11986" y="45101"/>
                  <a:pt x="11988" y="45101"/>
                  <a:pt x="11991" y="45101"/>
                </a:cubicBezTo>
                <a:cubicBezTo>
                  <a:pt x="12229" y="45125"/>
                  <a:pt x="12907" y="46792"/>
                  <a:pt x="12907" y="46792"/>
                </a:cubicBezTo>
                <a:lnTo>
                  <a:pt x="12907" y="47423"/>
                </a:lnTo>
                <a:cubicBezTo>
                  <a:pt x="12907" y="47863"/>
                  <a:pt x="13634" y="48518"/>
                  <a:pt x="13634" y="48518"/>
                </a:cubicBezTo>
                <a:lnTo>
                  <a:pt x="13634" y="50304"/>
                </a:lnTo>
                <a:cubicBezTo>
                  <a:pt x="13669" y="50888"/>
                  <a:pt x="13669" y="51459"/>
                  <a:pt x="13634" y="52043"/>
                </a:cubicBezTo>
                <a:cubicBezTo>
                  <a:pt x="13586" y="53138"/>
                  <a:pt x="14193" y="55305"/>
                  <a:pt x="14193" y="55305"/>
                </a:cubicBezTo>
                <a:cubicBezTo>
                  <a:pt x="14277" y="55853"/>
                  <a:pt x="14253" y="56412"/>
                  <a:pt x="14110" y="56948"/>
                </a:cubicBezTo>
                <a:cubicBezTo>
                  <a:pt x="14110" y="56948"/>
                  <a:pt x="13836" y="59067"/>
                  <a:pt x="13919" y="59293"/>
                </a:cubicBezTo>
                <a:cubicBezTo>
                  <a:pt x="13991" y="59520"/>
                  <a:pt x="14515" y="59829"/>
                  <a:pt x="14515" y="59829"/>
                </a:cubicBezTo>
                <a:cubicBezTo>
                  <a:pt x="14515" y="59829"/>
                  <a:pt x="14586" y="61294"/>
                  <a:pt x="14538" y="62210"/>
                </a:cubicBezTo>
                <a:cubicBezTo>
                  <a:pt x="14360" y="63246"/>
                  <a:pt x="14181" y="64211"/>
                  <a:pt x="14181" y="64211"/>
                </a:cubicBezTo>
                <a:cubicBezTo>
                  <a:pt x="14181" y="64211"/>
                  <a:pt x="15932" y="64283"/>
                  <a:pt x="17469" y="64283"/>
                </a:cubicBezTo>
                <a:cubicBezTo>
                  <a:pt x="18339" y="64283"/>
                  <a:pt x="19141" y="64260"/>
                  <a:pt x="19515" y="64187"/>
                </a:cubicBezTo>
                <a:cubicBezTo>
                  <a:pt x="19110" y="63377"/>
                  <a:pt x="18468" y="62699"/>
                  <a:pt x="17670" y="62258"/>
                </a:cubicBezTo>
                <a:cubicBezTo>
                  <a:pt x="17670" y="62258"/>
                  <a:pt x="17598" y="60591"/>
                  <a:pt x="17670" y="60234"/>
                </a:cubicBezTo>
                <a:cubicBezTo>
                  <a:pt x="17753" y="59877"/>
                  <a:pt x="18908" y="59829"/>
                  <a:pt x="19134" y="59627"/>
                </a:cubicBezTo>
                <a:cubicBezTo>
                  <a:pt x="19361" y="59424"/>
                  <a:pt x="19825" y="57400"/>
                  <a:pt x="19718" y="56924"/>
                </a:cubicBezTo>
                <a:cubicBezTo>
                  <a:pt x="19622" y="56436"/>
                  <a:pt x="18682" y="53840"/>
                  <a:pt x="18634" y="53364"/>
                </a:cubicBezTo>
                <a:cubicBezTo>
                  <a:pt x="18587" y="52876"/>
                  <a:pt x="18908" y="50911"/>
                  <a:pt x="19039" y="50352"/>
                </a:cubicBezTo>
                <a:cubicBezTo>
                  <a:pt x="19170" y="49792"/>
                  <a:pt x="18789" y="48637"/>
                  <a:pt x="18789" y="48637"/>
                </a:cubicBezTo>
                <a:cubicBezTo>
                  <a:pt x="18789" y="48637"/>
                  <a:pt x="19372" y="47923"/>
                  <a:pt x="19539" y="47316"/>
                </a:cubicBezTo>
                <a:cubicBezTo>
                  <a:pt x="19718" y="46709"/>
                  <a:pt x="19670" y="44994"/>
                  <a:pt x="19670" y="44994"/>
                </a:cubicBezTo>
                <a:cubicBezTo>
                  <a:pt x="19825" y="44649"/>
                  <a:pt x="19920" y="44280"/>
                  <a:pt x="19920" y="43911"/>
                </a:cubicBezTo>
                <a:cubicBezTo>
                  <a:pt x="19896" y="43399"/>
                  <a:pt x="19599" y="43077"/>
                  <a:pt x="19575" y="42541"/>
                </a:cubicBezTo>
                <a:cubicBezTo>
                  <a:pt x="19539" y="42006"/>
                  <a:pt x="19015" y="41053"/>
                  <a:pt x="19015" y="41053"/>
                </a:cubicBezTo>
                <a:cubicBezTo>
                  <a:pt x="19015" y="41053"/>
                  <a:pt x="19110" y="40124"/>
                  <a:pt x="19134" y="39208"/>
                </a:cubicBezTo>
                <a:cubicBezTo>
                  <a:pt x="19170" y="38696"/>
                  <a:pt x="19051" y="38196"/>
                  <a:pt x="18813" y="37743"/>
                </a:cubicBezTo>
                <a:lnTo>
                  <a:pt x="19289" y="37267"/>
                </a:lnTo>
                <a:lnTo>
                  <a:pt x="19039" y="36886"/>
                </a:lnTo>
                <a:lnTo>
                  <a:pt x="19872" y="36207"/>
                </a:lnTo>
                <a:cubicBezTo>
                  <a:pt x="19872" y="36207"/>
                  <a:pt x="19468" y="35314"/>
                  <a:pt x="19063" y="34481"/>
                </a:cubicBezTo>
                <a:cubicBezTo>
                  <a:pt x="18658" y="33647"/>
                  <a:pt x="17813" y="32588"/>
                  <a:pt x="17813" y="32588"/>
                </a:cubicBezTo>
                <a:lnTo>
                  <a:pt x="20039" y="31623"/>
                </a:lnTo>
                <a:cubicBezTo>
                  <a:pt x="20039" y="31623"/>
                  <a:pt x="20623" y="30564"/>
                  <a:pt x="20646" y="30409"/>
                </a:cubicBezTo>
                <a:cubicBezTo>
                  <a:pt x="20670" y="30254"/>
                  <a:pt x="20039" y="30052"/>
                  <a:pt x="20039" y="30052"/>
                </a:cubicBezTo>
                <a:lnTo>
                  <a:pt x="20289" y="28861"/>
                </a:lnTo>
                <a:cubicBezTo>
                  <a:pt x="20289" y="28861"/>
                  <a:pt x="20670" y="28927"/>
                  <a:pt x="21169" y="28927"/>
                </a:cubicBezTo>
                <a:cubicBezTo>
                  <a:pt x="21792" y="28927"/>
                  <a:pt x="22599" y="28824"/>
                  <a:pt x="23075" y="28361"/>
                </a:cubicBezTo>
                <a:cubicBezTo>
                  <a:pt x="23933" y="27528"/>
                  <a:pt x="23980" y="24265"/>
                  <a:pt x="24004" y="23611"/>
                </a:cubicBezTo>
                <a:cubicBezTo>
                  <a:pt x="24028" y="22956"/>
                  <a:pt x="23575" y="22872"/>
                  <a:pt x="23575" y="22872"/>
                </a:cubicBezTo>
                <a:cubicBezTo>
                  <a:pt x="23575" y="22872"/>
                  <a:pt x="23147" y="21967"/>
                  <a:pt x="23075" y="21741"/>
                </a:cubicBezTo>
                <a:cubicBezTo>
                  <a:pt x="22992" y="21515"/>
                  <a:pt x="21754" y="20658"/>
                  <a:pt x="21754" y="20658"/>
                </a:cubicBezTo>
                <a:cubicBezTo>
                  <a:pt x="21754" y="20658"/>
                  <a:pt x="21587" y="19384"/>
                  <a:pt x="21551" y="19217"/>
                </a:cubicBezTo>
                <a:cubicBezTo>
                  <a:pt x="21527" y="19039"/>
                  <a:pt x="20777" y="18860"/>
                  <a:pt x="20896" y="18658"/>
                </a:cubicBezTo>
                <a:cubicBezTo>
                  <a:pt x="21027" y="18455"/>
                  <a:pt x="21146" y="17776"/>
                  <a:pt x="21146" y="17776"/>
                </a:cubicBezTo>
                <a:cubicBezTo>
                  <a:pt x="21242" y="17503"/>
                  <a:pt x="21301" y="17217"/>
                  <a:pt x="21325" y="16943"/>
                </a:cubicBezTo>
                <a:cubicBezTo>
                  <a:pt x="21325" y="16681"/>
                  <a:pt x="20849" y="16610"/>
                  <a:pt x="20849" y="16610"/>
                </a:cubicBezTo>
                <a:cubicBezTo>
                  <a:pt x="20849" y="16610"/>
                  <a:pt x="20801" y="16181"/>
                  <a:pt x="20718" y="15324"/>
                </a:cubicBezTo>
                <a:cubicBezTo>
                  <a:pt x="20646" y="14467"/>
                  <a:pt x="20039" y="13776"/>
                  <a:pt x="20039" y="13776"/>
                </a:cubicBezTo>
                <a:lnTo>
                  <a:pt x="20325" y="13276"/>
                </a:lnTo>
                <a:lnTo>
                  <a:pt x="20039" y="12740"/>
                </a:lnTo>
                <a:lnTo>
                  <a:pt x="20325" y="12514"/>
                </a:lnTo>
                <a:lnTo>
                  <a:pt x="20611" y="6727"/>
                </a:lnTo>
                <a:lnTo>
                  <a:pt x="20039" y="6537"/>
                </a:lnTo>
                <a:lnTo>
                  <a:pt x="20039" y="6239"/>
                </a:lnTo>
                <a:lnTo>
                  <a:pt x="20611" y="5954"/>
                </a:lnTo>
                <a:lnTo>
                  <a:pt x="20265" y="5323"/>
                </a:lnTo>
                <a:lnTo>
                  <a:pt x="2026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4" name="Google Shape;1084;p39"/>
          <p:cNvGrpSpPr/>
          <p:nvPr/>
        </p:nvGrpSpPr>
        <p:grpSpPr>
          <a:xfrm rot="-1043914">
            <a:off x="7579621" y="809380"/>
            <a:ext cx="457174" cy="563095"/>
            <a:chOff x="7234335" y="539692"/>
            <a:chExt cx="1103331" cy="1358958"/>
          </a:xfrm>
        </p:grpSpPr>
        <p:sp>
          <p:nvSpPr>
            <p:cNvPr id="1085" name="Google Shape;1085;p39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9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9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9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9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9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9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9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9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9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9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1096;p39"/>
          <p:cNvGrpSpPr/>
          <p:nvPr/>
        </p:nvGrpSpPr>
        <p:grpSpPr>
          <a:xfrm rot="206440">
            <a:off x="7978371" y="1419723"/>
            <a:ext cx="215096" cy="264931"/>
            <a:chOff x="7234335" y="539692"/>
            <a:chExt cx="1103331" cy="1358958"/>
          </a:xfrm>
        </p:grpSpPr>
        <p:sp>
          <p:nvSpPr>
            <p:cNvPr id="1097" name="Google Shape;1097;p39"/>
            <p:cNvSpPr/>
            <p:nvPr/>
          </p:nvSpPr>
          <p:spPr>
            <a:xfrm rot="514838">
              <a:off x="7375715" y="571120"/>
              <a:ext cx="457522" cy="483097"/>
            </a:xfrm>
            <a:custGeom>
              <a:avLst/>
              <a:gdLst/>
              <a:ahLst/>
              <a:cxnLst/>
              <a:rect l="l" t="t" r="r" b="b"/>
              <a:pathLst>
                <a:path w="18301" h="19324" extrusionOk="0">
                  <a:moveTo>
                    <a:pt x="18300" y="0"/>
                  </a:moveTo>
                  <a:lnTo>
                    <a:pt x="18300" y="0"/>
                  </a:lnTo>
                  <a:cubicBezTo>
                    <a:pt x="8073" y="286"/>
                    <a:pt x="1" y="8811"/>
                    <a:pt x="298" y="19050"/>
                  </a:cubicBezTo>
                  <a:cubicBezTo>
                    <a:pt x="298" y="19145"/>
                    <a:pt x="310" y="19229"/>
                    <a:pt x="310" y="19324"/>
                  </a:cubicBezTo>
                  <a:lnTo>
                    <a:pt x="370" y="19324"/>
                  </a:lnTo>
                  <a:cubicBezTo>
                    <a:pt x="1425" y="18418"/>
                    <a:pt x="2732" y="17961"/>
                    <a:pt x="4041" y="17961"/>
                  </a:cubicBezTo>
                  <a:cubicBezTo>
                    <a:pt x="5242" y="17961"/>
                    <a:pt x="6445" y="18346"/>
                    <a:pt x="7454" y="19121"/>
                  </a:cubicBezTo>
                  <a:cubicBezTo>
                    <a:pt x="7513" y="19169"/>
                    <a:pt x="7573" y="19217"/>
                    <a:pt x="7632" y="19264"/>
                  </a:cubicBezTo>
                  <a:cubicBezTo>
                    <a:pt x="7478" y="18300"/>
                    <a:pt x="7382" y="17312"/>
                    <a:pt x="7371" y="16335"/>
                  </a:cubicBezTo>
                  <a:cubicBezTo>
                    <a:pt x="7109" y="7489"/>
                    <a:pt x="12014" y="179"/>
                    <a:pt x="18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9"/>
            <p:cNvSpPr/>
            <p:nvPr/>
          </p:nvSpPr>
          <p:spPr>
            <a:xfrm rot="514838">
              <a:off x="7829316" y="640664"/>
              <a:ext cx="476272" cy="465747"/>
            </a:xfrm>
            <a:custGeom>
              <a:avLst/>
              <a:gdLst/>
              <a:ahLst/>
              <a:cxnLst/>
              <a:rect l="l" t="t" r="r" b="b"/>
              <a:pathLst>
                <a:path w="19051" h="18630" extrusionOk="0">
                  <a:moveTo>
                    <a:pt x="14" y="8"/>
                  </a:moveTo>
                  <a:lnTo>
                    <a:pt x="14" y="8"/>
                  </a:lnTo>
                  <a:cubicBezTo>
                    <a:pt x="9" y="8"/>
                    <a:pt x="5" y="8"/>
                    <a:pt x="0" y="8"/>
                  </a:cubicBezTo>
                  <a:cubicBezTo>
                    <a:pt x="5" y="8"/>
                    <a:pt x="9" y="8"/>
                    <a:pt x="14" y="8"/>
                  </a:cubicBezTo>
                  <a:close/>
                  <a:moveTo>
                    <a:pt x="528" y="1"/>
                  </a:moveTo>
                  <a:cubicBezTo>
                    <a:pt x="357" y="1"/>
                    <a:pt x="186" y="3"/>
                    <a:pt x="14" y="8"/>
                  </a:cubicBezTo>
                  <a:lnTo>
                    <a:pt x="14" y="8"/>
                  </a:lnTo>
                  <a:cubicBezTo>
                    <a:pt x="88" y="6"/>
                    <a:pt x="162" y="5"/>
                    <a:pt x="235" y="5"/>
                  </a:cubicBezTo>
                  <a:cubicBezTo>
                    <a:pt x="6430" y="5"/>
                    <a:pt x="11612" y="6964"/>
                    <a:pt x="11847" y="15700"/>
                  </a:cubicBezTo>
                  <a:cubicBezTo>
                    <a:pt x="11883" y="16677"/>
                    <a:pt x="11847" y="17653"/>
                    <a:pt x="11740" y="18629"/>
                  </a:cubicBezTo>
                  <a:cubicBezTo>
                    <a:pt x="11788" y="18582"/>
                    <a:pt x="11847" y="18534"/>
                    <a:pt x="11895" y="18475"/>
                  </a:cubicBezTo>
                  <a:cubicBezTo>
                    <a:pt x="12948" y="17576"/>
                    <a:pt x="14253" y="17123"/>
                    <a:pt x="15561" y="17123"/>
                  </a:cubicBezTo>
                  <a:cubicBezTo>
                    <a:pt x="16767" y="17123"/>
                    <a:pt x="17975" y="17508"/>
                    <a:pt x="18991" y="18284"/>
                  </a:cubicBezTo>
                  <a:lnTo>
                    <a:pt x="19050" y="18284"/>
                  </a:lnTo>
                  <a:lnTo>
                    <a:pt x="19050" y="18010"/>
                  </a:lnTo>
                  <a:cubicBezTo>
                    <a:pt x="18770" y="7959"/>
                    <a:pt x="10531" y="1"/>
                    <a:pt x="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9"/>
            <p:cNvSpPr/>
            <p:nvPr/>
          </p:nvSpPr>
          <p:spPr>
            <a:xfrm rot="514838">
              <a:off x="7693875" y="605876"/>
              <a:ext cx="282498" cy="476547"/>
            </a:xfrm>
            <a:custGeom>
              <a:avLst/>
              <a:gdLst/>
              <a:ahLst/>
              <a:cxnLst/>
              <a:rect l="l" t="t" r="r" b="b"/>
              <a:pathLst>
                <a:path w="11300" h="19062" extrusionOk="0">
                  <a:moveTo>
                    <a:pt x="5478" y="0"/>
                  </a:moveTo>
                  <a:cubicBezTo>
                    <a:pt x="5478" y="0"/>
                    <a:pt x="1" y="6013"/>
                    <a:pt x="2299" y="19062"/>
                  </a:cubicBezTo>
                  <a:cubicBezTo>
                    <a:pt x="2358" y="19002"/>
                    <a:pt x="2418" y="18943"/>
                    <a:pt x="2477" y="18895"/>
                  </a:cubicBezTo>
                  <a:cubicBezTo>
                    <a:pt x="3526" y="17989"/>
                    <a:pt x="4831" y="17533"/>
                    <a:pt x="6139" y="17533"/>
                  </a:cubicBezTo>
                  <a:cubicBezTo>
                    <a:pt x="7341" y="17533"/>
                    <a:pt x="8547" y="17918"/>
                    <a:pt x="9561" y="18693"/>
                  </a:cubicBezTo>
                  <a:cubicBezTo>
                    <a:pt x="9621" y="18740"/>
                    <a:pt x="9680" y="18800"/>
                    <a:pt x="9752" y="18848"/>
                  </a:cubicBezTo>
                  <a:cubicBezTo>
                    <a:pt x="11300" y="5691"/>
                    <a:pt x="5478" y="0"/>
                    <a:pt x="5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9"/>
            <p:cNvSpPr/>
            <p:nvPr/>
          </p:nvSpPr>
          <p:spPr>
            <a:xfrm rot="514838">
              <a:off x="7829888" y="627388"/>
              <a:ext cx="297073" cy="471272"/>
            </a:xfrm>
            <a:custGeom>
              <a:avLst/>
              <a:gdLst/>
              <a:ahLst/>
              <a:cxnLst/>
              <a:rect l="l" t="t" r="r" b="b"/>
              <a:pathLst>
                <a:path w="11883" h="18851" extrusionOk="0">
                  <a:moveTo>
                    <a:pt x="220" y="0"/>
                  </a:moveTo>
                  <a:cubicBezTo>
                    <a:pt x="147" y="0"/>
                    <a:pt x="74" y="1"/>
                    <a:pt x="0" y="3"/>
                  </a:cubicBezTo>
                  <a:cubicBezTo>
                    <a:pt x="0" y="3"/>
                    <a:pt x="5823" y="5694"/>
                    <a:pt x="4275" y="18851"/>
                  </a:cubicBezTo>
                  <a:cubicBezTo>
                    <a:pt x="4322" y="18791"/>
                    <a:pt x="4382" y="18743"/>
                    <a:pt x="4442" y="18684"/>
                  </a:cubicBezTo>
                  <a:cubicBezTo>
                    <a:pt x="5497" y="17784"/>
                    <a:pt x="6805" y="17330"/>
                    <a:pt x="8114" y="17330"/>
                  </a:cubicBezTo>
                  <a:cubicBezTo>
                    <a:pt x="9315" y="17330"/>
                    <a:pt x="10517" y="17712"/>
                    <a:pt x="11526" y="18481"/>
                  </a:cubicBezTo>
                  <a:cubicBezTo>
                    <a:pt x="11597" y="18541"/>
                    <a:pt x="11657" y="18589"/>
                    <a:pt x="11716" y="18648"/>
                  </a:cubicBezTo>
                  <a:lnTo>
                    <a:pt x="11740" y="18624"/>
                  </a:lnTo>
                  <a:cubicBezTo>
                    <a:pt x="11847" y="17648"/>
                    <a:pt x="11883" y="16672"/>
                    <a:pt x="11847" y="15695"/>
                  </a:cubicBezTo>
                  <a:cubicBezTo>
                    <a:pt x="11612" y="6952"/>
                    <a:pt x="6422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9"/>
            <p:cNvSpPr/>
            <p:nvPr/>
          </p:nvSpPr>
          <p:spPr>
            <a:xfrm rot="514838">
              <a:off x="7552531" y="584380"/>
              <a:ext cx="279823" cy="481622"/>
            </a:xfrm>
            <a:custGeom>
              <a:avLst/>
              <a:gdLst/>
              <a:ahLst/>
              <a:cxnLst/>
              <a:rect l="l" t="t" r="r" b="b"/>
              <a:pathLst>
                <a:path w="11193" h="19265" extrusionOk="0">
                  <a:moveTo>
                    <a:pt x="11192" y="0"/>
                  </a:moveTo>
                  <a:cubicBezTo>
                    <a:pt x="4906" y="179"/>
                    <a:pt x="1" y="7489"/>
                    <a:pt x="251" y="16335"/>
                  </a:cubicBezTo>
                  <a:cubicBezTo>
                    <a:pt x="274" y="17312"/>
                    <a:pt x="370" y="18288"/>
                    <a:pt x="524" y="19252"/>
                  </a:cubicBezTo>
                  <a:lnTo>
                    <a:pt x="548" y="19264"/>
                  </a:lnTo>
                  <a:cubicBezTo>
                    <a:pt x="608" y="19217"/>
                    <a:pt x="667" y="19157"/>
                    <a:pt x="727" y="19098"/>
                  </a:cubicBezTo>
                  <a:cubicBezTo>
                    <a:pt x="1780" y="18199"/>
                    <a:pt x="3085" y="17746"/>
                    <a:pt x="4392" y="17746"/>
                  </a:cubicBezTo>
                  <a:cubicBezTo>
                    <a:pt x="5596" y="17746"/>
                    <a:pt x="6801" y="18131"/>
                    <a:pt x="7811" y="18907"/>
                  </a:cubicBezTo>
                  <a:cubicBezTo>
                    <a:pt x="7883" y="18955"/>
                    <a:pt x="7942" y="19014"/>
                    <a:pt x="8002" y="19062"/>
                  </a:cubicBezTo>
                  <a:cubicBezTo>
                    <a:pt x="5704" y="6013"/>
                    <a:pt x="11192" y="0"/>
                    <a:pt x="11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9"/>
            <p:cNvSpPr/>
            <p:nvPr/>
          </p:nvSpPr>
          <p:spPr>
            <a:xfrm rot="514838">
              <a:off x="7287764" y="1047199"/>
              <a:ext cx="492522" cy="753145"/>
            </a:xfrm>
            <a:custGeom>
              <a:avLst/>
              <a:gdLst/>
              <a:ahLst/>
              <a:cxnLst/>
              <a:rect l="l" t="t" r="r" b="b"/>
              <a:pathLst>
                <a:path w="19701" h="30126" extrusionOk="0">
                  <a:moveTo>
                    <a:pt x="169" y="1"/>
                  </a:moveTo>
                  <a:cubicBezTo>
                    <a:pt x="84" y="1"/>
                    <a:pt x="1" y="94"/>
                    <a:pt x="67" y="193"/>
                  </a:cubicBezTo>
                  <a:lnTo>
                    <a:pt x="19426" y="30078"/>
                  </a:lnTo>
                  <a:cubicBezTo>
                    <a:pt x="19450" y="30114"/>
                    <a:pt x="19498" y="30126"/>
                    <a:pt x="19534" y="30126"/>
                  </a:cubicBezTo>
                  <a:lnTo>
                    <a:pt x="19545" y="30126"/>
                  </a:lnTo>
                  <a:cubicBezTo>
                    <a:pt x="19641" y="30126"/>
                    <a:pt x="19700" y="30018"/>
                    <a:pt x="19641" y="29935"/>
                  </a:cubicBezTo>
                  <a:lnTo>
                    <a:pt x="269" y="62"/>
                  </a:lnTo>
                  <a:cubicBezTo>
                    <a:pt x="244" y="19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9"/>
            <p:cNvSpPr/>
            <p:nvPr/>
          </p:nvSpPr>
          <p:spPr>
            <a:xfrm rot="514838">
              <a:off x="7470378" y="1059348"/>
              <a:ext cx="308398" cy="754645"/>
            </a:xfrm>
            <a:custGeom>
              <a:avLst/>
              <a:gdLst/>
              <a:ahLst/>
              <a:cxnLst/>
              <a:rect l="l" t="t" r="r" b="b"/>
              <a:pathLst>
                <a:path w="12336" h="30186" extrusionOk="0">
                  <a:moveTo>
                    <a:pt x="146" y="1"/>
                  </a:moveTo>
                  <a:cubicBezTo>
                    <a:pt x="129" y="1"/>
                    <a:pt x="112" y="5"/>
                    <a:pt x="96" y="15"/>
                  </a:cubicBezTo>
                  <a:cubicBezTo>
                    <a:pt x="24" y="39"/>
                    <a:pt x="1" y="110"/>
                    <a:pt x="24" y="170"/>
                  </a:cubicBezTo>
                  <a:lnTo>
                    <a:pt x="12073" y="30114"/>
                  </a:lnTo>
                  <a:cubicBezTo>
                    <a:pt x="12097" y="30162"/>
                    <a:pt x="12145" y="30186"/>
                    <a:pt x="12193" y="30186"/>
                  </a:cubicBezTo>
                  <a:lnTo>
                    <a:pt x="12240" y="30186"/>
                  </a:lnTo>
                  <a:cubicBezTo>
                    <a:pt x="12300" y="30150"/>
                    <a:pt x="12335" y="30078"/>
                    <a:pt x="12312" y="30019"/>
                  </a:cubicBezTo>
                  <a:lnTo>
                    <a:pt x="251" y="75"/>
                  </a:lnTo>
                  <a:cubicBezTo>
                    <a:pt x="233" y="32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9"/>
            <p:cNvSpPr/>
            <p:nvPr/>
          </p:nvSpPr>
          <p:spPr>
            <a:xfrm rot="514838">
              <a:off x="7656435" y="1068253"/>
              <a:ext cx="121374" cy="759670"/>
            </a:xfrm>
            <a:custGeom>
              <a:avLst/>
              <a:gdLst/>
              <a:ahLst/>
              <a:cxnLst/>
              <a:rect l="l" t="t" r="r" b="b"/>
              <a:pathLst>
                <a:path w="4855" h="30387" extrusionOk="0">
                  <a:moveTo>
                    <a:pt x="142" y="0"/>
                  </a:moveTo>
                  <a:cubicBezTo>
                    <a:pt x="72" y="0"/>
                    <a:pt x="1" y="53"/>
                    <a:pt x="21" y="145"/>
                  </a:cubicBezTo>
                  <a:lnTo>
                    <a:pt x="4604" y="30279"/>
                  </a:lnTo>
                  <a:cubicBezTo>
                    <a:pt x="4604" y="30351"/>
                    <a:pt x="4664" y="30387"/>
                    <a:pt x="4724" y="30387"/>
                  </a:cubicBezTo>
                  <a:lnTo>
                    <a:pt x="4747" y="30387"/>
                  </a:lnTo>
                  <a:cubicBezTo>
                    <a:pt x="4807" y="30375"/>
                    <a:pt x="4854" y="30315"/>
                    <a:pt x="4843" y="30244"/>
                  </a:cubicBezTo>
                  <a:lnTo>
                    <a:pt x="259" y="109"/>
                  </a:lnTo>
                  <a:cubicBezTo>
                    <a:pt x="253" y="35"/>
                    <a:pt x="198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9"/>
            <p:cNvSpPr/>
            <p:nvPr/>
          </p:nvSpPr>
          <p:spPr>
            <a:xfrm rot="514838">
              <a:off x="7769268" y="1090464"/>
              <a:ext cx="448747" cy="779070"/>
            </a:xfrm>
            <a:custGeom>
              <a:avLst/>
              <a:gdLst/>
              <a:ahLst/>
              <a:cxnLst/>
              <a:rect l="l" t="t" r="r" b="b"/>
              <a:pathLst>
                <a:path w="17950" h="31163" extrusionOk="0">
                  <a:moveTo>
                    <a:pt x="17793" y="0"/>
                  </a:moveTo>
                  <a:cubicBezTo>
                    <a:pt x="17758" y="0"/>
                    <a:pt x="17722" y="16"/>
                    <a:pt x="17693" y="52"/>
                  </a:cubicBezTo>
                  <a:lnTo>
                    <a:pt x="36" y="30984"/>
                  </a:lnTo>
                  <a:cubicBezTo>
                    <a:pt x="1" y="31044"/>
                    <a:pt x="24" y="31115"/>
                    <a:pt x="84" y="31151"/>
                  </a:cubicBezTo>
                  <a:cubicBezTo>
                    <a:pt x="108" y="31163"/>
                    <a:pt x="120" y="31163"/>
                    <a:pt x="144" y="31163"/>
                  </a:cubicBezTo>
                  <a:cubicBezTo>
                    <a:pt x="191" y="31163"/>
                    <a:pt x="227" y="31139"/>
                    <a:pt x="251" y="31103"/>
                  </a:cubicBezTo>
                  <a:lnTo>
                    <a:pt x="17908" y="183"/>
                  </a:lnTo>
                  <a:cubicBezTo>
                    <a:pt x="17949" y="83"/>
                    <a:pt x="17875" y="0"/>
                    <a:pt x="1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 rot="514838">
              <a:off x="7769655" y="1085319"/>
              <a:ext cx="266148" cy="770545"/>
            </a:xfrm>
            <a:custGeom>
              <a:avLst/>
              <a:gdLst/>
              <a:ahLst/>
              <a:cxnLst/>
              <a:rect l="l" t="t" r="r" b="b"/>
              <a:pathLst>
                <a:path w="10646" h="30822" extrusionOk="0">
                  <a:moveTo>
                    <a:pt x="10495" y="0"/>
                  </a:moveTo>
                  <a:cubicBezTo>
                    <a:pt x="10448" y="0"/>
                    <a:pt x="10401" y="27"/>
                    <a:pt x="10383" y="92"/>
                  </a:cubicBezTo>
                  <a:lnTo>
                    <a:pt x="24" y="30667"/>
                  </a:lnTo>
                  <a:cubicBezTo>
                    <a:pt x="1" y="30726"/>
                    <a:pt x="36" y="30798"/>
                    <a:pt x="108" y="30822"/>
                  </a:cubicBezTo>
                  <a:lnTo>
                    <a:pt x="144" y="30822"/>
                  </a:lnTo>
                  <a:cubicBezTo>
                    <a:pt x="203" y="30822"/>
                    <a:pt x="239" y="30798"/>
                    <a:pt x="263" y="30750"/>
                  </a:cubicBezTo>
                  <a:lnTo>
                    <a:pt x="10609" y="163"/>
                  </a:lnTo>
                  <a:cubicBezTo>
                    <a:pt x="10646" y="68"/>
                    <a:pt x="10570" y="0"/>
                    <a:pt x="10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 rot="514838">
              <a:off x="7770568" y="1077140"/>
              <a:ext cx="78599" cy="764745"/>
            </a:xfrm>
            <a:custGeom>
              <a:avLst/>
              <a:gdLst/>
              <a:ahLst/>
              <a:cxnLst/>
              <a:rect l="l" t="t" r="r" b="b"/>
              <a:pathLst>
                <a:path w="3144" h="30590" extrusionOk="0">
                  <a:moveTo>
                    <a:pt x="3006" y="1"/>
                  </a:moveTo>
                  <a:cubicBezTo>
                    <a:pt x="2943" y="1"/>
                    <a:pt x="2893" y="55"/>
                    <a:pt x="2882" y="110"/>
                  </a:cubicBezTo>
                  <a:lnTo>
                    <a:pt x="12" y="30459"/>
                  </a:lnTo>
                  <a:cubicBezTo>
                    <a:pt x="1" y="30530"/>
                    <a:pt x="48" y="30590"/>
                    <a:pt x="120" y="30590"/>
                  </a:cubicBezTo>
                  <a:lnTo>
                    <a:pt x="132" y="30590"/>
                  </a:lnTo>
                  <a:cubicBezTo>
                    <a:pt x="203" y="30590"/>
                    <a:pt x="251" y="30542"/>
                    <a:pt x="262" y="30482"/>
                  </a:cubicBezTo>
                  <a:lnTo>
                    <a:pt x="3132" y="133"/>
                  </a:lnTo>
                  <a:cubicBezTo>
                    <a:pt x="3144" y="74"/>
                    <a:pt x="3084" y="14"/>
                    <a:pt x="3025" y="2"/>
                  </a:cubicBezTo>
                  <a:cubicBezTo>
                    <a:pt x="3019" y="1"/>
                    <a:pt x="3012" y="1"/>
                    <a:pt x="3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62623" y="-8502"/>
            <a:ext cx="8454746" cy="884352"/>
            <a:chOff x="213236" y="174181"/>
            <a:chExt cx="8454746" cy="884352"/>
          </a:xfrm>
        </p:grpSpPr>
        <p:sp>
          <p:nvSpPr>
            <p:cNvPr id="66" name="Google Shape;719;p43"/>
            <p:cNvSpPr txBox="1">
              <a:spLocks/>
            </p:cNvSpPr>
            <p:nvPr/>
          </p:nvSpPr>
          <p:spPr>
            <a:xfrm>
              <a:off x="1013835" y="405889"/>
              <a:ext cx="7654147" cy="527700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vi-VN" sz="2800" dirty="0">
                  <a:solidFill>
                    <a:srgbClr val="FC1037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Cuộc bầu cử Quốc hội thống nhất (Quốc hội khóa VI):</a:t>
              </a:r>
              <a:endParaRPr lang="en-US" sz="2800" dirty="0">
                <a:solidFill>
                  <a:srgbClr val="FC1037"/>
                </a:solidFill>
                <a:latin typeface="Pattaya" panose="00000500000000000000" pitchFamily="2" charset="-34"/>
                <a:cs typeface="Pattaya" panose="00000500000000000000" pitchFamily="2" charset="-34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213236" y="174181"/>
              <a:ext cx="863948" cy="884352"/>
              <a:chOff x="634477" y="674401"/>
              <a:chExt cx="863948" cy="884352"/>
            </a:xfrm>
          </p:grpSpPr>
          <p:pic>
            <p:nvPicPr>
              <p:cNvPr id="68" name="Google Shape;718;p43"/>
              <p:cNvPicPr preferRelativeResize="0"/>
              <p:nvPr/>
            </p:nvPicPr>
            <p:blipFill>
              <a:blip r:embed="rId3">
                <a:alphaModFix amt="78000"/>
              </a:blip>
              <a:stretch>
                <a:fillRect/>
              </a:stretch>
            </p:blipFill>
            <p:spPr>
              <a:xfrm rot="-5400000">
                <a:off x="592601" y="716277"/>
                <a:ext cx="884352" cy="80059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9" name="Google Shape;720;p43"/>
              <p:cNvSpPr txBox="1">
                <a:spLocks/>
              </p:cNvSpPr>
              <p:nvPr/>
            </p:nvSpPr>
            <p:spPr>
              <a:xfrm>
                <a:off x="636825" y="796302"/>
                <a:ext cx="861600" cy="5934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:r>
                  <a:rPr lang="en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01</a:t>
                </a:r>
              </a:p>
            </p:txBody>
          </p:sp>
        </p:grpSp>
      </p:grpSp>
      <p:sp>
        <p:nvSpPr>
          <p:cNvPr id="70" name="Google Shape;635;p47">
            <a:extLst>
              <a:ext uri="{FF2B5EF4-FFF2-40B4-BE49-F238E27FC236}">
                <a16:creationId xmlns:a16="http://schemas.microsoft.com/office/drawing/2014/main" id="{32DBE555-AF40-4482-8FCA-2EBF32311781}"/>
              </a:ext>
            </a:extLst>
          </p:cNvPr>
          <p:cNvSpPr txBox="1">
            <a:spLocks/>
          </p:cNvSpPr>
          <p:nvPr/>
        </p:nvSpPr>
        <p:spPr>
          <a:xfrm>
            <a:off x="260639" y="1230682"/>
            <a:ext cx="7667690" cy="2020851"/>
          </a:xfrm>
          <a:prstGeom prst="doubleWav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2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ctr">
              <a:lnSpc>
                <a:spcPct val="100000"/>
              </a:lnSpc>
              <a:buFont typeface="Quicksand Medium"/>
              <a:buNone/>
            </a:pPr>
            <a:r>
              <a:rPr lang="vi-VN" sz="3200" b="1" dirty="0">
                <a:solidFill>
                  <a:schemeClr val="bg1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Đọc thầm nội dung từ “Sau ngày 30-04-1975 ... đi bầu cử” để tìm hiểu về cuộc bầu cử Quốc hội thống nhất.</a:t>
            </a:r>
            <a:endParaRPr lang="en-US" sz="3200" b="1" dirty="0">
              <a:solidFill>
                <a:schemeClr val="bg1"/>
              </a:solidFill>
              <a:latin typeface="Candara" panose="020E0502030303020204" pitchFamily="34" charset="0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74857" y="179852"/>
            <a:ext cx="8392398" cy="4672262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solidFill>
              <a:schemeClr val="tx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GB" sz="2800" b="1" dirty="0" err="1">
                <a:solidFill>
                  <a:srgbClr val="FB252A"/>
                </a:solidFill>
              </a:rPr>
              <a:t>Câu</a:t>
            </a:r>
            <a:r>
              <a:rPr lang="en-GB" sz="2800" b="1" dirty="0">
                <a:solidFill>
                  <a:srgbClr val="FB252A"/>
                </a:solidFill>
              </a:rPr>
              <a:t> </a:t>
            </a:r>
            <a:r>
              <a:rPr lang="en-GB" sz="2800" b="1" dirty="0" err="1">
                <a:solidFill>
                  <a:srgbClr val="FB252A"/>
                </a:solidFill>
              </a:rPr>
              <a:t>hỏi</a:t>
            </a:r>
            <a:r>
              <a:rPr lang="en-GB" sz="2800" b="1" dirty="0">
                <a:solidFill>
                  <a:srgbClr val="FB252A"/>
                </a:solidFill>
              </a:rPr>
              <a:t> </a:t>
            </a:r>
            <a:r>
              <a:rPr lang="en-GB" sz="2800" b="1" dirty="0" err="1">
                <a:solidFill>
                  <a:srgbClr val="FB252A"/>
                </a:solidFill>
              </a:rPr>
              <a:t>thảo</a:t>
            </a:r>
            <a:r>
              <a:rPr lang="en-GB" sz="2800" b="1" dirty="0">
                <a:solidFill>
                  <a:srgbClr val="FB252A"/>
                </a:solidFill>
              </a:rPr>
              <a:t> </a:t>
            </a:r>
            <a:r>
              <a:rPr lang="en-GB" sz="2800" b="1" dirty="0" err="1">
                <a:solidFill>
                  <a:srgbClr val="FB252A"/>
                </a:solidFill>
              </a:rPr>
              <a:t>luận</a:t>
            </a:r>
            <a:r>
              <a:rPr lang="en-GB" sz="2800" b="1" dirty="0">
                <a:solidFill>
                  <a:srgbClr val="FB252A"/>
                </a:solidFill>
              </a:rPr>
              <a:t>:</a:t>
            </a:r>
          </a:p>
          <a:p>
            <a:pPr algn="just" eaLnBrk="1" hangingPunct="1">
              <a:lnSpc>
                <a:spcPct val="120000"/>
              </a:lnSpc>
              <a:defRPr/>
            </a:pPr>
            <a:r>
              <a:rPr lang="vi-VN" sz="2800" dirty="0">
                <a:solidFill>
                  <a:srgbClr val="002060"/>
                </a:solidFill>
              </a:rPr>
              <a:t>1. Từ năm 1975, sau khi đất nước thống nhất, nhiệm vụ lúc này đặt ra là gì?</a:t>
            </a:r>
            <a:endParaRPr lang="en-GB" sz="2800" dirty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120000"/>
              </a:lnSpc>
              <a:defRPr/>
            </a:pPr>
            <a:r>
              <a:rPr lang="vi-VN" sz="2800" dirty="0">
                <a:solidFill>
                  <a:srgbClr val="002060"/>
                </a:solidFill>
              </a:rPr>
              <a:t>2. Ngày 25-4-1976, trên đất nước ta diễn ra sự kiện lịch sử gì</a:t>
            </a:r>
            <a:r>
              <a:rPr lang="en-GB" sz="2800" dirty="0">
                <a:solidFill>
                  <a:srgbClr val="002060"/>
                </a:solidFill>
              </a:rPr>
              <a:t>?</a:t>
            </a:r>
            <a:endParaRPr lang="vi-VN" sz="2800" dirty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120000"/>
              </a:lnSpc>
              <a:defRPr/>
            </a:pPr>
            <a:r>
              <a:rPr lang="vi-VN" sz="2800" dirty="0">
                <a:solidFill>
                  <a:srgbClr val="002060"/>
                </a:solidFill>
              </a:rPr>
              <a:t>3. Quang cảnh của đất nước và tinh thần của nhân dân ta trong ngày này ra sao?</a:t>
            </a:r>
          </a:p>
          <a:p>
            <a:pPr algn="just" eaLnBrk="1" hangingPunct="1">
              <a:lnSpc>
                <a:spcPct val="120000"/>
              </a:lnSpc>
              <a:defRPr/>
            </a:pPr>
            <a:r>
              <a:rPr lang="vi-VN" sz="2800" dirty="0">
                <a:solidFill>
                  <a:srgbClr val="002060"/>
                </a:solidFill>
              </a:rPr>
              <a:t>4. Kết quả của cuộc Tổng tuyển cử bầu Quốc hội chung trên cả nước ngày 25-4-1976?</a:t>
            </a:r>
            <a:endParaRPr lang="en-GB" sz="2800" dirty="0">
              <a:solidFill>
                <a:srgbClr val="002060"/>
              </a:solidFill>
            </a:endParaRPr>
          </a:p>
        </p:txBody>
      </p:sp>
      <p:grpSp>
        <p:nvGrpSpPr>
          <p:cNvPr id="31" name="Google Shape;356;p41"/>
          <p:cNvGrpSpPr/>
          <p:nvPr/>
        </p:nvGrpSpPr>
        <p:grpSpPr>
          <a:xfrm>
            <a:off x="7804298" y="856183"/>
            <a:ext cx="1992479" cy="4287317"/>
            <a:chOff x="6797065" y="633186"/>
            <a:chExt cx="2118345" cy="4558149"/>
          </a:xfrm>
        </p:grpSpPr>
        <p:sp>
          <p:nvSpPr>
            <p:cNvPr id="32" name="Google Shape;357;p41"/>
            <p:cNvSpPr/>
            <p:nvPr/>
          </p:nvSpPr>
          <p:spPr>
            <a:xfrm flipH="1">
              <a:off x="6797065" y="633186"/>
              <a:ext cx="2118345" cy="4558106"/>
            </a:xfrm>
            <a:custGeom>
              <a:avLst/>
              <a:gdLst/>
              <a:ahLst/>
              <a:cxnLst/>
              <a:rect l="l" t="t" r="r" b="b"/>
              <a:pathLst>
                <a:path w="97384" h="209544" extrusionOk="0">
                  <a:moveTo>
                    <a:pt x="8392" y="51100"/>
                  </a:moveTo>
                  <a:cubicBezTo>
                    <a:pt x="12768" y="54639"/>
                    <a:pt x="18128" y="59094"/>
                    <a:pt x="20714" y="61250"/>
                  </a:cubicBezTo>
                  <a:cubicBezTo>
                    <a:pt x="20383" y="62547"/>
                    <a:pt x="20112" y="63471"/>
                    <a:pt x="19940" y="63700"/>
                  </a:cubicBezTo>
                  <a:cubicBezTo>
                    <a:pt x="19245" y="64627"/>
                    <a:pt x="17622" y="74598"/>
                    <a:pt x="17622" y="77843"/>
                  </a:cubicBezTo>
                  <a:cubicBezTo>
                    <a:pt x="17622" y="81090"/>
                    <a:pt x="23418" y="85727"/>
                    <a:pt x="23418" y="85727"/>
                  </a:cubicBezTo>
                  <a:cubicBezTo>
                    <a:pt x="23418" y="85727"/>
                    <a:pt x="23650" y="86655"/>
                    <a:pt x="23650" y="90364"/>
                  </a:cubicBezTo>
                  <a:cubicBezTo>
                    <a:pt x="23650" y="94075"/>
                    <a:pt x="25969" y="97089"/>
                    <a:pt x="25969" y="97089"/>
                  </a:cubicBezTo>
                  <a:lnTo>
                    <a:pt x="24750" y="97414"/>
                  </a:lnTo>
                  <a:lnTo>
                    <a:pt x="12584" y="67094"/>
                  </a:lnTo>
                  <a:cubicBezTo>
                    <a:pt x="12681" y="65274"/>
                    <a:pt x="12810" y="61552"/>
                    <a:pt x="12289" y="60686"/>
                  </a:cubicBezTo>
                  <a:cubicBezTo>
                    <a:pt x="11594" y="59526"/>
                    <a:pt x="11594" y="57439"/>
                    <a:pt x="10665" y="55353"/>
                  </a:cubicBezTo>
                  <a:cubicBezTo>
                    <a:pt x="10045" y="53956"/>
                    <a:pt x="9010" y="52146"/>
                    <a:pt x="8392" y="51100"/>
                  </a:cubicBezTo>
                  <a:close/>
                  <a:moveTo>
                    <a:pt x="54723" y="1"/>
                  </a:moveTo>
                  <a:cubicBezTo>
                    <a:pt x="52048" y="1"/>
                    <a:pt x="47433" y="606"/>
                    <a:pt x="43359" y="2023"/>
                  </a:cubicBezTo>
                  <a:cubicBezTo>
                    <a:pt x="38026" y="3879"/>
                    <a:pt x="36403" y="9443"/>
                    <a:pt x="36171" y="11530"/>
                  </a:cubicBezTo>
                  <a:cubicBezTo>
                    <a:pt x="35940" y="13616"/>
                    <a:pt x="36171" y="17327"/>
                    <a:pt x="35708" y="18717"/>
                  </a:cubicBezTo>
                  <a:cubicBezTo>
                    <a:pt x="35244" y="20109"/>
                    <a:pt x="35244" y="22196"/>
                    <a:pt x="35244" y="22196"/>
                  </a:cubicBezTo>
                  <a:lnTo>
                    <a:pt x="38245" y="22431"/>
                  </a:lnTo>
                  <a:lnTo>
                    <a:pt x="38722" y="24050"/>
                  </a:lnTo>
                  <a:lnTo>
                    <a:pt x="38954" y="31702"/>
                  </a:lnTo>
                  <a:lnTo>
                    <a:pt x="37331" y="32398"/>
                  </a:lnTo>
                  <a:lnTo>
                    <a:pt x="33389" y="37267"/>
                  </a:lnTo>
                  <a:cubicBezTo>
                    <a:pt x="33389" y="37267"/>
                    <a:pt x="25737" y="45383"/>
                    <a:pt x="24347" y="47933"/>
                  </a:cubicBezTo>
                  <a:cubicBezTo>
                    <a:pt x="24335" y="47954"/>
                    <a:pt x="24322" y="47982"/>
                    <a:pt x="24310" y="48005"/>
                  </a:cubicBezTo>
                  <a:lnTo>
                    <a:pt x="14608" y="34717"/>
                  </a:lnTo>
                  <a:cubicBezTo>
                    <a:pt x="14608" y="34717"/>
                    <a:pt x="6493" y="37963"/>
                    <a:pt x="4174" y="40745"/>
                  </a:cubicBezTo>
                  <a:cubicBezTo>
                    <a:pt x="1856" y="43528"/>
                    <a:pt x="0" y="45151"/>
                    <a:pt x="1856" y="46078"/>
                  </a:cubicBezTo>
                  <a:cubicBezTo>
                    <a:pt x="2463" y="46381"/>
                    <a:pt x="4861" y="48253"/>
                    <a:pt x="7809" y="50629"/>
                  </a:cubicBezTo>
                  <a:cubicBezTo>
                    <a:pt x="7658" y="51482"/>
                    <a:pt x="7390" y="53692"/>
                    <a:pt x="8116" y="56049"/>
                  </a:cubicBezTo>
                  <a:cubicBezTo>
                    <a:pt x="9044" y="59063"/>
                    <a:pt x="9275" y="62540"/>
                    <a:pt x="9970" y="64627"/>
                  </a:cubicBezTo>
                  <a:cubicBezTo>
                    <a:pt x="10387" y="65878"/>
                    <a:pt x="11219" y="66876"/>
                    <a:pt x="11819" y="67476"/>
                  </a:cubicBezTo>
                  <a:lnTo>
                    <a:pt x="23155" y="97839"/>
                  </a:lnTo>
                  <a:lnTo>
                    <a:pt x="22491" y="98016"/>
                  </a:lnTo>
                  <a:lnTo>
                    <a:pt x="21564" y="99408"/>
                  </a:lnTo>
                  <a:lnTo>
                    <a:pt x="25042" y="106363"/>
                  </a:lnTo>
                  <a:cubicBezTo>
                    <a:pt x="25042" y="106363"/>
                    <a:pt x="20172" y="107059"/>
                    <a:pt x="18549" y="107059"/>
                  </a:cubicBezTo>
                  <a:cubicBezTo>
                    <a:pt x="16927" y="107059"/>
                    <a:pt x="15998" y="108218"/>
                    <a:pt x="15998" y="108218"/>
                  </a:cubicBezTo>
                  <a:cubicBezTo>
                    <a:pt x="15998" y="108218"/>
                    <a:pt x="14840" y="107059"/>
                    <a:pt x="12984" y="107059"/>
                  </a:cubicBezTo>
                  <a:cubicBezTo>
                    <a:pt x="11130" y="107059"/>
                    <a:pt x="10434" y="109610"/>
                    <a:pt x="10434" y="109610"/>
                  </a:cubicBezTo>
                  <a:lnTo>
                    <a:pt x="11825" y="111233"/>
                  </a:lnTo>
                  <a:lnTo>
                    <a:pt x="11594" y="113551"/>
                  </a:lnTo>
                  <a:cubicBezTo>
                    <a:pt x="11594" y="113551"/>
                    <a:pt x="12057" y="117262"/>
                    <a:pt x="13217" y="119812"/>
                  </a:cubicBezTo>
                  <a:cubicBezTo>
                    <a:pt x="14377" y="122362"/>
                    <a:pt x="22028" y="128854"/>
                    <a:pt x="23882" y="129551"/>
                  </a:cubicBezTo>
                  <a:cubicBezTo>
                    <a:pt x="24253" y="129689"/>
                    <a:pt x="24671" y="129745"/>
                    <a:pt x="25101" y="129745"/>
                  </a:cubicBezTo>
                  <a:cubicBezTo>
                    <a:pt x="26823" y="129745"/>
                    <a:pt x="28752" y="128854"/>
                    <a:pt x="28752" y="128854"/>
                  </a:cubicBezTo>
                  <a:lnTo>
                    <a:pt x="31999" y="136274"/>
                  </a:lnTo>
                  <a:lnTo>
                    <a:pt x="34316" y="143230"/>
                  </a:lnTo>
                  <a:cubicBezTo>
                    <a:pt x="34316" y="143230"/>
                    <a:pt x="36171" y="153896"/>
                    <a:pt x="36171" y="156446"/>
                  </a:cubicBezTo>
                  <a:cubicBezTo>
                    <a:pt x="36171" y="158997"/>
                    <a:pt x="32462" y="181720"/>
                    <a:pt x="32462" y="181720"/>
                  </a:cubicBezTo>
                  <a:lnTo>
                    <a:pt x="29680" y="195863"/>
                  </a:lnTo>
                  <a:lnTo>
                    <a:pt x="29215" y="209544"/>
                  </a:lnTo>
                  <a:lnTo>
                    <a:pt x="68168" y="209544"/>
                  </a:lnTo>
                  <a:lnTo>
                    <a:pt x="68633" y="207920"/>
                  </a:lnTo>
                  <a:lnTo>
                    <a:pt x="68633" y="202124"/>
                  </a:lnTo>
                  <a:cubicBezTo>
                    <a:pt x="68633" y="202124"/>
                    <a:pt x="71879" y="191457"/>
                    <a:pt x="73270" y="183805"/>
                  </a:cubicBezTo>
                  <a:cubicBezTo>
                    <a:pt x="74661" y="176155"/>
                    <a:pt x="71879" y="171748"/>
                    <a:pt x="71879" y="171748"/>
                  </a:cubicBezTo>
                  <a:lnTo>
                    <a:pt x="69560" y="161314"/>
                  </a:lnTo>
                  <a:lnTo>
                    <a:pt x="66082" y="140446"/>
                  </a:lnTo>
                  <a:lnTo>
                    <a:pt x="67705" y="139750"/>
                  </a:lnTo>
                  <a:cubicBezTo>
                    <a:pt x="67705" y="139750"/>
                    <a:pt x="70024" y="137664"/>
                    <a:pt x="70951" y="136273"/>
                  </a:cubicBezTo>
                  <a:cubicBezTo>
                    <a:pt x="71879" y="134882"/>
                    <a:pt x="70719" y="131636"/>
                    <a:pt x="70719" y="131635"/>
                  </a:cubicBezTo>
                  <a:lnTo>
                    <a:pt x="70719" y="131635"/>
                  </a:lnTo>
                  <a:lnTo>
                    <a:pt x="73095" y="134209"/>
                  </a:lnTo>
                  <a:lnTo>
                    <a:pt x="77907" y="142997"/>
                  </a:lnTo>
                  <a:lnTo>
                    <a:pt x="79531" y="141373"/>
                  </a:lnTo>
                  <a:lnTo>
                    <a:pt x="75108" y="133535"/>
                  </a:lnTo>
                  <a:lnTo>
                    <a:pt x="75153" y="133504"/>
                  </a:lnTo>
                  <a:lnTo>
                    <a:pt x="89373" y="156533"/>
                  </a:lnTo>
                  <a:lnTo>
                    <a:pt x="87878" y="157142"/>
                  </a:lnTo>
                  <a:cubicBezTo>
                    <a:pt x="88422" y="157483"/>
                    <a:pt x="89046" y="157601"/>
                    <a:pt x="89657" y="157601"/>
                  </a:cubicBezTo>
                  <a:cubicBezTo>
                    <a:pt x="89780" y="157601"/>
                    <a:pt x="89902" y="157596"/>
                    <a:pt x="90023" y="157587"/>
                  </a:cubicBezTo>
                  <a:lnTo>
                    <a:pt x="95761" y="166881"/>
                  </a:lnTo>
                  <a:lnTo>
                    <a:pt x="97383" y="165257"/>
                  </a:lnTo>
                  <a:lnTo>
                    <a:pt x="92380" y="156973"/>
                  </a:lnTo>
                  <a:cubicBezTo>
                    <a:pt x="92466" y="156935"/>
                    <a:pt x="92515" y="156910"/>
                    <a:pt x="92515" y="156910"/>
                  </a:cubicBezTo>
                  <a:cubicBezTo>
                    <a:pt x="95261" y="154753"/>
                    <a:pt x="94523" y="154587"/>
                    <a:pt x="94230" y="154587"/>
                  </a:cubicBezTo>
                  <a:cubicBezTo>
                    <a:pt x="94177" y="154587"/>
                    <a:pt x="94138" y="154592"/>
                    <a:pt x="94138" y="154592"/>
                  </a:cubicBezTo>
                  <a:lnTo>
                    <a:pt x="91575" y="155637"/>
                  </a:lnTo>
                  <a:lnTo>
                    <a:pt x="77303" y="132007"/>
                  </a:lnTo>
                  <a:lnTo>
                    <a:pt x="78834" y="130942"/>
                  </a:lnTo>
                  <a:lnTo>
                    <a:pt x="66082" y="104972"/>
                  </a:lnTo>
                  <a:lnTo>
                    <a:pt x="64923" y="101262"/>
                  </a:lnTo>
                  <a:lnTo>
                    <a:pt x="64923" y="101262"/>
                  </a:lnTo>
                  <a:cubicBezTo>
                    <a:pt x="64923" y="101263"/>
                    <a:pt x="65851" y="102422"/>
                    <a:pt x="66546" y="103349"/>
                  </a:cubicBezTo>
                  <a:cubicBezTo>
                    <a:pt x="67089" y="104073"/>
                    <a:pt x="67773" y="104657"/>
                    <a:pt x="68599" y="104657"/>
                  </a:cubicBezTo>
                  <a:cubicBezTo>
                    <a:pt x="68831" y="104657"/>
                    <a:pt x="69074" y="104611"/>
                    <a:pt x="69328" y="104509"/>
                  </a:cubicBezTo>
                  <a:cubicBezTo>
                    <a:pt x="70487" y="104045"/>
                    <a:pt x="69097" y="101726"/>
                    <a:pt x="68400" y="100567"/>
                  </a:cubicBezTo>
                  <a:cubicBezTo>
                    <a:pt x="67705" y="99408"/>
                    <a:pt x="64459" y="95234"/>
                    <a:pt x="64459" y="95234"/>
                  </a:cubicBezTo>
                  <a:lnTo>
                    <a:pt x="63995" y="93147"/>
                  </a:lnTo>
                  <a:lnTo>
                    <a:pt x="62835" y="89669"/>
                  </a:lnTo>
                  <a:lnTo>
                    <a:pt x="62835" y="82249"/>
                  </a:lnTo>
                  <a:cubicBezTo>
                    <a:pt x="62835" y="79235"/>
                    <a:pt x="62603" y="74366"/>
                    <a:pt x="62140" y="71352"/>
                  </a:cubicBezTo>
                  <a:cubicBezTo>
                    <a:pt x="61676" y="68337"/>
                    <a:pt x="59126" y="59758"/>
                    <a:pt x="59126" y="59758"/>
                  </a:cubicBezTo>
                  <a:cubicBezTo>
                    <a:pt x="59126" y="59758"/>
                    <a:pt x="56807" y="56744"/>
                    <a:pt x="56343" y="54888"/>
                  </a:cubicBezTo>
                  <a:cubicBezTo>
                    <a:pt x="55880" y="53034"/>
                    <a:pt x="50314" y="44686"/>
                    <a:pt x="50314" y="44686"/>
                  </a:cubicBezTo>
                  <a:cubicBezTo>
                    <a:pt x="50314" y="44686"/>
                    <a:pt x="50547" y="42137"/>
                    <a:pt x="51242" y="40282"/>
                  </a:cubicBezTo>
                  <a:cubicBezTo>
                    <a:pt x="51937" y="38427"/>
                    <a:pt x="53561" y="37267"/>
                    <a:pt x="53561" y="37267"/>
                  </a:cubicBezTo>
                  <a:lnTo>
                    <a:pt x="57039" y="37267"/>
                  </a:lnTo>
                  <a:cubicBezTo>
                    <a:pt x="59821" y="37267"/>
                    <a:pt x="60053" y="35180"/>
                    <a:pt x="60053" y="35180"/>
                  </a:cubicBezTo>
                  <a:lnTo>
                    <a:pt x="61369" y="34716"/>
                  </a:lnTo>
                  <a:cubicBezTo>
                    <a:pt x="61672" y="34454"/>
                    <a:pt x="61854" y="34080"/>
                    <a:pt x="61873" y="33680"/>
                  </a:cubicBezTo>
                  <a:lnTo>
                    <a:pt x="61676" y="31933"/>
                  </a:lnTo>
                  <a:lnTo>
                    <a:pt x="62835" y="31470"/>
                  </a:lnTo>
                  <a:cubicBezTo>
                    <a:pt x="63995" y="31006"/>
                    <a:pt x="63067" y="29384"/>
                    <a:pt x="63067" y="29384"/>
                  </a:cubicBezTo>
                  <a:cubicBezTo>
                    <a:pt x="63067" y="29384"/>
                    <a:pt x="64922" y="28456"/>
                    <a:pt x="64691" y="27297"/>
                  </a:cubicBezTo>
                  <a:cubicBezTo>
                    <a:pt x="64460" y="26137"/>
                    <a:pt x="63299" y="23123"/>
                    <a:pt x="63299" y="23123"/>
                  </a:cubicBezTo>
                  <a:lnTo>
                    <a:pt x="64691" y="21964"/>
                  </a:lnTo>
                  <a:cubicBezTo>
                    <a:pt x="65088" y="21665"/>
                    <a:pt x="66294" y="21580"/>
                    <a:pt x="67543" y="21580"/>
                  </a:cubicBezTo>
                  <a:cubicBezTo>
                    <a:pt x="68452" y="21580"/>
                    <a:pt x="69383" y="21625"/>
                    <a:pt x="70042" y="21667"/>
                  </a:cubicBezTo>
                  <a:cubicBezTo>
                    <a:pt x="70592" y="21701"/>
                    <a:pt x="70951" y="21732"/>
                    <a:pt x="70951" y="21732"/>
                  </a:cubicBezTo>
                  <a:cubicBezTo>
                    <a:pt x="71184" y="19414"/>
                    <a:pt x="67937" y="17790"/>
                    <a:pt x="67937" y="17790"/>
                  </a:cubicBezTo>
                  <a:cubicBezTo>
                    <a:pt x="67937" y="17790"/>
                    <a:pt x="67937" y="14312"/>
                    <a:pt x="67705" y="12689"/>
                  </a:cubicBezTo>
                  <a:cubicBezTo>
                    <a:pt x="67473" y="11065"/>
                    <a:pt x="66083" y="6660"/>
                    <a:pt x="64691" y="5037"/>
                  </a:cubicBezTo>
                  <a:cubicBezTo>
                    <a:pt x="63299" y="3414"/>
                    <a:pt x="58199" y="632"/>
                    <a:pt x="56576" y="168"/>
                  </a:cubicBezTo>
                  <a:cubicBezTo>
                    <a:pt x="56193" y="59"/>
                    <a:pt x="55551" y="1"/>
                    <a:pt x="54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58;p41"/>
            <p:cNvSpPr/>
            <p:nvPr/>
          </p:nvSpPr>
          <p:spPr>
            <a:xfrm flipH="1">
              <a:off x="7957235" y="1431721"/>
              <a:ext cx="575506" cy="1089039"/>
            </a:xfrm>
            <a:custGeom>
              <a:avLst/>
              <a:gdLst/>
              <a:ahLst/>
              <a:cxnLst/>
              <a:rect l="l" t="t" r="r" b="b"/>
              <a:pathLst>
                <a:path w="26457" h="50065" extrusionOk="0">
                  <a:moveTo>
                    <a:pt x="16247" y="1"/>
                  </a:moveTo>
                  <a:lnTo>
                    <a:pt x="15797" y="557"/>
                  </a:lnTo>
                  <a:cubicBezTo>
                    <a:pt x="15797" y="557"/>
                    <a:pt x="8146" y="8673"/>
                    <a:pt x="6755" y="11223"/>
                  </a:cubicBezTo>
                  <a:cubicBezTo>
                    <a:pt x="6743" y="11244"/>
                    <a:pt x="6731" y="11272"/>
                    <a:pt x="6718" y="11295"/>
                  </a:cubicBezTo>
                  <a:lnTo>
                    <a:pt x="6695" y="11262"/>
                  </a:lnTo>
                  <a:lnTo>
                    <a:pt x="3123" y="24540"/>
                  </a:lnTo>
                  <a:cubicBezTo>
                    <a:pt x="2792" y="25837"/>
                    <a:pt x="2520" y="26761"/>
                    <a:pt x="2349" y="26990"/>
                  </a:cubicBezTo>
                  <a:cubicBezTo>
                    <a:pt x="1654" y="27917"/>
                    <a:pt x="30" y="37888"/>
                    <a:pt x="30" y="41133"/>
                  </a:cubicBezTo>
                  <a:cubicBezTo>
                    <a:pt x="30" y="42771"/>
                    <a:pt x="1504" y="44760"/>
                    <a:pt x="2964" y="46331"/>
                  </a:cubicBezTo>
                  <a:cubicBezTo>
                    <a:pt x="5360" y="47955"/>
                    <a:pt x="10279" y="50065"/>
                    <a:pt x="13250" y="50065"/>
                  </a:cubicBezTo>
                  <a:cubicBezTo>
                    <a:pt x="13701" y="50065"/>
                    <a:pt x="14108" y="50016"/>
                    <a:pt x="14453" y="49910"/>
                  </a:cubicBezTo>
                  <a:cubicBezTo>
                    <a:pt x="17638" y="48930"/>
                    <a:pt x="20333" y="46970"/>
                    <a:pt x="20333" y="46970"/>
                  </a:cubicBezTo>
                  <a:cubicBezTo>
                    <a:pt x="20333" y="46970"/>
                    <a:pt x="12004" y="46725"/>
                    <a:pt x="10534" y="46480"/>
                  </a:cubicBezTo>
                  <a:cubicBezTo>
                    <a:pt x="9065" y="46235"/>
                    <a:pt x="16414" y="45746"/>
                    <a:pt x="16903" y="44030"/>
                  </a:cubicBezTo>
                  <a:cubicBezTo>
                    <a:pt x="17393" y="42315"/>
                    <a:pt x="7350" y="42806"/>
                    <a:pt x="3676" y="42070"/>
                  </a:cubicBezTo>
                  <a:cubicBezTo>
                    <a:pt x="0" y="41336"/>
                    <a:pt x="7105" y="40356"/>
                    <a:pt x="10045" y="39621"/>
                  </a:cubicBezTo>
                  <a:cubicBezTo>
                    <a:pt x="12984" y="38886"/>
                    <a:pt x="14210" y="36436"/>
                    <a:pt x="14210" y="36436"/>
                  </a:cubicBezTo>
                  <a:cubicBezTo>
                    <a:pt x="14210" y="36436"/>
                    <a:pt x="9555" y="36436"/>
                    <a:pt x="8820" y="35211"/>
                  </a:cubicBezTo>
                  <a:cubicBezTo>
                    <a:pt x="8085" y="33987"/>
                    <a:pt x="16658" y="34477"/>
                    <a:pt x="17639" y="33987"/>
                  </a:cubicBezTo>
                  <a:cubicBezTo>
                    <a:pt x="18619" y="33497"/>
                    <a:pt x="20334" y="30558"/>
                    <a:pt x="19843" y="29087"/>
                  </a:cubicBezTo>
                  <a:cubicBezTo>
                    <a:pt x="19353" y="27618"/>
                    <a:pt x="15189" y="26882"/>
                    <a:pt x="13964" y="26149"/>
                  </a:cubicBezTo>
                  <a:cubicBezTo>
                    <a:pt x="12739" y="25414"/>
                    <a:pt x="16414" y="23454"/>
                    <a:pt x="17393" y="22473"/>
                  </a:cubicBezTo>
                  <a:cubicBezTo>
                    <a:pt x="18374" y="21494"/>
                    <a:pt x="18863" y="17575"/>
                    <a:pt x="18374" y="17330"/>
                  </a:cubicBezTo>
                  <a:cubicBezTo>
                    <a:pt x="18362" y="17324"/>
                    <a:pt x="18347" y="17321"/>
                    <a:pt x="18328" y="17321"/>
                  </a:cubicBezTo>
                  <a:cubicBezTo>
                    <a:pt x="17611" y="17321"/>
                    <a:pt x="11540" y="21150"/>
                    <a:pt x="9272" y="23376"/>
                  </a:cubicBezTo>
                  <a:cubicBezTo>
                    <a:pt x="11175" y="20859"/>
                    <a:pt x="15846" y="14533"/>
                    <a:pt x="17638" y="12920"/>
                  </a:cubicBezTo>
                  <a:cubicBezTo>
                    <a:pt x="19831" y="10946"/>
                    <a:pt x="19668" y="9169"/>
                    <a:pt x="18557" y="9169"/>
                  </a:cubicBezTo>
                  <a:cubicBezTo>
                    <a:pt x="18426" y="9169"/>
                    <a:pt x="18283" y="9193"/>
                    <a:pt x="18129" y="9245"/>
                  </a:cubicBezTo>
                  <a:cubicBezTo>
                    <a:pt x="16990" y="9625"/>
                    <a:pt x="12617" y="14121"/>
                    <a:pt x="10135" y="17609"/>
                  </a:cubicBezTo>
                  <a:cubicBezTo>
                    <a:pt x="11852" y="14310"/>
                    <a:pt x="14412" y="9428"/>
                    <a:pt x="15679" y="8020"/>
                  </a:cubicBezTo>
                  <a:cubicBezTo>
                    <a:pt x="17884" y="5570"/>
                    <a:pt x="18619" y="6060"/>
                    <a:pt x="17638" y="5815"/>
                  </a:cubicBezTo>
                  <a:cubicBezTo>
                    <a:pt x="17610" y="5808"/>
                    <a:pt x="17578" y="5805"/>
                    <a:pt x="17542" y="5805"/>
                  </a:cubicBezTo>
                  <a:cubicBezTo>
                    <a:pt x="16500" y="5805"/>
                    <a:pt x="12372" y="8736"/>
                    <a:pt x="11606" y="8736"/>
                  </a:cubicBezTo>
                  <a:cubicBezTo>
                    <a:pt x="11489" y="8736"/>
                    <a:pt x="11451" y="8668"/>
                    <a:pt x="11514" y="8510"/>
                  </a:cubicBezTo>
                  <a:cubicBezTo>
                    <a:pt x="12005" y="7284"/>
                    <a:pt x="15434" y="3610"/>
                    <a:pt x="17393" y="3120"/>
                  </a:cubicBezTo>
                  <a:cubicBezTo>
                    <a:pt x="19353" y="2631"/>
                    <a:pt x="23517" y="2386"/>
                    <a:pt x="24987" y="2386"/>
                  </a:cubicBezTo>
                  <a:cubicBezTo>
                    <a:pt x="26457" y="2386"/>
                    <a:pt x="20823" y="916"/>
                    <a:pt x="20823" y="916"/>
                  </a:cubicBezTo>
                  <a:lnTo>
                    <a:pt x="162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59;p41"/>
            <p:cNvSpPr/>
            <p:nvPr/>
          </p:nvSpPr>
          <p:spPr>
            <a:xfrm flipH="1">
              <a:off x="7567974" y="633186"/>
              <a:ext cx="580814" cy="487952"/>
            </a:xfrm>
            <a:custGeom>
              <a:avLst/>
              <a:gdLst/>
              <a:ahLst/>
              <a:cxnLst/>
              <a:rect l="l" t="t" r="r" b="b"/>
              <a:pathLst>
                <a:path w="26701" h="22432" extrusionOk="0">
                  <a:moveTo>
                    <a:pt x="19481" y="1"/>
                  </a:moveTo>
                  <a:cubicBezTo>
                    <a:pt x="16805" y="1"/>
                    <a:pt x="12191" y="606"/>
                    <a:pt x="8117" y="2023"/>
                  </a:cubicBezTo>
                  <a:cubicBezTo>
                    <a:pt x="2784" y="3879"/>
                    <a:pt x="1160" y="9443"/>
                    <a:pt x="928" y="11530"/>
                  </a:cubicBezTo>
                  <a:cubicBezTo>
                    <a:pt x="696" y="13616"/>
                    <a:pt x="928" y="17327"/>
                    <a:pt x="465" y="18717"/>
                  </a:cubicBezTo>
                  <a:cubicBezTo>
                    <a:pt x="1" y="20109"/>
                    <a:pt x="1" y="22196"/>
                    <a:pt x="1" y="22196"/>
                  </a:cubicBezTo>
                  <a:lnTo>
                    <a:pt x="3002" y="22431"/>
                  </a:lnTo>
                  <a:lnTo>
                    <a:pt x="6602" y="16559"/>
                  </a:lnTo>
                  <a:lnTo>
                    <a:pt x="11256" y="13620"/>
                  </a:lnTo>
                  <a:lnTo>
                    <a:pt x="7826" y="13130"/>
                  </a:lnTo>
                  <a:cubicBezTo>
                    <a:pt x="7826" y="13130"/>
                    <a:pt x="7336" y="9945"/>
                    <a:pt x="12726" y="5780"/>
                  </a:cubicBezTo>
                  <a:cubicBezTo>
                    <a:pt x="15885" y="3339"/>
                    <a:pt x="20808" y="2835"/>
                    <a:pt x="24344" y="2835"/>
                  </a:cubicBezTo>
                  <a:cubicBezTo>
                    <a:pt x="25234" y="2835"/>
                    <a:pt x="26036" y="2867"/>
                    <a:pt x="26700" y="2908"/>
                  </a:cubicBezTo>
                  <a:cubicBezTo>
                    <a:pt x="24723" y="1654"/>
                    <a:pt x="22348" y="459"/>
                    <a:pt x="21333" y="168"/>
                  </a:cubicBezTo>
                  <a:cubicBezTo>
                    <a:pt x="20950" y="59"/>
                    <a:pt x="20308" y="1"/>
                    <a:pt x="19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0;p41"/>
            <p:cNvSpPr/>
            <p:nvPr/>
          </p:nvSpPr>
          <p:spPr>
            <a:xfrm flipH="1">
              <a:off x="8068042" y="1322784"/>
              <a:ext cx="40895" cy="22014"/>
            </a:xfrm>
            <a:custGeom>
              <a:avLst/>
              <a:gdLst/>
              <a:ahLst/>
              <a:cxnLst/>
              <a:rect l="l" t="t" r="r" b="b"/>
              <a:pathLst>
                <a:path w="1880" h="1012" extrusionOk="0">
                  <a:moveTo>
                    <a:pt x="1879" y="0"/>
                  </a:moveTo>
                  <a:lnTo>
                    <a:pt x="256" y="696"/>
                  </a:lnTo>
                  <a:lnTo>
                    <a:pt x="0" y="1012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1;p41"/>
            <p:cNvSpPr/>
            <p:nvPr/>
          </p:nvSpPr>
          <p:spPr>
            <a:xfrm flipH="1">
              <a:off x="8010507" y="1375838"/>
              <a:ext cx="150767" cy="59819"/>
            </a:xfrm>
            <a:custGeom>
              <a:avLst/>
              <a:gdLst/>
              <a:ahLst/>
              <a:cxnLst/>
              <a:rect l="l" t="t" r="r" b="b"/>
              <a:pathLst>
                <a:path w="6931" h="2750" extrusionOk="0">
                  <a:moveTo>
                    <a:pt x="1250" y="1"/>
                  </a:moveTo>
                  <a:lnTo>
                    <a:pt x="1" y="1543"/>
                  </a:lnTo>
                  <a:cubicBezTo>
                    <a:pt x="2064" y="1692"/>
                    <a:pt x="6931" y="2750"/>
                    <a:pt x="6931" y="2750"/>
                  </a:cubicBezTo>
                  <a:cubicBezTo>
                    <a:pt x="6931" y="2750"/>
                    <a:pt x="4236" y="1036"/>
                    <a:pt x="3501" y="1036"/>
                  </a:cubicBezTo>
                  <a:cubicBezTo>
                    <a:pt x="3031" y="1036"/>
                    <a:pt x="1961" y="434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62;p41"/>
            <p:cNvSpPr/>
            <p:nvPr/>
          </p:nvSpPr>
          <p:spPr>
            <a:xfrm flipH="1">
              <a:off x="7935895" y="1213869"/>
              <a:ext cx="135496" cy="184505"/>
            </a:xfrm>
            <a:custGeom>
              <a:avLst/>
              <a:gdLst/>
              <a:ahLst/>
              <a:cxnLst/>
              <a:rect l="l" t="t" r="r" b="b"/>
              <a:pathLst>
                <a:path w="6229" h="8482" extrusionOk="0">
                  <a:moveTo>
                    <a:pt x="1" y="0"/>
                  </a:moveTo>
                  <a:lnTo>
                    <a:pt x="152" y="5007"/>
                  </a:lnTo>
                  <a:lnTo>
                    <a:pt x="5003" y="8482"/>
                  </a:lnTo>
                  <a:cubicBezTo>
                    <a:pt x="5003" y="8482"/>
                    <a:pt x="5493" y="7502"/>
                    <a:pt x="5739" y="6521"/>
                  </a:cubicBezTo>
                  <a:cubicBezTo>
                    <a:pt x="5983" y="5542"/>
                    <a:pt x="6228" y="3827"/>
                    <a:pt x="4023" y="2357"/>
                  </a:cubicBezTo>
                  <a:cubicBezTo>
                    <a:pt x="2677" y="1460"/>
                    <a:pt x="1058" y="56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63;p41"/>
            <p:cNvSpPr/>
            <p:nvPr/>
          </p:nvSpPr>
          <p:spPr>
            <a:xfrm flipH="1">
              <a:off x="7424342" y="4162486"/>
              <a:ext cx="463633" cy="1028850"/>
            </a:xfrm>
            <a:custGeom>
              <a:avLst/>
              <a:gdLst/>
              <a:ahLst/>
              <a:cxnLst/>
              <a:rect l="l" t="t" r="r" b="b"/>
              <a:pathLst>
                <a:path w="21314" h="47298" extrusionOk="0">
                  <a:moveTo>
                    <a:pt x="1284" y="0"/>
                  </a:moveTo>
                  <a:cubicBezTo>
                    <a:pt x="1189" y="0"/>
                    <a:pt x="1088" y="22"/>
                    <a:pt x="981" y="67"/>
                  </a:cubicBezTo>
                  <a:lnTo>
                    <a:pt x="736" y="1046"/>
                  </a:lnTo>
                  <a:cubicBezTo>
                    <a:pt x="736" y="1046"/>
                    <a:pt x="1471" y="9865"/>
                    <a:pt x="1226" y="14275"/>
                  </a:cubicBezTo>
                  <a:cubicBezTo>
                    <a:pt x="981" y="18685"/>
                    <a:pt x="1715" y="19420"/>
                    <a:pt x="2205" y="20890"/>
                  </a:cubicBezTo>
                  <a:cubicBezTo>
                    <a:pt x="2695" y="22360"/>
                    <a:pt x="1715" y="32648"/>
                    <a:pt x="1715" y="32648"/>
                  </a:cubicBezTo>
                  <a:cubicBezTo>
                    <a:pt x="1715" y="32648"/>
                    <a:pt x="0" y="43916"/>
                    <a:pt x="246" y="45877"/>
                  </a:cubicBezTo>
                  <a:cubicBezTo>
                    <a:pt x="310" y="46388"/>
                    <a:pt x="509" y="46865"/>
                    <a:pt x="788" y="47298"/>
                  </a:cubicBezTo>
                  <a:lnTo>
                    <a:pt x="8061" y="47298"/>
                  </a:lnTo>
                  <a:cubicBezTo>
                    <a:pt x="9212" y="46270"/>
                    <a:pt x="10270" y="44995"/>
                    <a:pt x="10779" y="43672"/>
                  </a:cubicBezTo>
                  <a:cubicBezTo>
                    <a:pt x="12004" y="40488"/>
                    <a:pt x="17638" y="30689"/>
                    <a:pt x="18863" y="27505"/>
                  </a:cubicBezTo>
                  <a:cubicBezTo>
                    <a:pt x="19756" y="25185"/>
                    <a:pt x="20258" y="23124"/>
                    <a:pt x="19328" y="23124"/>
                  </a:cubicBezTo>
                  <a:cubicBezTo>
                    <a:pt x="18981" y="23124"/>
                    <a:pt x="18436" y="23410"/>
                    <a:pt x="17639" y="24074"/>
                  </a:cubicBezTo>
                  <a:cubicBezTo>
                    <a:pt x="14699" y="26524"/>
                    <a:pt x="11270" y="27014"/>
                    <a:pt x="9555" y="28240"/>
                  </a:cubicBezTo>
                  <a:cubicBezTo>
                    <a:pt x="8927" y="28688"/>
                    <a:pt x="8463" y="28972"/>
                    <a:pt x="8344" y="28972"/>
                  </a:cubicBezTo>
                  <a:cubicBezTo>
                    <a:pt x="8137" y="28972"/>
                    <a:pt x="8964" y="28119"/>
                    <a:pt x="11760" y="25790"/>
                  </a:cubicBezTo>
                  <a:cubicBezTo>
                    <a:pt x="16169" y="22115"/>
                    <a:pt x="19843" y="20645"/>
                    <a:pt x="19843" y="20645"/>
                  </a:cubicBezTo>
                  <a:cubicBezTo>
                    <a:pt x="19843" y="20645"/>
                    <a:pt x="19778" y="20637"/>
                    <a:pt x="19647" y="20637"/>
                  </a:cubicBezTo>
                  <a:cubicBezTo>
                    <a:pt x="19058" y="20637"/>
                    <a:pt x="17127" y="20801"/>
                    <a:pt x="13719" y="22605"/>
                  </a:cubicBezTo>
                  <a:cubicBezTo>
                    <a:pt x="9555" y="24810"/>
                    <a:pt x="8329" y="25300"/>
                    <a:pt x="8329" y="25300"/>
                  </a:cubicBezTo>
                  <a:cubicBezTo>
                    <a:pt x="8329" y="25300"/>
                    <a:pt x="8819" y="21624"/>
                    <a:pt x="11269" y="20154"/>
                  </a:cubicBezTo>
                  <a:cubicBezTo>
                    <a:pt x="13719" y="18684"/>
                    <a:pt x="16658" y="15254"/>
                    <a:pt x="17393" y="14765"/>
                  </a:cubicBezTo>
                  <a:cubicBezTo>
                    <a:pt x="18128" y="14275"/>
                    <a:pt x="21313" y="10601"/>
                    <a:pt x="19108" y="9620"/>
                  </a:cubicBezTo>
                  <a:cubicBezTo>
                    <a:pt x="16903" y="8641"/>
                    <a:pt x="11514" y="7661"/>
                    <a:pt x="10779" y="7416"/>
                  </a:cubicBezTo>
                  <a:cubicBezTo>
                    <a:pt x="10045" y="7170"/>
                    <a:pt x="13719" y="2761"/>
                    <a:pt x="11759" y="2761"/>
                  </a:cubicBezTo>
                  <a:cubicBezTo>
                    <a:pt x="9800" y="2761"/>
                    <a:pt x="10534" y="3986"/>
                    <a:pt x="9064" y="4966"/>
                  </a:cubicBezTo>
                  <a:cubicBezTo>
                    <a:pt x="7595" y="5947"/>
                    <a:pt x="7350" y="7416"/>
                    <a:pt x="7350" y="7416"/>
                  </a:cubicBezTo>
                  <a:cubicBezTo>
                    <a:pt x="7350" y="7416"/>
                    <a:pt x="7448" y="7343"/>
                    <a:pt x="7520" y="7343"/>
                  </a:cubicBezTo>
                  <a:cubicBezTo>
                    <a:pt x="7675" y="7343"/>
                    <a:pt x="7710" y="7687"/>
                    <a:pt x="6370" y="9865"/>
                  </a:cubicBezTo>
                  <a:cubicBezTo>
                    <a:pt x="4410" y="13049"/>
                    <a:pt x="4410" y="14520"/>
                    <a:pt x="3185" y="14765"/>
                  </a:cubicBezTo>
                  <a:cubicBezTo>
                    <a:pt x="3176" y="14767"/>
                    <a:pt x="3167" y="14767"/>
                    <a:pt x="3158" y="14767"/>
                  </a:cubicBezTo>
                  <a:cubicBezTo>
                    <a:pt x="2033" y="14767"/>
                    <a:pt x="3762" y="0"/>
                    <a:pt x="1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64;p41"/>
            <p:cNvSpPr/>
            <p:nvPr/>
          </p:nvSpPr>
          <p:spPr>
            <a:xfrm flipH="1">
              <a:off x="8223659" y="2745093"/>
              <a:ext cx="222702" cy="201776"/>
            </a:xfrm>
            <a:custGeom>
              <a:avLst/>
              <a:gdLst/>
              <a:ahLst/>
              <a:cxnLst/>
              <a:rect l="l" t="t" r="r" b="b"/>
              <a:pathLst>
                <a:path w="10238" h="9276" extrusionOk="0">
                  <a:moveTo>
                    <a:pt x="4406" y="1"/>
                  </a:moveTo>
                  <a:cubicBezTo>
                    <a:pt x="4406" y="1"/>
                    <a:pt x="2605" y="937"/>
                    <a:pt x="1165" y="937"/>
                  </a:cubicBezTo>
                  <a:cubicBezTo>
                    <a:pt x="1084" y="937"/>
                    <a:pt x="1005" y="934"/>
                    <a:pt x="928" y="928"/>
                  </a:cubicBezTo>
                  <a:lnTo>
                    <a:pt x="1" y="2319"/>
                  </a:lnTo>
                  <a:lnTo>
                    <a:pt x="3479" y="9275"/>
                  </a:lnTo>
                  <a:cubicBezTo>
                    <a:pt x="4803" y="8932"/>
                    <a:pt x="8279" y="6924"/>
                    <a:pt x="9258" y="6189"/>
                  </a:cubicBezTo>
                  <a:cubicBezTo>
                    <a:pt x="10238" y="5454"/>
                    <a:pt x="9258" y="3985"/>
                    <a:pt x="8279" y="2760"/>
                  </a:cubicBezTo>
                  <a:cubicBezTo>
                    <a:pt x="7298" y="1535"/>
                    <a:pt x="9013" y="66"/>
                    <a:pt x="9013" y="66"/>
                  </a:cubicBezTo>
                  <a:lnTo>
                    <a:pt x="9013" y="66"/>
                  </a:lnTo>
                  <a:lnTo>
                    <a:pt x="6563" y="800"/>
                  </a:lnTo>
                  <a:lnTo>
                    <a:pt x="440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65;p41"/>
            <p:cNvSpPr/>
            <p:nvPr/>
          </p:nvSpPr>
          <p:spPr>
            <a:xfrm flipH="1">
              <a:off x="8610593" y="2961965"/>
              <a:ext cx="77591" cy="54642"/>
            </a:xfrm>
            <a:custGeom>
              <a:avLst/>
              <a:gdLst/>
              <a:ahLst/>
              <a:cxnLst/>
              <a:rect l="l" t="t" r="r" b="b"/>
              <a:pathLst>
                <a:path w="3567" h="2512" extrusionOk="0">
                  <a:moveTo>
                    <a:pt x="2538" y="1"/>
                  </a:moveTo>
                  <a:cubicBezTo>
                    <a:pt x="816" y="1"/>
                    <a:pt x="94" y="2198"/>
                    <a:pt x="0" y="2511"/>
                  </a:cubicBezTo>
                  <a:cubicBezTo>
                    <a:pt x="558" y="2236"/>
                    <a:pt x="1301" y="1861"/>
                    <a:pt x="2248" y="1364"/>
                  </a:cubicBezTo>
                  <a:cubicBezTo>
                    <a:pt x="3005" y="966"/>
                    <a:pt x="3387" y="533"/>
                    <a:pt x="3567" y="132"/>
                  </a:cubicBezTo>
                  <a:cubicBezTo>
                    <a:pt x="3253" y="56"/>
                    <a:pt x="2915" y="1"/>
                    <a:pt x="2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66;p41"/>
            <p:cNvSpPr/>
            <p:nvPr/>
          </p:nvSpPr>
          <p:spPr>
            <a:xfrm flipH="1">
              <a:off x="7680130" y="3395906"/>
              <a:ext cx="441402" cy="309777"/>
            </a:xfrm>
            <a:custGeom>
              <a:avLst/>
              <a:gdLst/>
              <a:ahLst/>
              <a:cxnLst/>
              <a:rect l="l" t="t" r="r" b="b"/>
              <a:pathLst>
                <a:path w="20292" h="14241" extrusionOk="0">
                  <a:moveTo>
                    <a:pt x="2110" y="1"/>
                  </a:moveTo>
                  <a:cubicBezTo>
                    <a:pt x="1" y="1"/>
                    <a:pt x="449" y="5068"/>
                    <a:pt x="449" y="8116"/>
                  </a:cubicBezTo>
                  <a:cubicBezTo>
                    <a:pt x="449" y="11301"/>
                    <a:pt x="1919" y="12280"/>
                    <a:pt x="2899" y="13261"/>
                  </a:cubicBezTo>
                  <a:cubicBezTo>
                    <a:pt x="2978" y="13340"/>
                    <a:pt x="3082" y="13376"/>
                    <a:pt x="3205" y="13376"/>
                  </a:cubicBezTo>
                  <a:cubicBezTo>
                    <a:pt x="4369" y="13376"/>
                    <a:pt x="7259" y="10149"/>
                    <a:pt x="7645" y="10149"/>
                  </a:cubicBezTo>
                  <a:cubicBezTo>
                    <a:pt x="7720" y="10149"/>
                    <a:pt x="7700" y="10272"/>
                    <a:pt x="7553" y="10566"/>
                  </a:cubicBezTo>
                  <a:cubicBezTo>
                    <a:pt x="6573" y="12526"/>
                    <a:pt x="4613" y="14240"/>
                    <a:pt x="8288" y="14240"/>
                  </a:cubicBezTo>
                  <a:cubicBezTo>
                    <a:pt x="11963" y="14240"/>
                    <a:pt x="19311" y="13751"/>
                    <a:pt x="19801" y="12281"/>
                  </a:cubicBezTo>
                  <a:cubicBezTo>
                    <a:pt x="20292" y="10811"/>
                    <a:pt x="15882" y="5911"/>
                    <a:pt x="15882" y="5911"/>
                  </a:cubicBezTo>
                  <a:cubicBezTo>
                    <a:pt x="15882" y="5911"/>
                    <a:pt x="16127" y="4197"/>
                    <a:pt x="16372" y="2727"/>
                  </a:cubicBezTo>
                  <a:cubicBezTo>
                    <a:pt x="16579" y="1482"/>
                    <a:pt x="14854" y="413"/>
                    <a:pt x="12237" y="413"/>
                  </a:cubicBezTo>
                  <a:cubicBezTo>
                    <a:pt x="11764" y="413"/>
                    <a:pt x="11262" y="448"/>
                    <a:pt x="10737" y="523"/>
                  </a:cubicBezTo>
                  <a:cubicBezTo>
                    <a:pt x="10737" y="523"/>
                    <a:pt x="4858" y="523"/>
                    <a:pt x="2409" y="32"/>
                  </a:cubicBezTo>
                  <a:cubicBezTo>
                    <a:pt x="2304" y="11"/>
                    <a:pt x="2204" y="1"/>
                    <a:pt x="2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67;p41"/>
            <p:cNvSpPr/>
            <p:nvPr/>
          </p:nvSpPr>
          <p:spPr>
            <a:xfrm flipH="1">
              <a:off x="7850626" y="3641709"/>
              <a:ext cx="429286" cy="1549583"/>
            </a:xfrm>
            <a:custGeom>
              <a:avLst/>
              <a:gdLst/>
              <a:ahLst/>
              <a:cxnLst/>
              <a:rect l="l" t="t" r="r" b="b"/>
              <a:pathLst>
                <a:path w="19735" h="71237" extrusionOk="0">
                  <a:moveTo>
                    <a:pt x="3566" y="1"/>
                  </a:moveTo>
                  <a:lnTo>
                    <a:pt x="3529" y="205"/>
                  </a:lnTo>
                  <a:lnTo>
                    <a:pt x="5101" y="4923"/>
                  </a:lnTo>
                  <a:cubicBezTo>
                    <a:pt x="5101" y="4923"/>
                    <a:pt x="6956" y="15589"/>
                    <a:pt x="6956" y="18139"/>
                  </a:cubicBezTo>
                  <a:cubicBezTo>
                    <a:pt x="6956" y="20690"/>
                    <a:pt x="3247" y="43413"/>
                    <a:pt x="3247" y="43413"/>
                  </a:cubicBezTo>
                  <a:lnTo>
                    <a:pt x="465" y="57556"/>
                  </a:lnTo>
                  <a:lnTo>
                    <a:pt x="0" y="71237"/>
                  </a:lnTo>
                  <a:lnTo>
                    <a:pt x="6639" y="71237"/>
                  </a:lnTo>
                  <a:cubicBezTo>
                    <a:pt x="6787" y="70782"/>
                    <a:pt x="6965" y="70300"/>
                    <a:pt x="7240" y="69816"/>
                  </a:cubicBezTo>
                  <a:cubicBezTo>
                    <a:pt x="8220" y="68101"/>
                    <a:pt x="9935" y="66387"/>
                    <a:pt x="10915" y="63447"/>
                  </a:cubicBezTo>
                  <a:cubicBezTo>
                    <a:pt x="11894" y="60508"/>
                    <a:pt x="12630" y="56832"/>
                    <a:pt x="13364" y="55608"/>
                  </a:cubicBezTo>
                  <a:cubicBezTo>
                    <a:pt x="14099" y="54383"/>
                    <a:pt x="12875" y="52914"/>
                    <a:pt x="12875" y="52914"/>
                  </a:cubicBezTo>
                  <a:cubicBezTo>
                    <a:pt x="12875" y="52914"/>
                    <a:pt x="9850" y="54577"/>
                    <a:pt x="8672" y="54577"/>
                  </a:cubicBezTo>
                  <a:cubicBezTo>
                    <a:pt x="8351" y="54577"/>
                    <a:pt x="8167" y="54453"/>
                    <a:pt x="8220" y="54139"/>
                  </a:cubicBezTo>
                  <a:cubicBezTo>
                    <a:pt x="8465" y="52668"/>
                    <a:pt x="9690" y="52668"/>
                    <a:pt x="10180" y="50953"/>
                  </a:cubicBezTo>
                  <a:cubicBezTo>
                    <a:pt x="10670" y="49239"/>
                    <a:pt x="14344" y="48014"/>
                    <a:pt x="17040" y="47525"/>
                  </a:cubicBezTo>
                  <a:cubicBezTo>
                    <a:pt x="19735" y="47034"/>
                    <a:pt x="15569" y="46054"/>
                    <a:pt x="13609" y="46054"/>
                  </a:cubicBezTo>
                  <a:cubicBezTo>
                    <a:pt x="12303" y="46054"/>
                    <a:pt x="10017" y="46708"/>
                    <a:pt x="8856" y="46708"/>
                  </a:cubicBezTo>
                  <a:cubicBezTo>
                    <a:pt x="8275" y="46708"/>
                    <a:pt x="7976" y="46544"/>
                    <a:pt x="8221" y="46054"/>
                  </a:cubicBezTo>
                  <a:cubicBezTo>
                    <a:pt x="8956" y="44585"/>
                    <a:pt x="9445" y="41400"/>
                    <a:pt x="12630" y="40910"/>
                  </a:cubicBezTo>
                  <a:cubicBezTo>
                    <a:pt x="15815" y="40420"/>
                    <a:pt x="15325" y="39930"/>
                    <a:pt x="16549" y="37970"/>
                  </a:cubicBezTo>
                  <a:cubicBezTo>
                    <a:pt x="16809" y="37555"/>
                    <a:pt x="16870" y="37393"/>
                    <a:pt x="16792" y="37393"/>
                  </a:cubicBezTo>
                  <a:cubicBezTo>
                    <a:pt x="16513" y="37393"/>
                    <a:pt x="14459" y="39452"/>
                    <a:pt x="13268" y="39452"/>
                  </a:cubicBezTo>
                  <a:cubicBezTo>
                    <a:pt x="13217" y="39452"/>
                    <a:pt x="13167" y="39448"/>
                    <a:pt x="13120" y="39440"/>
                  </a:cubicBezTo>
                  <a:cubicBezTo>
                    <a:pt x="11650" y="39195"/>
                    <a:pt x="15569" y="35030"/>
                    <a:pt x="14835" y="32825"/>
                  </a:cubicBezTo>
                  <a:cubicBezTo>
                    <a:pt x="14100" y="30620"/>
                    <a:pt x="12140" y="27437"/>
                    <a:pt x="12385" y="24252"/>
                  </a:cubicBezTo>
                  <a:cubicBezTo>
                    <a:pt x="12630" y="21067"/>
                    <a:pt x="13609" y="18373"/>
                    <a:pt x="11405" y="14698"/>
                  </a:cubicBezTo>
                  <a:cubicBezTo>
                    <a:pt x="9200" y="11024"/>
                    <a:pt x="3566" y="1"/>
                    <a:pt x="35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68;p41"/>
            <p:cNvSpPr/>
            <p:nvPr/>
          </p:nvSpPr>
          <p:spPr>
            <a:xfrm flipH="1">
              <a:off x="8330225" y="2946847"/>
              <a:ext cx="333009" cy="327223"/>
            </a:xfrm>
            <a:custGeom>
              <a:avLst/>
              <a:gdLst/>
              <a:ahLst/>
              <a:cxnLst/>
              <a:rect l="l" t="t" r="r" b="b"/>
              <a:pathLst>
                <a:path w="15309" h="15043" extrusionOk="0">
                  <a:moveTo>
                    <a:pt x="13449" y="0"/>
                  </a:moveTo>
                  <a:cubicBezTo>
                    <a:pt x="13448" y="1"/>
                    <a:pt x="8580" y="696"/>
                    <a:pt x="6956" y="696"/>
                  </a:cubicBezTo>
                  <a:cubicBezTo>
                    <a:pt x="6129" y="696"/>
                    <a:pt x="5486" y="997"/>
                    <a:pt x="5051" y="1292"/>
                  </a:cubicBezTo>
                  <a:cubicBezTo>
                    <a:pt x="4959" y="1935"/>
                    <a:pt x="4653" y="2916"/>
                    <a:pt x="3795" y="4264"/>
                  </a:cubicBezTo>
                  <a:cubicBezTo>
                    <a:pt x="2676" y="6021"/>
                    <a:pt x="1040" y="6630"/>
                    <a:pt x="35" y="6842"/>
                  </a:cubicBezTo>
                  <a:lnTo>
                    <a:pt x="1" y="7188"/>
                  </a:lnTo>
                  <a:cubicBezTo>
                    <a:pt x="1" y="7188"/>
                    <a:pt x="464" y="10899"/>
                    <a:pt x="1624" y="13449"/>
                  </a:cubicBezTo>
                  <a:cubicBezTo>
                    <a:pt x="1811" y="13858"/>
                    <a:pt x="2164" y="14369"/>
                    <a:pt x="2633" y="14939"/>
                  </a:cubicBezTo>
                  <a:cubicBezTo>
                    <a:pt x="3228" y="15002"/>
                    <a:pt x="3796" y="15043"/>
                    <a:pt x="4286" y="15043"/>
                  </a:cubicBezTo>
                  <a:cubicBezTo>
                    <a:pt x="6735" y="15043"/>
                    <a:pt x="12369" y="8428"/>
                    <a:pt x="13839" y="5243"/>
                  </a:cubicBezTo>
                  <a:cubicBezTo>
                    <a:pt x="15309" y="2059"/>
                    <a:pt x="12124" y="344"/>
                    <a:pt x="13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40097" y="116614"/>
            <a:ext cx="9143040" cy="961210"/>
            <a:chOff x="-250971" y="273641"/>
            <a:chExt cx="9143040" cy="1009045"/>
          </a:xfrm>
        </p:grpSpPr>
        <p:sp>
          <p:nvSpPr>
            <p:cNvPr id="19" name="圆角矩形 7"/>
            <p:cNvSpPr/>
            <p:nvPr/>
          </p:nvSpPr>
          <p:spPr>
            <a:xfrm>
              <a:off x="206297" y="273641"/>
              <a:ext cx="8685772" cy="1009045"/>
            </a:xfrm>
            <a:prstGeom prst="roundRect">
              <a:avLst>
                <a:gd name="adj" fmla="val 22936"/>
              </a:avLst>
            </a:prstGeom>
            <a:solidFill>
              <a:srgbClr val="FFFFFF"/>
            </a:solidFill>
            <a:ln w="28575" cap="flat" cmpd="sng" algn="ctr">
              <a:solidFill>
                <a:srgbClr val="92D05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Từ</a:t>
              </a:r>
              <a:r>
                <a:rPr kumimoji="0" lang="vi-VN" altLang="zh-CN" sz="28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 năm 1975, sau khi đất nước thống nhất, nhiệm vụ lúc này đặt ra là gì</a:t>
              </a:r>
              <a:r>
                <a:rPr kumimoji="0" lang="vi-VN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?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</a:endParaRPr>
            </a:p>
          </p:txBody>
        </p:sp>
        <p:pic>
          <p:nvPicPr>
            <p:cNvPr id="20" name="Graphic 11" descr="Blueberry with solid fill">
              <a:hlinkClick r:id="rId3" action="ppaction://hlinksldjump"/>
              <a:extLst>
                <a:ext uri="{FF2B5EF4-FFF2-40B4-BE49-F238E27FC236}">
                  <a16:creationId xmlns:a16="http://schemas.microsoft.com/office/drawing/2014/main" id="{4B8B8558-42AA-4717-97D2-0B0069BB3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rgbClr val="8ACDCE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0971" y="319926"/>
              <a:ext cx="916474" cy="916474"/>
            </a:xfrm>
            <a:prstGeom prst="rect">
              <a:avLst/>
            </a:prstGeom>
          </p:spPr>
        </p:pic>
      </p:grpSp>
      <p:sp>
        <p:nvSpPr>
          <p:cNvPr id="21" name="Google Shape;1021;p34">
            <a:extLst>
              <a:ext uri="{FF2B5EF4-FFF2-40B4-BE49-F238E27FC236}">
                <a16:creationId xmlns:a16="http://schemas.microsoft.com/office/drawing/2014/main" id="{AF099E0F-B51F-42AE-B117-A6F1A0CDC247}"/>
              </a:ext>
            </a:extLst>
          </p:cNvPr>
          <p:cNvSpPr/>
          <p:nvPr/>
        </p:nvSpPr>
        <p:spPr>
          <a:xfrm rot="13789670" flipH="1">
            <a:off x="-170503" y="1584914"/>
            <a:ext cx="1504609" cy="539376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AFBFFA">
                  <a:lumMod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73175" y="1237780"/>
            <a:ext cx="7616113" cy="180901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rgbClr val="002060"/>
                </a:solidFill>
              </a:rPr>
              <a:t>Phải có Nhà nước chung để lãnh đạo nhân dân xây dựng và bảo vệ Tổ quốc. Muốn vậy, phải có Quốc hội chung do nhân dân hai miền Nam – Bắc bầu ra.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140098" y="3046794"/>
            <a:ext cx="9143041" cy="873027"/>
            <a:chOff x="-250972" y="64148"/>
            <a:chExt cx="9143041" cy="916475"/>
          </a:xfrm>
        </p:grpSpPr>
        <p:sp>
          <p:nvSpPr>
            <p:cNvPr id="24" name="圆角矩形 7"/>
            <p:cNvSpPr/>
            <p:nvPr/>
          </p:nvSpPr>
          <p:spPr>
            <a:xfrm>
              <a:off x="334665" y="258493"/>
              <a:ext cx="8557404" cy="612825"/>
            </a:xfrm>
            <a:prstGeom prst="roundRect">
              <a:avLst>
                <a:gd name="adj" fmla="val 22936"/>
              </a:avLst>
            </a:prstGeom>
            <a:solidFill>
              <a:srgbClr val="FFFFFF"/>
            </a:solidFill>
            <a:ln w="28575" cap="flat" cmpd="sng" algn="ctr">
              <a:solidFill>
                <a:srgbClr val="92D05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Ngày</a:t>
              </a:r>
              <a:r>
                <a:rPr kumimoji="0" lang="vi-VN" altLang="zh-CN" sz="28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 25-4-1976, trên đất nước ta diễn ra sự kiện lịch sử gì</a:t>
              </a:r>
              <a:r>
                <a:rPr kumimoji="0" lang="vi-VN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?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</a:endParaRPr>
            </a:p>
          </p:txBody>
        </p:sp>
        <p:pic>
          <p:nvPicPr>
            <p:cNvPr id="25" name="Graphic 11" descr="Blueberry with solid fill">
              <a:hlinkClick r:id="rId3" action="ppaction://hlinksldjump"/>
              <a:extLst>
                <a:ext uri="{FF2B5EF4-FFF2-40B4-BE49-F238E27FC236}">
                  <a16:creationId xmlns:a16="http://schemas.microsoft.com/office/drawing/2014/main" id="{4B8B8558-42AA-4717-97D2-0B0069BB3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rgbClr val="8ACDCE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0972" y="64148"/>
              <a:ext cx="916475" cy="916475"/>
            </a:xfrm>
            <a:prstGeom prst="rect">
              <a:avLst/>
            </a:prstGeom>
          </p:spPr>
        </p:pic>
      </p:grpSp>
      <p:sp>
        <p:nvSpPr>
          <p:cNvPr id="26" name="Google Shape;1021;p34">
            <a:extLst>
              <a:ext uri="{FF2B5EF4-FFF2-40B4-BE49-F238E27FC236}">
                <a16:creationId xmlns:a16="http://schemas.microsoft.com/office/drawing/2014/main" id="{AF099E0F-B51F-42AE-B117-A6F1A0CDC247}"/>
              </a:ext>
            </a:extLst>
          </p:cNvPr>
          <p:cNvSpPr/>
          <p:nvPr/>
        </p:nvSpPr>
        <p:spPr>
          <a:xfrm rot="13789670" flipH="1">
            <a:off x="-7076" y="3919560"/>
            <a:ext cx="889856" cy="539376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AFBFFA">
                  <a:lumMod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30941" y="3967188"/>
            <a:ext cx="7958347" cy="95403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rgbClr val="002060"/>
                </a:solidFill>
              </a:rPr>
              <a:t>Ngày 25-4-1976, cuộc Tổng tuyển cử bầu Quốc hội chung được tổ chức trong cả nước.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40097" y="116614"/>
            <a:ext cx="9143040" cy="961210"/>
            <a:chOff x="-250971" y="273641"/>
            <a:chExt cx="9143040" cy="1009045"/>
          </a:xfrm>
        </p:grpSpPr>
        <p:sp>
          <p:nvSpPr>
            <p:cNvPr id="19" name="圆角矩形 7"/>
            <p:cNvSpPr/>
            <p:nvPr/>
          </p:nvSpPr>
          <p:spPr>
            <a:xfrm>
              <a:off x="206297" y="273641"/>
              <a:ext cx="8685772" cy="1009045"/>
            </a:xfrm>
            <a:prstGeom prst="roundRect">
              <a:avLst>
                <a:gd name="adj" fmla="val 22936"/>
              </a:avLst>
            </a:prstGeom>
            <a:solidFill>
              <a:srgbClr val="FFFFFF"/>
            </a:solidFill>
            <a:ln w="28575" cap="flat" cmpd="sng" algn="ctr">
              <a:solidFill>
                <a:srgbClr val="92D050"/>
              </a:solidFill>
              <a:prstDash val="dash"/>
            </a:ln>
            <a:effectLst/>
          </p:spPr>
          <p:txBody>
            <a:bodyPr rtlCol="0" anchor="ctr"/>
            <a:lstStyle/>
            <a:p>
              <a:pPr lvl="0" algn="ctr">
                <a:buClrTx/>
                <a:defRPr/>
              </a:pPr>
              <a:r>
                <a:rPr kumimoji="0" lang="vi-VN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Quang cảnh</a:t>
              </a:r>
              <a:r>
                <a:rPr kumimoji="0" lang="vi-VN" altLang="zh-CN" sz="28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 </a:t>
              </a:r>
              <a:r>
                <a:rPr lang="vi-VN" sz="2800" kern="1200" dirty="0">
                  <a:solidFill>
                    <a:srgbClr val="002060"/>
                  </a:solidFill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của đất nước và tinh thần của nhân dân ta trong ngày này ra sao</a:t>
              </a:r>
              <a:r>
                <a:rPr kumimoji="0" lang="vi-VN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?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</a:endParaRPr>
            </a:p>
          </p:txBody>
        </p:sp>
        <p:pic>
          <p:nvPicPr>
            <p:cNvPr id="20" name="Graphic 11" descr="Blueberry with solid fill">
              <a:hlinkClick r:id="rId3" action="ppaction://hlinksldjump"/>
              <a:extLst>
                <a:ext uri="{FF2B5EF4-FFF2-40B4-BE49-F238E27FC236}">
                  <a16:creationId xmlns:a16="http://schemas.microsoft.com/office/drawing/2014/main" id="{4B8B8558-42AA-4717-97D2-0B0069BB3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rgbClr val="8ACDCE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0971" y="319926"/>
              <a:ext cx="916474" cy="916474"/>
            </a:xfrm>
            <a:prstGeom prst="rect">
              <a:avLst/>
            </a:prstGeom>
          </p:spPr>
        </p:pic>
      </p:grpSp>
      <p:sp>
        <p:nvSpPr>
          <p:cNvPr id="21" name="Google Shape;1021;p34">
            <a:extLst>
              <a:ext uri="{FF2B5EF4-FFF2-40B4-BE49-F238E27FC236}">
                <a16:creationId xmlns:a16="http://schemas.microsoft.com/office/drawing/2014/main" id="{AF099E0F-B51F-42AE-B117-A6F1A0CDC247}"/>
              </a:ext>
            </a:extLst>
          </p:cNvPr>
          <p:cNvSpPr/>
          <p:nvPr/>
        </p:nvSpPr>
        <p:spPr>
          <a:xfrm rot="13789670" flipH="1">
            <a:off x="-80678" y="1202249"/>
            <a:ext cx="691610" cy="539376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AFBFFA">
                  <a:lumMod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38355" y="1237780"/>
            <a:ext cx="8364588" cy="347224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rgbClr val="002060"/>
                </a:solidFill>
              </a:rPr>
              <a:t>+ Hà Nội, Sài Gòn và khắp nơi trên cả nước tràn ngập cờ, hoa, biểu ngữ.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</a:rPr>
              <a:t>+ Nhân dân cả nước phấn khởi thực hiện quyền công dân của mình.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cụ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già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tuổi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vi-VN" sz="2800" dirty="0">
                <a:solidFill>
                  <a:srgbClr val="002060"/>
                </a:solidFill>
              </a:rPr>
              <a:t>cao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sức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yếu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vẫn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đến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tận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trụ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sở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bầu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cử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cùng</a:t>
            </a:r>
            <a:r>
              <a:rPr lang="en-US" sz="2800" dirty="0">
                <a:solidFill>
                  <a:srgbClr val="002060"/>
                </a:solidFill>
              </a:rPr>
              <a:t> con </a:t>
            </a:r>
            <a:r>
              <a:rPr lang="en-US" sz="2800" dirty="0" err="1">
                <a:solidFill>
                  <a:srgbClr val="002060"/>
                </a:solidFill>
              </a:rPr>
              <a:t>cháu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  <a:r>
              <a:rPr lang="en-US" sz="2800" dirty="0" err="1">
                <a:solidFill>
                  <a:srgbClr val="002060"/>
                </a:solidFill>
              </a:rPr>
              <a:t>Lớp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thanh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niên</a:t>
            </a:r>
            <a:r>
              <a:rPr lang="en-US" sz="2800" dirty="0">
                <a:solidFill>
                  <a:srgbClr val="002060"/>
                </a:solidFill>
              </a:rPr>
              <a:t> 18 </a:t>
            </a:r>
            <a:r>
              <a:rPr lang="en-US" sz="2800" dirty="0" err="1">
                <a:solidFill>
                  <a:srgbClr val="002060"/>
                </a:solidFill>
              </a:rPr>
              <a:t>tuổi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vui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sướng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vì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lần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đầu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tiên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được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vinh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dự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cầm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lá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phiếu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bầu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Quốc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hội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thống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nhất</a:t>
            </a:r>
            <a:r>
              <a:rPr lang="vi-VN" sz="2800" dirty="0">
                <a:solidFill>
                  <a:srgbClr val="00206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7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431" y="138023"/>
            <a:ext cx="2820838" cy="3398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8012" y="175458"/>
            <a:ext cx="3092569" cy="22279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Google Shape;1229;p72"/>
          <p:cNvSpPr txBox="1">
            <a:spLocks/>
          </p:cNvSpPr>
          <p:nvPr/>
        </p:nvSpPr>
        <p:spPr>
          <a:xfrm>
            <a:off x="296654" y="3536831"/>
            <a:ext cx="2851028" cy="161708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0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Nhân dân khu vực 3, quận 6, thành phố Hồ Chí Minh bỏ phiếu bầu đại biểu Quốc hội khóa VI.</a:t>
            </a:r>
          </a:p>
        </p:txBody>
      </p:sp>
      <p:sp>
        <p:nvSpPr>
          <p:cNvPr id="9" name="Google Shape;1229;p72"/>
          <p:cNvSpPr txBox="1">
            <a:spLocks/>
          </p:cNvSpPr>
          <p:nvPr/>
        </p:nvSpPr>
        <p:spPr>
          <a:xfrm>
            <a:off x="6676846" y="771848"/>
            <a:ext cx="2467154" cy="103517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0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Nhân dân thành phố Huế bỏ phiếu bầu đại biểu Quốc hội khóa VI.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8012" y="2748464"/>
            <a:ext cx="3092568" cy="2016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Google Shape;1229;p72"/>
          <p:cNvSpPr txBox="1">
            <a:spLocks/>
          </p:cNvSpPr>
          <p:nvPr/>
        </p:nvSpPr>
        <p:spPr>
          <a:xfrm>
            <a:off x="6590580" y="3310204"/>
            <a:ext cx="2467154" cy="103517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0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Nhân dân Tây Nguyên bỏ phiếu bầu đại biểu Quốc hội khóa VI.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29;p72"/>
          <p:cNvSpPr txBox="1">
            <a:spLocks/>
          </p:cNvSpPr>
          <p:nvPr/>
        </p:nvSpPr>
        <p:spPr>
          <a:xfrm>
            <a:off x="759475" y="3771913"/>
            <a:ext cx="3195836" cy="805264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8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 cụ già tự tay bỏ lá phiếu của mình.</a:t>
            </a:r>
          </a:p>
        </p:txBody>
      </p:sp>
      <p:sp>
        <p:nvSpPr>
          <p:cNvPr id="9" name="Google Shape;1229;p72"/>
          <p:cNvSpPr txBox="1">
            <a:spLocks/>
          </p:cNvSpPr>
          <p:nvPr/>
        </p:nvSpPr>
        <p:spPr>
          <a:xfrm>
            <a:off x="4321089" y="3656960"/>
            <a:ext cx="4822911" cy="103517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800" dirty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Lớp thanh niên lần đầu tiên đi bỏ phiếu trong tâm trạng vui sướng.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6" y="366363"/>
            <a:ext cx="4242389" cy="32749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Kỷ niệm 42 năm ngày Tổng tuyển cử bầu Quốc hội của nước Việt Nam thống nhất  (25-4-1976 - 25-4-2018) Ngày 30/4/1975, cuộc kháng chiến chống Mỹ, cứu nước  của nhân dân toàn thắng, miền Nam hoàn toàn giải phóng, đất nước thống nhất  nhưng ở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41" y="366363"/>
            <a:ext cx="4609214" cy="3274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899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40097" y="703484"/>
            <a:ext cx="9143040" cy="961210"/>
            <a:chOff x="-250971" y="273641"/>
            <a:chExt cx="9143040" cy="1009045"/>
          </a:xfrm>
        </p:grpSpPr>
        <p:sp>
          <p:nvSpPr>
            <p:cNvPr id="19" name="圆角矩形 7"/>
            <p:cNvSpPr/>
            <p:nvPr/>
          </p:nvSpPr>
          <p:spPr>
            <a:xfrm>
              <a:off x="206297" y="273641"/>
              <a:ext cx="8685772" cy="1009045"/>
            </a:xfrm>
            <a:prstGeom prst="roundRect">
              <a:avLst>
                <a:gd name="adj" fmla="val 22936"/>
              </a:avLst>
            </a:prstGeom>
            <a:solidFill>
              <a:srgbClr val="FFFFFF"/>
            </a:solidFill>
            <a:ln w="28575" cap="flat" cmpd="sng" algn="ctr">
              <a:solidFill>
                <a:srgbClr val="92D050"/>
              </a:solidFill>
              <a:prstDash val="dash"/>
            </a:ln>
            <a:effectLst/>
          </p:spPr>
          <p:txBody>
            <a:bodyPr rtlCol="0" anchor="ctr"/>
            <a:lstStyle/>
            <a:p>
              <a:pPr lvl="0" algn="ctr">
                <a:buClrTx/>
                <a:defRPr/>
              </a:pPr>
              <a:r>
                <a:rPr lang="vi-VN" sz="2800" dirty="0">
                  <a:solidFill>
                    <a:srgbClr val="002060"/>
                  </a:solidFill>
                  <a:latin typeface="Pattaya" panose="00000500000000000000" pitchFamily="2" charset="-34"/>
                  <a:cs typeface="Pattaya" panose="00000500000000000000" pitchFamily="2" charset="-34"/>
                </a:rPr>
                <a:t>Kết quả của cuộc Tổng tuyển cử bầu Quốc hội chung trên cả nước ngày 25-4-1976</a:t>
              </a:r>
              <a:r>
                <a:rPr kumimoji="0" lang="vi-VN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attaya" panose="00000500000000000000" pitchFamily="2" charset="-34"/>
                  <a:ea typeface="黑体" panose="02010609060101010101" pitchFamily="49" charset="-122"/>
                  <a:cs typeface="Pattaya" panose="00000500000000000000" pitchFamily="2" charset="-34"/>
                </a:rPr>
                <a:t>?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</a:endParaRPr>
            </a:p>
          </p:txBody>
        </p:sp>
        <p:pic>
          <p:nvPicPr>
            <p:cNvPr id="20" name="Graphic 11" descr="Blueberry with solid fill">
              <a:hlinkClick r:id="rId3" action="ppaction://hlinksldjump"/>
              <a:extLst>
                <a:ext uri="{FF2B5EF4-FFF2-40B4-BE49-F238E27FC236}">
                  <a16:creationId xmlns:a16="http://schemas.microsoft.com/office/drawing/2014/main" id="{4B8B8558-42AA-4717-97D2-0B0069BB3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rgbClr val="8ACDCE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0971" y="319926"/>
              <a:ext cx="916474" cy="916474"/>
            </a:xfrm>
            <a:prstGeom prst="rect">
              <a:avLst/>
            </a:prstGeom>
          </p:spPr>
        </p:pic>
      </p:grpSp>
      <p:sp>
        <p:nvSpPr>
          <p:cNvPr id="21" name="Google Shape;1021;p34">
            <a:extLst>
              <a:ext uri="{FF2B5EF4-FFF2-40B4-BE49-F238E27FC236}">
                <a16:creationId xmlns:a16="http://schemas.microsoft.com/office/drawing/2014/main" id="{AF099E0F-B51F-42AE-B117-A6F1A0CDC247}"/>
              </a:ext>
            </a:extLst>
          </p:cNvPr>
          <p:cNvSpPr/>
          <p:nvPr/>
        </p:nvSpPr>
        <p:spPr>
          <a:xfrm rot="13789670" flipH="1">
            <a:off x="-180979" y="2113667"/>
            <a:ext cx="750067" cy="486573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AFBFFA">
                  <a:lumMod val="2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38355" y="1913447"/>
            <a:ext cx="8364588" cy="116036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rgbClr val="002060"/>
                </a:solidFill>
              </a:rPr>
              <a:t>Chiều 25-4-1976, cuộc bầu cử kết thúc tốt đẹp, cả nước có 98,8% tổng số cử tri đi bầu cử.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9155" y="3160074"/>
            <a:ext cx="1963788" cy="19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89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World War II D-Day Invasion by Slidesgo">
  <a:themeElements>
    <a:clrScheme name="Simple Light">
      <a:dk1>
        <a:srgbClr val="16151A"/>
      </a:dk1>
      <a:lt1>
        <a:srgbClr val="E7DCD2"/>
      </a:lt1>
      <a:dk2>
        <a:srgbClr val="5E4C3E"/>
      </a:dk2>
      <a:lt2>
        <a:srgbClr val="FAF7F4"/>
      </a:lt2>
      <a:accent1>
        <a:srgbClr val="16151A"/>
      </a:accent1>
      <a:accent2>
        <a:srgbClr val="5E4C3E"/>
      </a:accent2>
      <a:accent3>
        <a:srgbClr val="8B796C"/>
      </a:accent3>
      <a:accent4>
        <a:srgbClr val="B8A293"/>
      </a:accent4>
      <a:accent5>
        <a:srgbClr val="EEE4DE"/>
      </a:accent5>
      <a:accent6>
        <a:srgbClr val="B1523D"/>
      </a:accent6>
      <a:hlink>
        <a:srgbClr val="B152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ildren's Day by Slidesgo">
  <a:themeElements>
    <a:clrScheme name="Simple Light">
      <a:dk1>
        <a:srgbClr val="413E3E"/>
      </a:dk1>
      <a:lt1>
        <a:srgbClr val="F7F2DD"/>
      </a:lt1>
      <a:dk2>
        <a:srgbClr val="FFFFFF"/>
      </a:dk2>
      <a:lt2>
        <a:srgbClr val="E63813"/>
      </a:lt2>
      <a:accent1>
        <a:srgbClr val="ED8C18"/>
      </a:accent1>
      <a:accent2>
        <a:srgbClr val="FAB919"/>
      </a:accent2>
      <a:accent3>
        <a:srgbClr val="F8CEBB"/>
      </a:accent3>
      <a:accent4>
        <a:srgbClr val="CAB8C5"/>
      </a:accent4>
      <a:accent5>
        <a:srgbClr val="85C5A7"/>
      </a:accent5>
      <a:accent6>
        <a:srgbClr val="4ABAC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1114</Words>
  <Application>Microsoft Office PowerPoint</Application>
  <PresentationFormat>On-screen Show (16:9)</PresentationFormat>
  <Paragraphs>86</Paragraphs>
  <Slides>25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45" baseType="lpstr">
      <vt:lpstr>Lato Hairline</vt:lpstr>
      <vt:lpstr>Candara</vt:lpstr>
      <vt:lpstr>Assistant</vt:lpstr>
      <vt:lpstr>Lato Regular</vt:lpstr>
      <vt:lpstr>Rajdhani</vt:lpstr>
      <vt:lpstr>Lato Light</vt:lpstr>
      <vt:lpstr>Quicksand Medium</vt:lpstr>
      <vt:lpstr>等线</vt:lpstr>
      <vt:lpstr>Nunito</vt:lpstr>
      <vt:lpstr>Amatic SC</vt:lpstr>
      <vt:lpstr>Bebas Neue</vt:lpstr>
      <vt:lpstr>SVN-Poky's</vt:lpstr>
      <vt:lpstr>Assistant Medium</vt:lpstr>
      <vt:lpstr>Calibri</vt:lpstr>
      <vt:lpstr>Arial</vt:lpstr>
      <vt:lpstr>Times New Roman</vt:lpstr>
      <vt:lpstr>Pattaya</vt:lpstr>
      <vt:lpstr>World War II D-Day Invasion by Slidesgo</vt:lpstr>
      <vt:lpstr>Children's Day by Slidesgo</vt:lpstr>
      <vt:lpstr>Office 主题​​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Hoàn thành  thống nhất đất nước</dc:title>
  <dc:creator>THAO</dc:creator>
  <cp:lastModifiedBy>This MC</cp:lastModifiedBy>
  <cp:revision>37</cp:revision>
  <dcterms:modified xsi:type="dcterms:W3CDTF">2024-05-20T07:17:50Z</dcterms:modified>
</cp:coreProperties>
</file>