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33"/>
  </p:notesMasterIdLst>
  <p:sldIdLst>
    <p:sldId id="314" r:id="rId3"/>
    <p:sldId id="461" r:id="rId4"/>
    <p:sldId id="458" r:id="rId5"/>
    <p:sldId id="452" r:id="rId6"/>
    <p:sldId id="363" r:id="rId7"/>
    <p:sldId id="376" r:id="rId8"/>
    <p:sldId id="378" r:id="rId9"/>
    <p:sldId id="379" r:id="rId10"/>
    <p:sldId id="453" r:id="rId11"/>
    <p:sldId id="459" r:id="rId12"/>
    <p:sldId id="445" r:id="rId13"/>
    <p:sldId id="446" r:id="rId14"/>
    <p:sldId id="447" r:id="rId15"/>
    <p:sldId id="448" r:id="rId16"/>
    <p:sldId id="449" r:id="rId17"/>
    <p:sldId id="450" r:id="rId18"/>
    <p:sldId id="451" r:id="rId19"/>
    <p:sldId id="382" r:id="rId20"/>
    <p:sldId id="435" r:id="rId21"/>
    <p:sldId id="429" r:id="rId22"/>
    <p:sldId id="427" r:id="rId23"/>
    <p:sldId id="428" r:id="rId24"/>
    <p:sldId id="419" r:id="rId25"/>
    <p:sldId id="420" r:id="rId26"/>
    <p:sldId id="421" r:id="rId27"/>
    <p:sldId id="423" r:id="rId28"/>
    <p:sldId id="424" r:id="rId29"/>
    <p:sldId id="425" r:id="rId30"/>
    <p:sldId id="426" r:id="rId31"/>
    <p:sldId id="408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05">
          <p15:clr>
            <a:srgbClr val="A4A3A4"/>
          </p15:clr>
        </p15:guide>
        <p15:guide id="2" pos="49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3AD"/>
    <a:srgbClr val="865B3E"/>
    <a:srgbClr val="F29A5B"/>
    <a:srgbClr val="C8D85B"/>
    <a:srgbClr val="B09277"/>
    <a:srgbClr val="B09278"/>
    <a:srgbClr val="A6C0A4"/>
    <a:srgbClr val="85AA84"/>
    <a:srgbClr val="A5C0A4"/>
    <a:srgbClr val="F08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0" autoAdjust="0"/>
    <p:restoredTop sz="94414" autoAdjust="0"/>
  </p:normalViewPr>
  <p:slideViewPr>
    <p:cSldViewPr snapToGrid="0" showGuides="1">
      <p:cViewPr varScale="1">
        <p:scale>
          <a:sx n="33" d="100"/>
          <a:sy n="33" d="100"/>
        </p:scale>
        <p:origin x="1164" y="8"/>
      </p:cViewPr>
      <p:guideLst>
        <p:guide orient="horz" pos="3905"/>
        <p:guide pos="4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561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117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C9AFD4-4CA9-42AF-95ED-2CDB720048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262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9DA15-C516-4BF6-AD95-DCC2CA27E9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2053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E4A7BF-13D2-4723-89BC-B848705CE0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1230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48DDEF-65DC-45D5-93D0-B7AB96D925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8888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BB0A2-735A-4473-BF60-0ACA9E5CC10D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83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B64F45C6-FAEE-4CC4-99B6-5D87842495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DF5DDEE8-3FBC-4C9E-AE22-78BC511967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617DFFE2-4163-4231-A9A5-152CA4DA4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C19131-324A-4E40-B687-8172CA4058A8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E3A17E3-6A89-4095-BD30-16657B828D0B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CF327B-81E2-4584-BEA0-B9EE86C91B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2CC21D-C62B-49A6-B468-0C01A2F997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4CDB77-0685-48DA-A63D-9BCA1ECE23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500F9-A3E9-4633-97F7-408D708AD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094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FF6BD0-6993-4899-89DE-0C56A55592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90D5EE-6765-4EA0-855F-279D8EAA5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AB2703B-AAE1-459C-927C-6AA96BAF43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F02BEA-C940-4EB6-B291-E78654BF13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233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AE839-94E4-43B6-A9F2-FB16B5542A2B}" type="datetime1">
              <a:rPr lang="en-US" altLang="en-US" smtClean="0"/>
              <a:pPr>
                <a:defRPr/>
              </a:pPr>
              <a:t>20/05/2024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098F-DDA2-4EA7-8C96-987F03D0475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AutoShape 8">
            <a:hlinkClick r:id="rId2" action="ppaction://hlinksldjump" highlightClick="1"/>
          </p:cNvPr>
          <p:cNvSpPr>
            <a:spLocks noChangeArrowheads="1"/>
          </p:cNvSpPr>
          <p:nvPr userDrawn="1"/>
        </p:nvSpPr>
        <p:spPr bwMode="auto">
          <a:xfrm>
            <a:off x="0" y="6400800"/>
            <a:ext cx="609600" cy="4572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69101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5D3F1F-2E0B-48F4-8C30-2082A5A00E32}" type="datetime1">
              <a:rPr lang="en-US" altLang="en-US" smtClean="0"/>
              <a:pPr>
                <a:defRPr/>
              </a:pPr>
              <a:t>20/05/2024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7EF9-E02A-4D9D-9883-EBA41162FB2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593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23498E-AE87-4DE6-B538-7E36B752180E}" type="datetime1">
              <a:rPr lang="en-US" altLang="en-US" smtClean="0"/>
              <a:pPr>
                <a:defRPr/>
              </a:pPr>
              <a:t>20/05/2024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B564F-A441-4181-A1B4-6CB8D52C23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758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6CB8C1-94E2-4960-A31D-F2600C0A9D95}" type="datetime1">
              <a:rPr lang="en-US" altLang="en-US" smtClean="0"/>
              <a:pPr>
                <a:defRPr/>
              </a:pPr>
              <a:t>20/05/2024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33A6-599E-4FDF-9F31-AC971260293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6492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C3E32A-DD38-4D04-9E54-05CB79430AE6}" type="datetime1">
              <a:rPr lang="en-US" altLang="en-US" smtClean="0"/>
              <a:pPr>
                <a:defRPr/>
              </a:pPr>
              <a:t>20/05/2024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D7949-5501-4F21-9E4E-158A07CAAB3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088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C24D51-37A9-4CE4-B551-51137EDFFEC4}" type="datetime1">
              <a:rPr lang="en-US" altLang="en-US" smtClean="0"/>
              <a:pPr>
                <a:defRPr/>
              </a:pPr>
              <a:t>20/05/2024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9896-7F72-4D55-B2E2-91E8E968E37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948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8CB795-3AEA-4EAC-970A-A1BCF89BB476}" type="datetime1">
              <a:rPr lang="en-US" altLang="en-US" smtClean="0"/>
              <a:pPr>
                <a:defRPr/>
              </a:pPr>
              <a:t>20/05/2024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866F-6ACA-43B8-8A6F-4D716E30E9A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02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4556F7-54C6-4E03-AB3C-A31B3F943C25}" type="datetime1">
              <a:rPr lang="en-US" altLang="en-US" smtClean="0"/>
              <a:pPr>
                <a:defRPr/>
              </a:pPr>
              <a:t>20/05/2024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2FFA-7244-48C3-9738-53043092038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150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AF6E68-1D80-4E30-ACAA-AACDF47AA03A}" type="datetime1">
              <a:rPr lang="en-US" altLang="en-US" smtClean="0"/>
              <a:pPr>
                <a:defRPr/>
              </a:pPr>
              <a:t>20/05/2024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88220-C8E9-4077-9D0D-002CAFCD6F5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585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9BAA32-ECB6-4C48-9E3E-6FEC37E07D0C}" type="datetime1">
              <a:rPr lang="en-US" altLang="en-US" smtClean="0"/>
              <a:pPr>
                <a:defRPr/>
              </a:pPr>
              <a:t>20/05/2024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D49D-4DAF-4810-BAF7-089B30A2361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625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06A404-658A-46A8-A6B4-F87C89FB5C44}" type="datetime1">
              <a:rPr lang="en-US" altLang="en-US" smtClean="0"/>
              <a:pPr>
                <a:defRPr/>
              </a:pPr>
              <a:t>20/05/2024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B27B-5589-4247-A88E-322AB641C9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832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AC227-A5AE-486A-98EE-F378FFAD40C0}" type="datetime1">
              <a:rPr lang="en-US" altLang="en-US"/>
              <a:pPr>
                <a:defRPr/>
              </a:pPr>
              <a:t>20/05/2024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4E3F62-41EB-450F-B509-52C463CB82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02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" Target="../slides/slide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8A5AF3-D37D-4D9D-8A9B-5506EA44B5D5}" type="datetime1">
              <a:rPr lang="en-US" altLang="en-US" smtClean="0"/>
              <a:pPr>
                <a:defRPr/>
              </a:pPr>
              <a:t>20/05/2024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35F21-820F-4025-8478-B85AFAC33A9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AutoShape 10">
            <a:hlinkClick r:id="rId14" action="ppaction://hlinksldjump" highlightClick="1">
              <a:snd r:embed="rId15" name="bomb.wav"/>
            </a:hlinkClick>
          </p:cNvPr>
          <p:cNvSpPr>
            <a:spLocks noChangeArrowheads="1"/>
          </p:cNvSpPr>
          <p:nvPr userDrawn="1"/>
        </p:nvSpPr>
        <p:spPr bwMode="auto">
          <a:xfrm>
            <a:off x="11176000" y="6324600"/>
            <a:ext cx="10160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2696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video" Target="file:///C:\Users\Ha\Downloads\ng&#7855;m%20c&#225;%20heo%20&#7903;%20&#7844;n%20&#273;&#7897;%20d&#432;&#417;ng.mp4" TargetMode="Externa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1.xml"/><Relationship Id="rId1" Type="http://schemas.openxmlformats.org/officeDocument/2006/relationships/audio" Target="file:///E:\Phim%20va%20Am%20Thanh\Am%20Thanh\nhac%20nen%20nuoc%20ngoia.mp3" TargetMode="Externa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46.png"/><Relationship Id="rId7" Type="http://schemas.openxmlformats.org/officeDocument/2006/relationships/image" Target="../media/image52.gif"/><Relationship Id="rId12" Type="http://schemas.openxmlformats.org/officeDocument/2006/relationships/slide" Target="slide2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7.xml"/><Relationship Id="rId11" Type="http://schemas.openxmlformats.org/officeDocument/2006/relationships/image" Target="../media/image54.gif"/><Relationship Id="rId5" Type="http://schemas.openxmlformats.org/officeDocument/2006/relationships/image" Target="../media/image51.gif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image" Target="../media/image5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audio" Target="../media/audio4.wav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gif"/><Relationship Id="rId5" Type="http://schemas.openxmlformats.org/officeDocument/2006/relationships/slide" Target="slide23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flower7">
            <a:extLst>
              <a:ext uri="{FF2B5EF4-FFF2-40B4-BE49-F238E27FC236}">
                <a16:creationId xmlns:a16="http://schemas.microsoft.com/office/drawing/2014/main" id="{703D0BD3-1C02-1C93-7769-4D387723B3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26635" flipV="1">
            <a:off x="8039102" y="1171577"/>
            <a:ext cx="12239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 descr="flower7">
            <a:extLst>
              <a:ext uri="{FF2B5EF4-FFF2-40B4-BE49-F238E27FC236}">
                <a16:creationId xmlns:a16="http://schemas.microsoft.com/office/drawing/2014/main" id="{C3502112-4D70-ADB6-6F0E-BE741991D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1085852"/>
            <a:ext cx="8969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121">
            <a:extLst>
              <a:ext uri="{FF2B5EF4-FFF2-40B4-BE49-F238E27FC236}">
                <a16:creationId xmlns:a16="http://schemas.microsoft.com/office/drawing/2014/main" id="{1F89682E-C093-8722-08A4-82DCBE9E42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52361" y="1533527"/>
            <a:ext cx="5235258" cy="8622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u="sng" kern="10" dirty="0">
                <a:ln w="9525">
                  <a:solidFill>
                    <a:srgbClr val="008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ĐỊA LÍ</a:t>
            </a:r>
          </a:p>
        </p:txBody>
      </p:sp>
      <p:sp>
        <p:nvSpPr>
          <p:cNvPr id="4101" name="WordArt 122">
            <a:extLst>
              <a:ext uri="{FF2B5EF4-FFF2-40B4-BE49-F238E27FC236}">
                <a16:creationId xmlns:a16="http://schemas.microsoft.com/office/drawing/2014/main" id="{AD47E1EC-F825-EE22-F08F-A63466CD57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55800" y="3230565"/>
            <a:ext cx="8180388" cy="120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102" name="Picture 16">
            <a:extLst>
              <a:ext uri="{FF2B5EF4-FFF2-40B4-BE49-F238E27FC236}">
                <a16:creationId xmlns:a16="http://schemas.microsoft.com/office/drawing/2014/main" id="{86D8C516-4408-318C-5E9B-098604E4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4941888"/>
            <a:ext cx="1479550" cy="16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15">
            <a:extLst>
              <a:ext uri="{FF2B5EF4-FFF2-40B4-BE49-F238E27FC236}">
                <a16:creationId xmlns:a16="http://schemas.microsoft.com/office/drawing/2014/main" id="{F49CD04A-329E-B203-3733-6ACA595FF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90" y="5395915"/>
            <a:ext cx="117633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18" descr="Hinh dong khong nen">
            <a:extLst>
              <a:ext uri="{FF2B5EF4-FFF2-40B4-BE49-F238E27FC236}">
                <a16:creationId xmlns:a16="http://schemas.microsoft.com/office/drawing/2014/main" id="{D3291CC2-A3D7-4C9A-9C4B-000758B769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88" y="207645"/>
            <a:ext cx="6286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7" descr="Hinh dong khong nen">
            <a:extLst>
              <a:ext uri="{FF2B5EF4-FFF2-40B4-BE49-F238E27FC236}">
                <a16:creationId xmlns:a16="http://schemas.microsoft.com/office/drawing/2014/main" id="{0ADC3D93-24ED-E558-3B2C-B1708F54CD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685" y="366713"/>
            <a:ext cx="6286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Rectangle 11">
            <a:extLst>
              <a:ext uri="{FF2B5EF4-FFF2-40B4-BE49-F238E27FC236}">
                <a16:creationId xmlns:a16="http://schemas.microsoft.com/office/drawing/2014/main" id="{000B1236-EB5E-2E85-308D-4B02817EB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0"/>
            <a:ext cx="118872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300">
              <a:latin typeface="Times New Roman" panose="02020603050405020304" pitchFamily="18" charset="0"/>
            </a:endParaRPr>
          </a:p>
        </p:txBody>
      </p:sp>
      <p:sp>
        <p:nvSpPr>
          <p:cNvPr id="17" name="WordArt 5">
            <a:extLst>
              <a:ext uri="{FF2B5EF4-FFF2-40B4-BE49-F238E27FC236}">
                <a16:creationId xmlns:a16="http://schemas.microsoft.com/office/drawing/2014/main" id="{9CD168B4-2C02-7150-104F-6352659A71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95513" y="3921125"/>
            <a:ext cx="80010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108" name="WordArt 7">
            <a:extLst>
              <a:ext uri="{FF2B5EF4-FFF2-40B4-BE49-F238E27FC236}">
                <a16:creationId xmlns:a16="http://schemas.microsoft.com/office/drawing/2014/main" id="{73775825-9223-92E0-0CA4-58833CF202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01840" y="2850197"/>
            <a:ext cx="9066845" cy="13138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CÁC ĐẠI DƯƠNG TRÊN THẾ GIỚI</a:t>
            </a:r>
          </a:p>
        </p:txBody>
      </p:sp>
      <p:pic>
        <p:nvPicPr>
          <p:cNvPr id="4109" name="Picture 18" descr="hình ảnh động powerpoint">
            <a:extLst>
              <a:ext uri="{FF2B5EF4-FFF2-40B4-BE49-F238E27FC236}">
                <a16:creationId xmlns:a16="http://schemas.microsoft.com/office/drawing/2014/main" id="{B89BB30A-B3ED-542A-C8E1-29649AA60C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5632452"/>
            <a:ext cx="6667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8" descr="hình ảnh động powerpoint">
            <a:extLst>
              <a:ext uri="{FF2B5EF4-FFF2-40B4-BE49-F238E27FC236}">
                <a16:creationId xmlns:a16="http://schemas.microsoft.com/office/drawing/2014/main" id="{C0BB9E77-7416-1968-5A4D-B3FA025C6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26" y="227015"/>
            <a:ext cx="9384594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">
            <a:extLst>
              <a:ext uri="{FF2B5EF4-FFF2-40B4-BE49-F238E27FC236}">
                <a16:creationId xmlns:a16="http://schemas.microsoft.com/office/drawing/2014/main" id="{A78CD2CB-DA30-4E0F-8CC8-7912637D49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807894"/>
              </p:ext>
            </p:extLst>
          </p:nvPr>
        </p:nvGraphicFramePr>
        <p:xfrm>
          <a:off x="890220" y="407593"/>
          <a:ext cx="10621109" cy="387069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74134">
                  <a:extLst>
                    <a:ext uri="{9D8B030D-6E8A-4147-A177-3AD203B41FA5}">
                      <a16:colId xmlns:a16="http://schemas.microsoft.com/office/drawing/2014/main" val="3761687109"/>
                    </a:ext>
                  </a:extLst>
                </a:gridCol>
                <a:gridCol w="2907024">
                  <a:extLst>
                    <a:ext uri="{9D8B030D-6E8A-4147-A177-3AD203B41FA5}">
                      <a16:colId xmlns:a16="http://schemas.microsoft.com/office/drawing/2014/main" val="57343899"/>
                    </a:ext>
                  </a:extLst>
                </a:gridCol>
                <a:gridCol w="2039815">
                  <a:extLst>
                    <a:ext uri="{9D8B030D-6E8A-4147-A177-3AD203B41FA5}">
                      <a16:colId xmlns:a16="http://schemas.microsoft.com/office/drawing/2014/main" val="4226842020"/>
                    </a:ext>
                  </a:extLst>
                </a:gridCol>
                <a:gridCol w="2494226">
                  <a:extLst>
                    <a:ext uri="{9D8B030D-6E8A-4147-A177-3AD203B41FA5}">
                      <a16:colId xmlns:a16="http://schemas.microsoft.com/office/drawing/2014/main" val="63519910"/>
                    </a:ext>
                  </a:extLst>
                </a:gridCol>
                <a:gridCol w="2105910">
                  <a:extLst>
                    <a:ext uri="{9D8B030D-6E8A-4147-A177-3AD203B41FA5}">
                      <a16:colId xmlns:a16="http://schemas.microsoft.com/office/drawing/2014/main" val="2210293923"/>
                    </a:ext>
                  </a:extLst>
                </a:gridCol>
              </a:tblGrid>
              <a:tr h="1138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STT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Đại dương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Diện tích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Độ</a:t>
                      </a:r>
                      <a:r>
                        <a:rPr kumimoji="0" lang="en-US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kumimoji="0" lang="en-US" altLang="en-US" sz="2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sâu</a:t>
                      </a:r>
                      <a:endParaRPr kumimoji="0" lang="en-US" altLang="en-US" sz="2500" b="1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trung</a:t>
                      </a:r>
                      <a:r>
                        <a:rPr kumimoji="0" lang="en-US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kumimoji="0" lang="en-US" altLang="en-US" sz="2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bình</a:t>
                      </a:r>
                      <a:r>
                        <a:rPr kumimoji="0" lang="en-US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(m)</a:t>
                      </a: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Độ</a:t>
                      </a:r>
                      <a:r>
                        <a:rPr kumimoji="0" lang="en-US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kumimoji="0" lang="en-US" altLang="en-US" sz="2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sâu</a:t>
                      </a:r>
                      <a:endParaRPr kumimoji="0" lang="en-US" altLang="en-US" sz="2500" b="1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lớn</a:t>
                      </a:r>
                      <a:r>
                        <a:rPr kumimoji="0" lang="en-US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kumimoji="0" lang="en-US" altLang="en-US" sz="2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nhất</a:t>
                      </a:r>
                      <a:r>
                        <a:rPr kumimoji="0" lang="en-US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(m)</a:t>
                      </a: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2628176486"/>
                  </a:ext>
                </a:extLst>
              </a:tr>
              <a:tr h="7067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omic Sans MS" panose="030F0702030302020204" pitchFamily="66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879944878"/>
                  </a:ext>
                </a:extLst>
              </a:tr>
              <a:tr h="6752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760355977"/>
                  </a:ext>
                </a:extLst>
              </a:tr>
              <a:tr h="6611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4106402797"/>
                  </a:ext>
                </a:extLst>
              </a:tr>
              <a:tr h="6893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</a:t>
                      </a: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4363210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7B4F1B0-4B92-487A-9FF7-4D892FC72984}"/>
              </a:ext>
            </a:extLst>
          </p:cNvPr>
          <p:cNvSpPr txBox="1"/>
          <p:nvPr/>
        </p:nvSpPr>
        <p:spPr>
          <a:xfrm>
            <a:off x="2219325" y="1647825"/>
            <a:ext cx="248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8070E-7B8E-4DC5-B668-C876E823DAD8}"/>
              </a:ext>
            </a:extLst>
          </p:cNvPr>
          <p:cNvSpPr txBox="1"/>
          <p:nvPr/>
        </p:nvSpPr>
        <p:spPr>
          <a:xfrm>
            <a:off x="2219325" y="2313096"/>
            <a:ext cx="2210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599BB4-6DA6-4F92-8A48-6B6F1B3759D1}"/>
              </a:ext>
            </a:extLst>
          </p:cNvPr>
          <p:cNvSpPr txBox="1"/>
          <p:nvPr/>
        </p:nvSpPr>
        <p:spPr>
          <a:xfrm>
            <a:off x="2219325" y="2917901"/>
            <a:ext cx="2012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1AD3D5-777C-4E84-8240-12C78D83CD1F}"/>
              </a:ext>
            </a:extLst>
          </p:cNvPr>
          <p:cNvSpPr txBox="1"/>
          <p:nvPr/>
        </p:nvSpPr>
        <p:spPr>
          <a:xfrm>
            <a:off x="2219325" y="3583172"/>
            <a:ext cx="2420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01456-B4E6-4558-8541-B3D6A1F12645}"/>
              </a:ext>
            </a:extLst>
          </p:cNvPr>
          <p:cNvSpPr txBox="1"/>
          <p:nvPr/>
        </p:nvSpPr>
        <p:spPr>
          <a:xfrm>
            <a:off x="5428201" y="2313096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661F6-70C2-4FF5-B980-BA723F9155BD}"/>
              </a:ext>
            </a:extLst>
          </p:cNvPr>
          <p:cNvSpPr txBox="1"/>
          <p:nvPr/>
        </p:nvSpPr>
        <p:spPr>
          <a:xfrm>
            <a:off x="5428201" y="1647825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D926BE-1EA8-4CC9-839F-ED0168985ADF}"/>
              </a:ext>
            </a:extLst>
          </p:cNvPr>
          <p:cNvSpPr txBox="1"/>
          <p:nvPr/>
        </p:nvSpPr>
        <p:spPr>
          <a:xfrm>
            <a:off x="5428201" y="2978367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F658B4-6C20-4656-853A-0C0FD1C8D9FC}"/>
              </a:ext>
            </a:extLst>
          </p:cNvPr>
          <p:cNvSpPr txBox="1"/>
          <p:nvPr/>
        </p:nvSpPr>
        <p:spPr>
          <a:xfrm>
            <a:off x="5428201" y="3657749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7735CF-AD26-439E-ABCA-7118D9C176A0}"/>
              </a:ext>
            </a:extLst>
          </p:cNvPr>
          <p:cNvSpPr txBox="1"/>
          <p:nvPr/>
        </p:nvSpPr>
        <p:spPr>
          <a:xfrm>
            <a:off x="7657053" y="1633714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4279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A40216-522E-4C16-B28A-80671C8E7C00}"/>
              </a:ext>
            </a:extLst>
          </p:cNvPr>
          <p:cNvSpPr txBox="1"/>
          <p:nvPr/>
        </p:nvSpPr>
        <p:spPr>
          <a:xfrm>
            <a:off x="7657053" y="2377610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98763E-2823-4B72-93BC-A80991869F51}"/>
              </a:ext>
            </a:extLst>
          </p:cNvPr>
          <p:cNvSpPr txBox="1"/>
          <p:nvPr/>
        </p:nvSpPr>
        <p:spPr>
          <a:xfrm>
            <a:off x="7657053" y="3047467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3963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33D4F-04DA-472A-9DB6-AEB7098D2AF9}"/>
              </a:ext>
            </a:extLst>
          </p:cNvPr>
          <p:cNvSpPr txBox="1"/>
          <p:nvPr/>
        </p:nvSpPr>
        <p:spPr>
          <a:xfrm>
            <a:off x="7657053" y="3668486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BB55A4-699C-4468-822C-A62B2CA503A5}"/>
              </a:ext>
            </a:extLst>
          </p:cNvPr>
          <p:cNvSpPr txBox="1"/>
          <p:nvPr/>
        </p:nvSpPr>
        <p:spPr>
          <a:xfrm>
            <a:off x="9970579" y="1647825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11034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BE52BB-B23E-4DE5-B8E9-54B4C41C0D0F}"/>
              </a:ext>
            </a:extLst>
          </p:cNvPr>
          <p:cNvSpPr txBox="1"/>
          <p:nvPr/>
        </p:nvSpPr>
        <p:spPr>
          <a:xfrm>
            <a:off x="10031196" y="2377610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9227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75DC38-AC2D-4AC8-9A4E-5E6C99FA61ED}"/>
              </a:ext>
            </a:extLst>
          </p:cNvPr>
          <p:cNvSpPr txBox="1"/>
          <p:nvPr/>
        </p:nvSpPr>
        <p:spPr>
          <a:xfrm>
            <a:off x="10031196" y="3023048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7455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5AFF0F-EEB0-40C5-9C38-BBCCA6928888}"/>
              </a:ext>
            </a:extLst>
          </p:cNvPr>
          <p:cNvSpPr txBox="1"/>
          <p:nvPr/>
        </p:nvSpPr>
        <p:spPr>
          <a:xfrm>
            <a:off x="10063532" y="3690006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5449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A41BE6-C60F-46EF-8884-B369EDA6A1C3}"/>
              </a:ext>
            </a:extLst>
          </p:cNvPr>
          <p:cNvSpPr txBox="1"/>
          <p:nvPr/>
        </p:nvSpPr>
        <p:spPr>
          <a:xfrm>
            <a:off x="785444" y="5075794"/>
            <a:ext cx="9577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thuộc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dương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Thái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Dương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EE3D73-1670-4624-9F39-5C00085B22F6}"/>
              </a:ext>
            </a:extLst>
          </p:cNvPr>
          <p:cNvSpPr txBox="1"/>
          <p:nvPr/>
        </p:nvSpPr>
        <p:spPr>
          <a:xfrm>
            <a:off x="3967163" y="4380679"/>
            <a:ext cx="6276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B6837B-ACEE-4AE9-88E2-A3CCE21301AC}"/>
              </a:ext>
            </a:extLst>
          </p:cNvPr>
          <p:cNvSpPr txBox="1"/>
          <p:nvPr/>
        </p:nvSpPr>
        <p:spPr>
          <a:xfrm>
            <a:off x="785444" y="5755956"/>
            <a:ext cx="9245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thuộc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dương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Thái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Dương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72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10772" y="0"/>
            <a:ext cx="10819228" cy="6858000"/>
            <a:chOff x="0" y="0"/>
            <a:chExt cx="5760" cy="432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5" y="0"/>
              <a:ext cx="2784" cy="1488"/>
              <a:chOff x="93" y="0"/>
              <a:chExt cx="5760" cy="4320"/>
            </a:xfrm>
          </p:grpSpPr>
          <p:pic>
            <p:nvPicPr>
              <p:cNvPr id="19472" name="Picture 5" descr="TBD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3" y="0"/>
                <a:ext cx="5760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73" name="Oval 6"/>
              <p:cNvSpPr>
                <a:spLocks noChangeArrowheads="1"/>
              </p:cNvSpPr>
              <p:nvPr/>
            </p:nvSpPr>
            <p:spPr bwMode="auto">
              <a:xfrm>
                <a:off x="1653" y="616"/>
                <a:ext cx="1536" cy="480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        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gócThái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Dương</a:t>
                </a:r>
                <a:endPara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0" y="1485"/>
              <a:ext cx="2806" cy="1443"/>
              <a:chOff x="0" y="2728"/>
              <a:chExt cx="2274" cy="1594"/>
            </a:xfrm>
          </p:grpSpPr>
          <p:pic>
            <p:nvPicPr>
              <p:cNvPr id="19470" name="Picture 8" descr="nam TBD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2728"/>
                <a:ext cx="2256" cy="15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71" name="Text Box 9"/>
              <p:cNvSpPr txBox="1">
                <a:spLocks noChangeArrowheads="1"/>
              </p:cNvSpPr>
              <p:nvPr/>
            </p:nvSpPr>
            <p:spPr bwMode="auto">
              <a:xfrm>
                <a:off x="185" y="2790"/>
                <a:ext cx="2089" cy="3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Nam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Thái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Dương</a:t>
                </a:r>
                <a:endParaRPr 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782" y="1485"/>
              <a:ext cx="2978" cy="1443"/>
              <a:chOff x="2733" y="1356"/>
              <a:chExt cx="3027" cy="1573"/>
            </a:xfrm>
          </p:grpSpPr>
          <p:pic>
            <p:nvPicPr>
              <p:cNvPr id="19468" name="Picture 11" descr="sti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733" y="1356"/>
                <a:ext cx="3027" cy="15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69" name="Text Box 12"/>
              <p:cNvSpPr txBox="1">
                <a:spLocks noChangeArrowheads="1"/>
              </p:cNvSpPr>
              <p:nvPr/>
            </p:nvSpPr>
            <p:spPr bwMode="auto">
              <a:xfrm>
                <a:off x="5167" y="1503"/>
                <a:ext cx="567" cy="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Cá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đuối</a:t>
                </a:r>
                <a:endPara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9464" name="Picture 13" descr="poisson-aquarium-mer-fishes-monaco-89906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2925"/>
              <a:ext cx="2784" cy="1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2737" y="2925"/>
              <a:ext cx="3023" cy="1395"/>
              <a:chOff x="2737" y="2925"/>
              <a:chExt cx="3023" cy="1395"/>
            </a:xfrm>
          </p:grpSpPr>
          <p:pic>
            <p:nvPicPr>
              <p:cNvPr id="19466" name="Picture 15" descr="Several_shark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737" y="2925"/>
                <a:ext cx="3023" cy="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67" name="Text Box 16"/>
              <p:cNvSpPr txBox="1">
                <a:spLocks noChangeArrowheads="1"/>
              </p:cNvSpPr>
              <p:nvPr/>
            </p:nvSpPr>
            <p:spPr bwMode="auto">
              <a:xfrm>
                <a:off x="2870" y="3991"/>
                <a:ext cx="55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Cá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mập</a:t>
                </a:r>
                <a:endPara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19459" name="Picture 6" descr="AD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53124" y="0"/>
            <a:ext cx="547687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12"/>
          <p:cNvSpPr txBox="1">
            <a:spLocks noChangeArrowheads="1"/>
          </p:cNvSpPr>
          <p:nvPr/>
        </p:nvSpPr>
        <p:spPr bwMode="auto">
          <a:xfrm>
            <a:off x="6001602" y="76200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.VnTime" pitchFamily="34" charset="0"/>
                <a:cs typeface="Arial" charset="0"/>
              </a:rPr>
              <a:t>  </a:t>
            </a:r>
            <a:r>
              <a:rPr lang="en-US" sz="2800" b="1" dirty="0" err="1">
                <a:solidFill>
                  <a:srgbClr val="FFFF00"/>
                </a:solidFill>
                <a:latin typeface=".VnTime" pitchFamily="34" charset="0"/>
                <a:cs typeface="Arial" charset="0"/>
              </a:rPr>
              <a:t>Sinh</a:t>
            </a:r>
            <a:r>
              <a:rPr lang="en-US" sz="2800" b="1" dirty="0">
                <a:solidFill>
                  <a:srgbClr val="FFFF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Time" pitchFamily="34" charset="0"/>
                <a:cs typeface="Arial" charset="0"/>
              </a:rPr>
              <a:t>vật</a:t>
            </a:r>
            <a:r>
              <a:rPr lang="en-US" sz="2800" b="1" dirty="0">
                <a:solidFill>
                  <a:srgbClr val="FFFF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Time" pitchFamily="34" charset="0"/>
                <a:cs typeface="Arial" charset="0"/>
              </a:rPr>
              <a:t>biển</a:t>
            </a:r>
            <a:endParaRPr lang="en-US" sz="2800" b="1" dirty="0">
              <a:solidFill>
                <a:srgbClr val="FFFF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A42DEC-D713-419C-908E-0ADD76753414}"/>
              </a:ext>
            </a:extLst>
          </p:cNvPr>
          <p:cNvSpPr txBox="1"/>
          <p:nvPr/>
        </p:nvSpPr>
        <p:spPr>
          <a:xfrm>
            <a:off x="4762500" y="285569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Thái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Bình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Dương</a:t>
            </a:r>
            <a:endParaRPr lang="en-US" sz="1800" b="1" dirty="0">
              <a:highlight>
                <a:srgbClr val="FFFF00"/>
              </a:highlight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Rộng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180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triệu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km2,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1800" b="1" dirty="0">
                <a:highlight>
                  <a:srgbClr val="FFFF00"/>
                </a:highlight>
                <a:latin typeface="Times New Roman" pitchFamily="18" charset="0"/>
              </a:rPr>
              <a:t>Đ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ộ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sâu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trung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bình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4279m,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1800" b="1" dirty="0">
                <a:highlight>
                  <a:srgbClr val="FFFF00"/>
                </a:highlight>
                <a:latin typeface="Times New Roman" pitchFamily="18" charset="0"/>
              </a:rPr>
              <a:t>Đ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ộ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sâu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lớn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nhất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11034m.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38716142"/>
      </p:ext>
    </p:extLst>
  </p:cSld>
  <p:clrMapOvr>
    <a:masterClrMapping/>
  </p:clrMapOvr>
  <p:transition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68035" y="1"/>
            <a:ext cx="10889673" cy="6862763"/>
            <a:chOff x="0" y="0"/>
            <a:chExt cx="5760" cy="4323"/>
          </a:xfrm>
        </p:grpSpPr>
        <p:pic>
          <p:nvPicPr>
            <p:cNvPr id="20491" name="Picture 7" descr="Cá he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2205"/>
              <a:ext cx="2880" cy="2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0" y="2205"/>
              <a:ext cx="2880" cy="2118"/>
              <a:chOff x="0" y="2205"/>
              <a:chExt cx="2880" cy="2118"/>
            </a:xfrm>
          </p:grpSpPr>
          <p:pic>
            <p:nvPicPr>
              <p:cNvPr id="20489" name="Picture 10" descr="under-the-ocean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2205"/>
                <a:ext cx="2880" cy="2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490" name="Text Box 11"/>
              <p:cNvSpPr txBox="1">
                <a:spLocks noChangeArrowheads="1"/>
              </p:cNvSpPr>
              <p:nvPr/>
            </p:nvSpPr>
            <p:spPr bwMode="auto">
              <a:xfrm>
                <a:off x="960" y="3993"/>
                <a:ext cx="778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66FF66"/>
                    </a:solidFill>
                    <a:latin typeface="Times New Roman" pitchFamily="18" charset="0"/>
                    <a:cs typeface="Times New Roman" pitchFamily="18" charset="0"/>
                  </a:rPr>
                  <a:t>San </a:t>
                </a:r>
                <a:r>
                  <a:rPr lang="en-US" sz="2800" b="1" dirty="0" err="1">
                    <a:solidFill>
                      <a:srgbClr val="66FF66"/>
                    </a:solidFill>
                    <a:latin typeface="Times New Roman" pitchFamily="18" charset="0"/>
                    <a:cs typeface="Times New Roman" pitchFamily="18" charset="0"/>
                  </a:rPr>
                  <a:t>hô</a:t>
                </a:r>
                <a:endParaRPr lang="en-US" sz="2800" b="1" dirty="0">
                  <a:solidFill>
                    <a:srgbClr val="66FF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0" y="0"/>
              <a:ext cx="2880" cy="2208"/>
              <a:chOff x="0" y="0"/>
              <a:chExt cx="2880" cy="2208"/>
            </a:xfrm>
          </p:grpSpPr>
          <p:pic>
            <p:nvPicPr>
              <p:cNvPr id="20487" name="Picture 13" descr="san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0"/>
                <a:ext cx="2880" cy="2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488" name="Text Box 14"/>
              <p:cNvSpPr txBox="1">
                <a:spLocks noChangeArrowheads="1"/>
              </p:cNvSpPr>
              <p:nvPr/>
            </p:nvSpPr>
            <p:spPr bwMode="auto">
              <a:xfrm>
                <a:off x="100" y="1776"/>
                <a:ext cx="465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66FFFF"/>
                    </a:solidFill>
                    <a:latin typeface="Times New Roman" pitchFamily="18" charset="0"/>
                    <a:cs typeface="Times New Roman" pitchFamily="18" charset="0"/>
                  </a:rPr>
                  <a:t>Sứa</a:t>
                </a:r>
              </a:p>
            </p:txBody>
          </p:sp>
        </p:grpSp>
      </p:grpSp>
      <p:pic>
        <p:nvPicPr>
          <p:cNvPr id="20483" name="Picture 18" descr="san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5999" y="17463"/>
            <a:ext cx="5361709" cy="348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6181111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709738" y="6059488"/>
            <a:ext cx="1987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Sóng thần</a:t>
            </a:r>
            <a:r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78873" y="0"/>
            <a:ext cx="10709563" cy="6858000"/>
            <a:chOff x="0" y="0"/>
            <a:chExt cx="5760" cy="4320"/>
          </a:xfrm>
        </p:grpSpPr>
        <p:pic>
          <p:nvPicPr>
            <p:cNvPr id="21512" name="Picture 4" descr="muidiem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880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3" name="Picture 5" descr="song than AD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115"/>
              <a:ext cx="5760" cy="2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8" name="Text Box 10"/>
          <p:cNvSpPr txBox="1">
            <a:spLocks noChangeArrowheads="1"/>
          </p:cNvSpPr>
          <p:nvPr/>
        </p:nvSpPr>
        <p:spPr bwMode="auto">
          <a:xfrm>
            <a:off x="1524001" y="2819401"/>
            <a:ext cx="2435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66FF66"/>
                </a:solidFill>
                <a:latin typeface="Times New Roman" pitchFamily="18" charset="0"/>
                <a:cs typeface="Times New Roman" pitchFamily="18" charset="0"/>
              </a:rPr>
              <a:t>Dòng nước ấm</a:t>
            </a:r>
          </a:p>
        </p:txBody>
      </p:sp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1524000" y="6338888"/>
            <a:ext cx="1981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Sóng thần</a:t>
            </a:r>
          </a:p>
        </p:txBody>
      </p:sp>
      <p:pic>
        <p:nvPicPr>
          <p:cNvPr id="21510" name="Picture 4" descr="mua bao o DT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0"/>
            <a:ext cx="5292436" cy="3352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6808789" y="2609851"/>
            <a:ext cx="1595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Bão biển</a:t>
            </a:r>
          </a:p>
        </p:txBody>
      </p:sp>
    </p:spTree>
    <p:extLst>
      <p:ext uri="{BB962C8B-B14F-4D97-AF65-F5344CB8AC3E}">
        <p14:creationId xmlns:p14="http://schemas.microsoft.com/office/powerpoint/2010/main" val="212185120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torm_ba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200400"/>
            <a:ext cx="4495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ANd9GcRgeXcnx5oV_0U1Hj6Y95zLsXIveOkTHg1szP8T2BP0wd041F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124200"/>
            <a:ext cx="4572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 descr="ANd9GcRh4-BNDtzdGLoZG-sFOGzd_AiVcbewHUk4JPg9Qjyv1n0Vy2cwK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0"/>
            <a:ext cx="4495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ANd9GcSOYtbah6lgamB79NMS6zffrvD9Wc8tD2DnmJX0XkhPlcnH3Jhp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4201" name="Picture 9" descr="ANd9GcQn8mW3VbWMLa2P0gqNuOehWQhfo3aqmGYg2RKolyKt4pj2pcui5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4202" name="WordArt 10"/>
          <p:cNvSpPr>
            <a:spLocks noChangeArrowheads="1" noChangeShapeType="1" noTextEdit="1"/>
          </p:cNvSpPr>
          <p:nvPr/>
        </p:nvSpPr>
        <p:spPr bwMode="auto">
          <a:xfrm rot="3539590">
            <a:off x="3476625" y="3302000"/>
            <a:ext cx="6553200" cy="793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18060000" scaled="1"/>
                </a:gradFill>
                <a:latin typeface="Arial"/>
                <a:cs typeface="Arial"/>
              </a:rPr>
              <a:t>Đại Tây Dương</a:t>
            </a:r>
          </a:p>
        </p:txBody>
      </p:sp>
      <p:sp>
        <p:nvSpPr>
          <p:cNvPr id="15368" name="Rectangle 11"/>
          <p:cNvSpPr>
            <a:spLocks noChangeArrowheads="1"/>
          </p:cNvSpPr>
          <p:nvPr/>
        </p:nvSpPr>
        <p:spPr bwMode="auto">
          <a:xfrm>
            <a:off x="3841750" y="5334000"/>
            <a:ext cx="3657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white"/>
                </a:solidFill>
                <a:latin typeface="Times New Roman" pitchFamily="18" charset="0"/>
              </a:rPr>
              <a:t>Rộng 93 triệu km</a:t>
            </a:r>
            <a:r>
              <a:rPr lang="en-US" sz="2400" b="1" baseline="30000">
                <a:solidFill>
                  <a:prstClr val="white"/>
                </a:solidFill>
                <a:latin typeface="Times New Roman" pitchFamily="18" charset="0"/>
              </a:rPr>
              <a:t>2</a:t>
            </a:r>
            <a:r>
              <a:rPr lang="en-US" sz="2400" b="1">
                <a:solidFill>
                  <a:prstClr val="white"/>
                </a:solidFill>
                <a:latin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>
                <a:solidFill>
                  <a:prstClr val="white"/>
                </a:solidFill>
                <a:latin typeface="Times New Roman" pitchFamily="18" charset="0"/>
              </a:rPr>
              <a:t>Đ</a:t>
            </a:r>
            <a:r>
              <a:rPr lang="en-US" sz="2400" b="1">
                <a:solidFill>
                  <a:prstClr val="white"/>
                </a:solidFill>
                <a:latin typeface="Times New Roman" pitchFamily="18" charset="0"/>
              </a:rPr>
              <a:t>ộ sâu trung bình 3530m,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>
                <a:solidFill>
                  <a:prstClr val="white"/>
                </a:solidFill>
                <a:latin typeface="Times New Roman" pitchFamily="18" charset="0"/>
              </a:rPr>
              <a:t>Đ</a:t>
            </a:r>
            <a:r>
              <a:rPr lang="en-US" sz="2400" b="1">
                <a:solidFill>
                  <a:prstClr val="white"/>
                </a:solidFill>
                <a:latin typeface="Times New Roman" pitchFamily="18" charset="0"/>
              </a:rPr>
              <a:t>ộ sâu lớn nhất 9227m.</a:t>
            </a:r>
          </a:p>
        </p:txBody>
      </p:sp>
    </p:spTree>
    <p:extLst>
      <p:ext uri="{BB962C8B-B14F-4D97-AF65-F5344CB8AC3E}">
        <p14:creationId xmlns:p14="http://schemas.microsoft.com/office/powerpoint/2010/main" val="33155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4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4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4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202" grpId="0" animBg="1"/>
      <p:bldP spid="153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/>
          <p:cNvSpPr>
            <a:spLocks noChangeArrowheads="1"/>
          </p:cNvSpPr>
          <p:nvPr/>
        </p:nvSpPr>
        <p:spPr bwMode="auto">
          <a:xfrm>
            <a:off x="1524000" y="0"/>
            <a:ext cx="3505200" cy="14097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>
                <a:solidFill>
                  <a:srgbClr val="FF3300"/>
                </a:solidFill>
                <a:latin typeface="Times New Roman" pitchFamily="18" charset="0"/>
              </a:rPr>
              <a:t>     </a:t>
            </a:r>
            <a:r>
              <a:rPr lang="en-US" sz="2400" b="1">
                <a:solidFill>
                  <a:srgbClr val="FF3300"/>
                </a:solidFill>
                <a:latin typeface="Times New Roman" pitchFamily="18" charset="0"/>
              </a:rPr>
              <a:t>Rộng 75 triệu km2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>
                <a:solidFill>
                  <a:srgbClr val="FF3300"/>
                </a:solidFill>
                <a:latin typeface="Times New Roman" pitchFamily="18" charset="0"/>
              </a:rPr>
              <a:t>Độ sâu trung bình3963 m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>
                <a:solidFill>
                  <a:srgbClr val="FF3300"/>
                </a:solidFill>
                <a:latin typeface="Times New Roman" pitchFamily="18" charset="0"/>
              </a:rPr>
              <a:t>Độ sâu lớn nhất 7455m</a:t>
            </a:r>
          </a:p>
        </p:txBody>
      </p:sp>
      <p:sp>
        <p:nvSpPr>
          <p:cNvPr id="2" name="Rectangle 1"/>
          <p:cNvSpPr/>
          <p:nvPr/>
        </p:nvSpPr>
        <p:spPr>
          <a:xfrm>
            <a:off x="5677731" y="236041"/>
            <a:ext cx="429155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</a:rPr>
              <a:t>Ấn Độ Dương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  <p:pic>
        <p:nvPicPr>
          <p:cNvPr id="3" name="ngắm cá heo ở Ấn độ dươ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9062" y="1409700"/>
            <a:ext cx="11953875" cy="538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329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áº¿t quáº£ hÃ¬nh áº£nh cho hinh áº£nh ca voi lÆ°ng g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-13852"/>
            <a:ext cx="69119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 descr="Káº¿t quáº£ hÃ¬nh áº£nh cho hinh áº£nh ca voi lÆ°ng g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2600" y="-13852"/>
            <a:ext cx="7899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Káº¿t quáº£ hÃ¬nh áº£nh cho hÃ¬nh áº£nh con cÃ¡ nhÃ  tÃ¡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399" y="3987800"/>
            <a:ext cx="6911975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6" descr="Káº¿t quáº£ hÃ¬nh áº£nh cho hÃ¬nh áº£nh con cÃ¡ nhÃ  tÃ¡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199" y="3948548"/>
            <a:ext cx="794054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4920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9" name="nhac nen nuoc ngoi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814060" y="70866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50" name="Picture 6" descr="1arcticRTRS_468x59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689"/>
            <a:ext cx="12192000" cy="675163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39688"/>
            <a:ext cx="12192000" cy="6858000"/>
            <a:chOff x="0" y="0"/>
            <a:chExt cx="5760" cy="4320"/>
          </a:xfrm>
        </p:grpSpPr>
        <p:pic>
          <p:nvPicPr>
            <p:cNvPr id="28679" name="Picture 11" descr="Gau bac cuc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2784" cy="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12" descr="thuyen danhca BBD"/>
            <p:cNvPicPr>
              <a:picLocks noChangeAspect="1" noChangeArrowheads="1"/>
            </p:cNvPicPr>
            <p:nvPr/>
          </p:nvPicPr>
          <p:blipFill>
            <a:blip r:embed="rId7">
              <a:lum bright="-20000"/>
            </a:blip>
            <a:srcRect/>
            <a:stretch>
              <a:fillRect/>
            </a:stretch>
          </p:blipFill>
          <p:spPr bwMode="auto">
            <a:xfrm>
              <a:off x="0" y="2112"/>
              <a:ext cx="2784" cy="220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28681" name="Picture 13" descr="1arcticRTRS_468x59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32" y="2112"/>
              <a:ext cx="2928" cy="2208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</p:pic>
        <p:pic>
          <p:nvPicPr>
            <p:cNvPr id="28682" name="Picture 14" descr="Untitled-1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32" y="0"/>
              <a:ext cx="2928" cy="206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sp>
        <p:nvSpPr>
          <p:cNvPr id="28677" name="Rectangle 15"/>
          <p:cNvSpPr>
            <a:spLocks noChangeArrowheads="1"/>
          </p:cNvSpPr>
          <p:nvPr/>
        </p:nvSpPr>
        <p:spPr bwMode="auto">
          <a:xfrm>
            <a:off x="3426460" y="3203576"/>
            <a:ext cx="4775200" cy="1200150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Rộng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13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triệu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km2,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độ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sâu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trung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bình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1134m,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độ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sâu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nhất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5449m.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62160" name="WordArt 16"/>
          <p:cNvSpPr>
            <a:spLocks noChangeArrowheads="1" noChangeShapeType="1" noTextEdit="1"/>
          </p:cNvSpPr>
          <p:nvPr/>
        </p:nvSpPr>
        <p:spPr bwMode="auto">
          <a:xfrm>
            <a:off x="2129790" y="0"/>
            <a:ext cx="8737600" cy="685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BẮC BĂNG DƯƠNG</a:t>
            </a:r>
          </a:p>
        </p:txBody>
      </p:sp>
    </p:spTree>
    <p:extLst>
      <p:ext uri="{BB962C8B-B14F-4D97-AF65-F5344CB8AC3E}">
        <p14:creationId xmlns:p14="http://schemas.microsoft.com/office/powerpoint/2010/main" val="3186387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2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2149"/>
                </p:tgtEl>
              </p:cMediaNode>
            </p:audio>
          </p:childTnLst>
        </p:cTn>
      </p:par>
    </p:tnLst>
    <p:bldLst>
      <p:bldP spid="2621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imeline&#10;&#10;Description automatically generated with low confidence">
            <a:extLst>
              <a:ext uri="{FF2B5EF4-FFF2-40B4-BE49-F238E27FC236}">
                <a16:creationId xmlns:a16="http://schemas.microsoft.com/office/drawing/2014/main" id="{5DE29DB3-0171-4885-ACFB-FCE52B3F6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0" y="577049"/>
            <a:ext cx="10506135" cy="5909701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E78D4F-B99B-4458-A923-F81D613D232D}"/>
              </a:ext>
            </a:extLst>
          </p:cNvPr>
          <p:cNvSpPr txBox="1"/>
          <p:nvPr/>
        </p:nvSpPr>
        <p:spPr>
          <a:xfrm>
            <a:off x="2487426" y="1900182"/>
            <a:ext cx="80853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229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BC385000-B33F-47BE-BF6C-A12CB54FA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0"/>
          <a:stretch/>
        </p:blipFill>
        <p:spPr>
          <a:xfrm>
            <a:off x="579409" y="456770"/>
            <a:ext cx="11277600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843141-E2B6-4F4E-97F6-3098DE754FD2}"/>
              </a:ext>
            </a:extLst>
          </p:cNvPr>
          <p:cNvSpPr txBox="1"/>
          <p:nvPr/>
        </p:nvSpPr>
        <p:spPr>
          <a:xfrm>
            <a:off x="3100388" y="2102422"/>
            <a:ext cx="861374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Trên Trái Đất có 4 đại dương đó là: Thái Bình Dương, Đại Tây Dương, Ấn Độ Dương và Bắc Băng Dương. Thái Bình Dương là đại dương có diện tích và độ sâu trung  bình lớn nhất.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4433850-C2C3-41C2-9FE2-616408F44385}"/>
              </a:ext>
            </a:extLst>
          </p:cNvPr>
          <p:cNvSpPr/>
          <p:nvPr/>
        </p:nvSpPr>
        <p:spPr>
          <a:xfrm>
            <a:off x="1879786" y="685800"/>
            <a:ext cx="3986212" cy="925054"/>
          </a:xfrm>
          <a:prstGeom prst="wedgeEllipseCallout">
            <a:avLst>
              <a:gd name="adj1" fmla="val -48790"/>
              <a:gd name="adj2" fmla="val 82579"/>
            </a:avLst>
          </a:prstGeom>
          <a:solidFill>
            <a:srgbClr val="F7E3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61380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7BEAC0-A002-4210-9B7D-49D42F7F778B}"/>
              </a:ext>
            </a:extLst>
          </p:cNvPr>
          <p:cNvSpPr txBox="1"/>
          <p:nvPr/>
        </p:nvSpPr>
        <p:spPr>
          <a:xfrm>
            <a:off x="5307134" y="1381670"/>
            <a:ext cx="1290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Địa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lí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黑体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3B9A6-0414-4B17-B8C4-E22644DC5D30}"/>
              </a:ext>
            </a:extLst>
          </p:cNvPr>
          <p:cNvSpPr txBox="1"/>
          <p:nvPr/>
        </p:nvSpPr>
        <p:spPr>
          <a:xfrm>
            <a:off x="956606" y="2844225"/>
            <a:ext cx="4790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trí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đại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dương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黑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EBB16-A121-4E7E-97DC-EFC90AB1AC8A}"/>
              </a:ext>
            </a:extLst>
          </p:cNvPr>
          <p:cNvSpPr txBox="1"/>
          <p:nvPr/>
        </p:nvSpPr>
        <p:spPr>
          <a:xfrm>
            <a:off x="3221819" y="1980703"/>
            <a:ext cx="5461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dương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黑体"/>
                <a:cs typeface="+mn-cs"/>
              </a:rPr>
              <a:t>giới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5 hàng" panose="020B0603050302020204" pitchFamily="34" charset="0"/>
              <a:ea typeface="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58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276BD-563D-4FAD-A4BB-C3676AC92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188141" y="1325196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ạc Thư Giãn - Khám Phá Đại Dương Đầy Màu Sắc - 10 Minutes Relaxing">
            <a:hlinkClick r:id="" action="ppaction://media"/>
            <a:extLst>
              <a:ext uri="{FF2B5EF4-FFF2-40B4-BE49-F238E27FC236}">
                <a16:creationId xmlns:a16="http://schemas.microsoft.com/office/drawing/2014/main" id="{DCBDC63D-D52A-401E-A3F2-DBE3606CA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508" y="3669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 numSld="1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604A9E70-472C-4446-96FE-D7D9531EEE3E}"/>
              </a:ext>
            </a:extLst>
          </p:cNvPr>
          <p:cNvSpPr/>
          <p:nvPr/>
        </p:nvSpPr>
        <p:spPr>
          <a:xfrm>
            <a:off x="7005710" y="956603"/>
            <a:ext cx="4712677" cy="1603716"/>
          </a:xfrm>
          <a:prstGeom prst="wedgeEllipseCallout">
            <a:avLst>
              <a:gd name="adj1" fmla="val -37251"/>
              <a:gd name="adj2" fmla="val 755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phù thủy độc ác, nham hiểm đã bắt cóc hết sinh vật biển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1EBB5DA-A743-4EBB-8FAB-B81107B26B0C}"/>
              </a:ext>
            </a:extLst>
          </p:cNvPr>
          <p:cNvSpPr/>
          <p:nvPr/>
        </p:nvSpPr>
        <p:spPr>
          <a:xfrm>
            <a:off x="3870325" y="4308377"/>
            <a:ext cx="5824025" cy="2025748"/>
          </a:xfrm>
          <a:prstGeom prst="wedgeEllipseCallout">
            <a:avLst>
              <a:gd name="adj1" fmla="val -48852"/>
              <a:gd name="adj2" fmla="val -7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Bạn hãy giúp đại dương giải cứu các sinh vật biển nhé!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1C7CD4D9-BEFA-491F-9803-BD7F44400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06" y="1542342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E8B93BA-CF14-4A66-9648-E3F240E412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69" y="1905880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D1960A93-3632-4267-94ED-60C2B23941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683" y="1782848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A80E19C9-D6DD-4F34-8EE2-27DE3793D0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439" y="4511676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2" action="ppaction://hlinksldjump"/>
            <a:extLst>
              <a:ext uri="{FF2B5EF4-FFF2-40B4-BE49-F238E27FC236}">
                <a16:creationId xmlns:a16="http://schemas.microsoft.com/office/drawing/2014/main" id="{69DCEE67-7E9A-40B2-AE73-B8AD093C2F7F}"/>
              </a:ext>
            </a:extLst>
          </p:cNvPr>
          <p:cNvSpPr/>
          <p:nvPr/>
        </p:nvSpPr>
        <p:spPr>
          <a:xfrm>
            <a:off x="9777584" y="5894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>
                <a:solidFill>
                  <a:schemeClr val="bg1"/>
                </a:solidFill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FF37B96D-BDF2-46FF-834E-DEFD805A3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CF287ED-AB26-437E-97B9-612FA62D1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5A305F-7699-4A21-8E85-677942819B75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A61E54-4AF5-449F-8F59-CF387E2D488C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125AC522-693C-47A8-AF19-44CCB44EE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CD546EEF-5883-4083-86C9-83D761455777}"/>
              </a:ext>
            </a:extLst>
          </p:cNvPr>
          <p:cNvSpPr/>
          <p:nvPr/>
        </p:nvSpPr>
        <p:spPr>
          <a:xfrm>
            <a:off x="2424114" y="0"/>
            <a:ext cx="5708504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600" b="1" dirty="0">
                <a:solidFill>
                  <a:schemeClr val="accent2">
                    <a:lumMod val="50000"/>
                  </a:schemeClr>
                </a:solidFill>
              </a:rPr>
              <a:t>Có mấy Đại dương trên Thế Giới?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9FBFC561-94DD-4C8D-9F68-77B93522E9A3}"/>
              </a:ext>
            </a:extLst>
          </p:cNvPr>
          <p:cNvSpPr/>
          <p:nvPr/>
        </p:nvSpPr>
        <p:spPr>
          <a:xfrm>
            <a:off x="4656139" y="3500439"/>
            <a:ext cx="5181600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err="1">
                <a:solidFill>
                  <a:srgbClr val="C00000"/>
                </a:solidFill>
              </a:rPr>
              <a:t>Có</a:t>
            </a:r>
            <a:r>
              <a:rPr lang="en-US" sz="3600">
                <a:solidFill>
                  <a:srgbClr val="C00000"/>
                </a:solidFill>
              </a:rPr>
              <a:t> 4 </a:t>
            </a:r>
            <a:r>
              <a:rPr lang="en-US" sz="3600" dirty="0" err="1">
                <a:solidFill>
                  <a:srgbClr val="C00000"/>
                </a:solidFill>
              </a:rPr>
              <a:t>đại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dương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4ED44A48-06AC-4A93-8C10-3D8C011BC06F}"/>
              </a:ext>
            </a:extLst>
          </p:cNvPr>
          <p:cNvSpPr/>
          <p:nvPr/>
        </p:nvSpPr>
        <p:spPr>
          <a:xfrm>
            <a:off x="2424114" y="0"/>
            <a:ext cx="5583813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600" b="1" dirty="0">
                <a:solidFill>
                  <a:schemeClr val="accent2">
                    <a:lumMod val="50000"/>
                  </a:schemeClr>
                </a:solidFill>
              </a:rPr>
              <a:t>Đại dương nào có diện tích lớn nhất?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35EEF9DB-517B-4421-9E9C-09A45630A517}"/>
              </a:ext>
            </a:extLst>
          </p:cNvPr>
          <p:cNvSpPr/>
          <p:nvPr/>
        </p:nvSpPr>
        <p:spPr>
          <a:xfrm>
            <a:off x="4656139" y="3500439"/>
            <a:ext cx="5374552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 err="1">
                <a:solidFill>
                  <a:srgbClr val="C00000"/>
                </a:solidFill>
              </a:rPr>
              <a:t>Thái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Bình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Dương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6588F7A-F10D-4290-8C51-42EDE675B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A890883A-519A-4626-B5CB-B01283DEB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C75D28F-A007-4580-8B45-9AAE342B1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104A1A21-5864-4016-AE78-172817F1F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8841DE46-9431-474A-A528-0646693E1528}"/>
              </a:ext>
            </a:extLst>
          </p:cNvPr>
          <p:cNvSpPr/>
          <p:nvPr/>
        </p:nvSpPr>
        <p:spPr>
          <a:xfrm>
            <a:off x="2424114" y="0"/>
            <a:ext cx="6110286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000" b="1" dirty="0">
                <a:solidFill>
                  <a:schemeClr val="accent2">
                    <a:lumMod val="50000"/>
                  </a:schemeClr>
                </a:solidFill>
              </a:rPr>
              <a:t>Biển có phải là đại dương không?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FFE9499F-D094-42D6-8F85-EA409569BE8F}"/>
              </a:ext>
            </a:extLst>
          </p:cNvPr>
          <p:cNvSpPr/>
          <p:nvPr/>
        </p:nvSpPr>
        <p:spPr>
          <a:xfrm>
            <a:off x="4656139" y="3542002"/>
            <a:ext cx="4806516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C00000"/>
                </a:solidFill>
              </a:rPr>
              <a:t>Không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phải</a:t>
            </a:r>
            <a:r>
              <a:rPr lang="en-US" sz="3200" dirty="0">
                <a:solidFill>
                  <a:srgbClr val="C00000"/>
                </a:solidFill>
              </a:rPr>
              <a:t>. </a:t>
            </a:r>
          </a:p>
          <a:p>
            <a:pPr>
              <a:defRPr/>
            </a:pPr>
            <a:r>
              <a:rPr lang="en-US" sz="3200">
                <a:solidFill>
                  <a:srgbClr val="C00000"/>
                </a:solidFill>
              </a:rPr>
              <a:t>(biển </a:t>
            </a:r>
            <a:r>
              <a:rPr lang="en-US" sz="3200" dirty="0" err="1">
                <a:solidFill>
                  <a:srgbClr val="C00000"/>
                </a:solidFill>
              </a:rPr>
              <a:t>là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nhánh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nhỏ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của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đại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dương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mà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thôi</a:t>
            </a:r>
            <a:r>
              <a:rPr lang="en-US" sz="3200" dirty="0">
                <a:solidFill>
                  <a:srgbClr val="C00000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8410F5-2233-429F-814D-A8554672E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8B5D7239-40C2-4483-8B8B-5776653A3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833F4D81-AA92-4A80-A718-C28F128AC5B2}"/>
              </a:ext>
            </a:extLst>
          </p:cNvPr>
          <p:cNvSpPr/>
          <p:nvPr/>
        </p:nvSpPr>
        <p:spPr>
          <a:xfrm>
            <a:off x="2424114" y="0"/>
            <a:ext cx="5528395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600" b="1">
                <a:solidFill>
                  <a:schemeClr val="accent2">
                    <a:lumMod val="50000"/>
                  </a:schemeClr>
                </a:solidFill>
              </a:rPr>
              <a:t>Đại dương nào có diện tích bé nhất?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3F41FBDA-38F6-4624-9AB0-AC562353C3E0}"/>
              </a:ext>
            </a:extLst>
          </p:cNvPr>
          <p:cNvSpPr/>
          <p:nvPr/>
        </p:nvSpPr>
        <p:spPr>
          <a:xfrm>
            <a:off x="4656138" y="3500439"/>
            <a:ext cx="5097462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>
                <a:solidFill>
                  <a:srgbClr val="C00000"/>
                </a:solidFill>
              </a:rPr>
              <a:t>Bắc Băng </a:t>
            </a:r>
            <a:r>
              <a:rPr lang="en-US" sz="3200" dirty="0" err="1">
                <a:solidFill>
                  <a:srgbClr val="C00000"/>
                </a:solidFill>
              </a:rPr>
              <a:t>Dương</a:t>
            </a:r>
            <a:r>
              <a:rPr lang="en-US" sz="3200" dirty="0">
                <a:solidFill>
                  <a:srgbClr val="C00000"/>
                </a:solidFill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495EAD2-86ED-414B-B6AD-A2A6E6AD1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7C010E6C-D26D-42F1-9796-969A38406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098949A5-8188-4DAE-9A4C-9E99170C651B}"/>
              </a:ext>
            </a:extLst>
          </p:cNvPr>
          <p:cNvSpPr/>
          <p:nvPr/>
        </p:nvSpPr>
        <p:spPr>
          <a:xfrm>
            <a:off x="2424114" y="-69418"/>
            <a:ext cx="5569959" cy="4343401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EC6A6C62-EC25-4158-A9A3-4C238C44C46C}"/>
              </a:ext>
            </a:extLst>
          </p:cNvPr>
          <p:cNvSpPr/>
          <p:nvPr/>
        </p:nvSpPr>
        <p:spPr>
          <a:xfrm>
            <a:off x="4656137" y="3500439"/>
            <a:ext cx="465411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>
                <a:solidFill>
                  <a:srgbClr val="C00000"/>
                </a:solidFill>
              </a:rPr>
              <a:t>Một nửa nằm ở bán cầu Đông, một nửa nằm ở bán cầu Tây.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2294" name="TextBox 1">
            <a:extLst>
              <a:ext uri="{FF2B5EF4-FFF2-40B4-BE49-F238E27FC236}">
                <a16:creationId xmlns:a16="http://schemas.microsoft.com/office/drawing/2014/main" id="{AA3806B3-8CE0-4892-B9DD-FA4622219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1628776"/>
            <a:ext cx="47777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2060"/>
                </a:solidFill>
              </a:rPr>
              <a:t>Đại Tây Dương nằm ở bán cầu nào?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36ABF4CE-DCF4-4864-A88E-BDA531944F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503F0F4-AB66-412B-8E59-220F6394D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2839C5-7EF9-4FBC-B1F6-FA6A8D164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531" y="3429000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CCAB9EA4-80DE-4A2C-8002-B9914FEC2962}"/>
              </a:ext>
            </a:extLst>
          </p:cNvPr>
          <p:cNvSpPr/>
          <p:nvPr/>
        </p:nvSpPr>
        <p:spPr>
          <a:xfrm>
            <a:off x="4849813" y="269875"/>
            <a:ext cx="4682114" cy="2811463"/>
          </a:xfrm>
          <a:prstGeom prst="cloudCallout">
            <a:avLst>
              <a:gd name="adj1" fmla="val -71959"/>
              <a:gd name="adj2" fmla="val 255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</a:rPr>
              <a:t>ảm ơn bạn vì đã giúp chúng mình. Tặng bạn viên ngọc trai tuyệt </a:t>
            </a:r>
            <a:r>
              <a:rPr lang="vi-VN" sz="2800" b="1">
                <a:solidFill>
                  <a:schemeClr val="accent2">
                    <a:lumMod val="50000"/>
                  </a:schemeClr>
                </a:solidFill>
              </a:rPr>
              <a:t>đẹp</a:t>
            </a:r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 này!</a:t>
            </a:r>
            <a:endParaRPr lang="en-US" sz="2800" dirty="0"/>
          </a:p>
          <a:p>
            <a:pPr algn="ctr">
              <a:defRPr/>
            </a:pPr>
            <a:endParaRPr lang="en-US" sz="2400" dirty="0"/>
          </a:p>
        </p:txBody>
      </p:sp>
      <p:pic>
        <p:nvPicPr>
          <p:cNvPr id="13318" name="Picture 8" descr="Beyond the sea – Nhạc phim Finding Nemo | Đọt Chuối Non">
            <a:extLst>
              <a:ext uri="{FF2B5EF4-FFF2-40B4-BE49-F238E27FC236}">
                <a16:creationId xmlns:a16="http://schemas.microsoft.com/office/drawing/2014/main" id="{BE94A0ED-654C-412B-9C58-7A0690A7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5789614"/>
            <a:ext cx="769938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 descr="Phát hiện &quot;bản sao&quot; của chú cá Nemo">
            <a:extLst>
              <a:ext uri="{FF2B5EF4-FFF2-40B4-BE49-F238E27FC236}">
                <a16:creationId xmlns:a16="http://schemas.microsoft.com/office/drawing/2014/main" id="{61F5C015-F9BD-4778-8B4E-14AA4F47E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t="20576" r="6148" b="8864"/>
          <a:stretch>
            <a:fillRect/>
          </a:stretch>
        </p:blipFill>
        <p:spPr bwMode="auto">
          <a:xfrm>
            <a:off x="8499475" y="1690689"/>
            <a:ext cx="6477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B97AD04A-D179-4F26-AFD4-3BA8E35B5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0" y="1752600"/>
            <a:ext cx="762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3" tIns="45706" rIns="91413" bIns="4570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      </a:t>
            </a:r>
            <a:endParaRPr lang="en-US" altLang="en-US" sz="2400">
              <a:latin typeface=".VnTime" panose="020B7200000000000000" pitchFamily="34" charset="0"/>
            </a:endParaRPr>
          </a:p>
        </p:txBody>
      </p:sp>
      <p:pic>
        <p:nvPicPr>
          <p:cNvPr id="3" name="Picture 9" descr="untitled1">
            <a:extLst>
              <a:ext uri="{FF2B5EF4-FFF2-40B4-BE49-F238E27FC236}">
                <a16:creationId xmlns:a16="http://schemas.microsoft.com/office/drawing/2014/main" id="{060DFA6A-87A1-4ECF-A826-3293580CE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r="1086" b="8937"/>
          <a:stretch>
            <a:fillRect/>
          </a:stretch>
        </p:blipFill>
        <p:spPr bwMode="auto">
          <a:xfrm>
            <a:off x="0" y="1384299"/>
            <a:ext cx="12192000" cy="547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>
            <a:extLst>
              <a:ext uri="{FF2B5EF4-FFF2-40B4-BE49-F238E27FC236}">
                <a16:creationId xmlns:a16="http://schemas.microsoft.com/office/drawing/2014/main" id="{9E8C02C1-17C0-4965-B432-4B13A2E79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025" y="82550"/>
            <a:ext cx="579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1.Vị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023057DA-7BB1-4F56-AE85-57120F471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" y="771599"/>
            <a:ext cx="6705601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56CFD508-15A3-4D6C-8F4A-01660998C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384175"/>
            <a:ext cx="899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Trên thế giới có mấy đại dương? Đó là những đại dương nào ?</a:t>
            </a:r>
            <a:endParaRPr lang="en-US" altLang="en-US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7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felicitsh71-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867"/>
            <a:ext cx="11144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305228" y="1905000"/>
            <a:ext cx="9144000" cy="118147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72764" tIns="36382" rIns="72764" bIns="36382"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em !</a:t>
            </a:r>
          </a:p>
        </p:txBody>
      </p:sp>
      <p:sp>
        <p:nvSpPr>
          <p:cNvPr id="4" name="WordArt 69" descr="Weave"/>
          <p:cNvSpPr>
            <a:spLocks noChangeArrowheads="1" noChangeShapeType="1" noTextEdit="1"/>
          </p:cNvSpPr>
          <p:nvPr/>
        </p:nvSpPr>
        <p:spPr bwMode="auto">
          <a:xfrm>
            <a:off x="-16154400" y="5086353"/>
            <a:ext cx="17754600" cy="745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350" kern="10">
                <a:ln w="19050">
                  <a:solidFill>
                    <a:srgbClr val="FF0000"/>
                  </a:solidFill>
                  <a:round/>
                </a:ln>
                <a:pattFill prst="weave">
                  <a:fgClr>
                    <a:srgbClr val="0000FF"/>
                  </a:fgClr>
                  <a:bgClr>
                    <a:srgbClr val="00FF00"/>
                  </a:bgClr>
                </a:patt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Hẹn gặp lại em học sinh thân yêu ở giờ học sau</a:t>
            </a:r>
          </a:p>
        </p:txBody>
      </p:sp>
      <p:pic>
        <p:nvPicPr>
          <p:cNvPr id="7" name="Pintu 2"/>
          <p:cNvPicPr>
            <a:picLocks noChangeAspect="1"/>
          </p:cNvPicPr>
          <p:nvPr/>
        </p:nvPicPr>
        <p:blipFill>
          <a:blip r:embed="rId3"/>
          <a:srcRect l="28976" t="4459" r="32574" b="7355"/>
          <a:stretch>
            <a:fillRect/>
          </a:stretch>
        </p:blipFill>
        <p:spPr bwMode="auto">
          <a:xfrm>
            <a:off x="-2819400" y="0"/>
            <a:ext cx="2601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ayu 2" descr="Hasil gambar untuk tembok tekstur bata"/>
          <p:cNvPicPr>
            <a:picLocks noChangeAspect="1" noChangeArrowheads="1"/>
          </p:cNvPicPr>
          <p:nvPr/>
        </p:nvPicPr>
        <p:blipFill rotWithShape="1">
          <a:blip r:embed="rId4"/>
          <a:srcRect l="66586"/>
          <a:stretch>
            <a:fillRect/>
          </a:stretch>
        </p:blipFill>
        <p:spPr bwMode="auto">
          <a:xfrm flipH="1">
            <a:off x="-1699664" y="33867"/>
            <a:ext cx="252526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ntu 1"/>
          <p:cNvPicPr>
            <a:picLocks noChangeAspect="1"/>
          </p:cNvPicPr>
          <p:nvPr/>
        </p:nvPicPr>
        <p:blipFill>
          <a:blip r:embed="rId5"/>
          <a:srcRect l="32574" t="4459" r="28976" b="7355"/>
          <a:stretch>
            <a:fillRect/>
          </a:stretch>
        </p:blipFill>
        <p:spPr bwMode="auto">
          <a:xfrm>
            <a:off x="12209463" y="33867"/>
            <a:ext cx="2801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Kayu 1" descr="Hasil gambar untuk tembok tekstur bata"/>
          <p:cNvPicPr>
            <a:picLocks noChangeAspect="1" noChangeArrowheads="1"/>
          </p:cNvPicPr>
          <p:nvPr/>
        </p:nvPicPr>
        <p:blipFill rotWithShape="1">
          <a:blip r:embed="rId4"/>
          <a:srcRect l="66586"/>
          <a:stretch>
            <a:fillRect/>
          </a:stretch>
        </p:blipFill>
        <p:spPr bwMode="auto">
          <a:xfrm flipH="1">
            <a:off x="10916270" y="33867"/>
            <a:ext cx="2541763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54299" y="460096"/>
            <a:ext cx="4508899" cy="1176956"/>
          </a:xfrm>
          <a:prstGeom prst="rect">
            <a:avLst/>
          </a:prstGeom>
          <a:effectLst>
            <a:glow rad="127000">
              <a:srgbClr val="00B0F0"/>
            </a:glow>
            <a:outerShdw dir="21540000" algn="ctr" rotWithShape="0">
              <a:srgbClr val="92D050">
                <a:alpha val="0"/>
              </a:srgbClr>
            </a:outerShdw>
          </a:effectLst>
          <a:scene3d>
            <a:camera prst="orthographicFront"/>
            <a:lightRig rig="threePt" dir="t"/>
          </a:scene3d>
          <a:sp3d extrusionH="76200">
            <a:bevelB prst="slope"/>
            <a:extrusionClr>
              <a:srgbClr val="0070C0"/>
            </a:extrusionClr>
          </a:sp3d>
        </p:spPr>
      </p:pic>
    </p:spTree>
    <p:extLst>
      <p:ext uri="{BB962C8B-B14F-4D97-AF65-F5344CB8AC3E}">
        <p14:creationId xmlns:p14="http://schemas.microsoft.com/office/powerpoint/2010/main" val="4054219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1.28205E-7 -1.11111E-6 L -0.25561 -1.11111E-6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animMotion origin="layout" path="M -0.44965 0 L 0.49946 0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6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animMotion origin="layout" path="M -4.05983E-6 -1.11111E-6 L 0.2464 -1.11111E-6 " pathEditMode="relative" rAng="0" ptsTypes="AA">
                                      <p:cBhvr>
                                        <p:cTn id="18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3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animMotion origin="layout" path="M -0.06918 0.00116 L -0.52311 -0.00486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06 -0.41273 L 0.09206 -0.4125 C 0.09401 -0.40579 0.0957 -0.39884 0.09792 -0.39213 C 0.09883 -0.38912 0.10039 -0.38681 0.1013 -0.3838 C 0.10195 -0.38194 0.10195 -0.37963 0.10247 -0.37778 C 0.10391 -0.37338 0.1056 -0.36944 0.10716 -0.36551 L 0.10938 -0.35926 C 0.11263 -0.34236 0.10729 -0.36898 0.11523 -0.34074 C 0.1168 -0.33542 0.11875 -0.33032 0.11979 -0.32454 C 0.12018 -0.32245 0.12044 -0.32014 0.12096 -0.31852 C 0.12096 -0.31829 0.12669 -0.30278 0.12786 -0.3 C 0.12865 -0.29792 0.12917 -0.2956 0.13021 -0.29375 C 0.13385 -0.28727 0.1319 -0.2912 0.13594 -0.28148 C 0.13867 -0.26736 0.13516 -0.28264 0.13945 -0.2713 C 0.14036 -0.26875 0.14089 -0.26574 0.1418 -0.26296 C 0.14987 -0.24005 0.14154 -0.26458 0.14753 -0.25046 C 0.14922 -0.24676 0.15013 -0.24167 0.15208 -0.23843 C 0.15286 -0.23681 0.15378 -0.23588 0.15443 -0.23426 C 0.15677 -0.22893 0.16133 -0.21782 0.16133 -0.21759 C 0.16172 -0.21574 0.16185 -0.21366 0.1625 -0.21157 C 0.16302 -0.21018 0.16432 -0.20926 0.16484 -0.20764 C 0.17305 -0.17847 0.16263 -0.20718 0.1694 -0.18889 C 0.16979 -0.18727 0.17031 -0.18518 0.17057 -0.1831 C 0.17109 -0.1794 0.17109 -0.17616 0.17174 -0.17268 C 0.17227 -0.1706 0.17331 -0.16875 0.17409 -0.16667 C 0.17839 -0.13565 0.17148 -0.18241 0.17747 -0.15023 C 0.17813 -0.14699 0.17813 -0.14329 0.17865 -0.14005 C 0.18099 -0.12616 0.1806 -0.13356 0.18333 -0.12083 C 0.18424 -0.11759 0.18477 -0.11319 0.18555 -0.10926 C 0.18594 -0.10648 0.1862 -0.10486 0.18672 -0.10231 C 0.1875 -0.10023 0.18841 -0.09722 0.18906 -0.09491 C 0.19063 -0.08796 0.19102 -0.0794 0.19362 -0.07431 C 0.19792 -0.06505 0.19818 -0.06505 0.20065 -0.05579 C 0.20221 -0.04907 0.20221 -0.04051 0.20521 -0.03542 L 0.20977 -0.02708 C 0.21055 -0.02384 0.2112 -0.02153 0.21211 -0.01898 C 0.21315 -0.01551 0.21445 -0.01343 0.21563 -0.01018 C 0.22409 0.01019 0.21003 -0.02315 0.22135 0.00394 C 0.22174 0.00579 0.22188 0.00833 0.22253 0.00972 C 0.22305 0.01204 0.22435 0.01273 0.22487 0.01389 C 0.23008 0.03287 0.22422 0.02153 0.22943 0.03079 C 0.23268 0.04769 0.22813 0.02685 0.23294 0.04074 C 0.23346 0.04236 0.23346 0.04537 0.23411 0.04676 C 0.23542 0.05116 0.23776 0.05463 0.23867 0.05926 C 0.23906 0.06111 0.23919 0.06343 0.23984 0.06528 C 0.24076 0.06759 0.24219 0.06921 0.24323 0.0713 C 0.24401 0.07407 0.24479 0.07685 0.24557 0.07963 C 0.24635 0.08171 0.24727 0.08357 0.24805 0.08565 C 0.24844 0.08796 0.24844 0.09005 0.24909 0.0919 C 0.25 0.09421 0.2513 0.09607 0.2526 0.09815 C 0.25286 0.1 0.25313 0.10255 0.25365 0.10417 C 0.25547 0.10995 0.25716 0.11227 0.25938 0.11667 C 0.26068 0.12338 0.26068 0.12407 0.26289 0.13079 C 0.26354 0.13333 0.26458 0.13472 0.26523 0.13704 C 0.26628 0.14097 0.2668 0.14514 0.26745 0.14931 C 0.26784 0.15139 0.26849 0.15324 0.26862 0.15556 C 0.26914 0.1588 0.26927 0.1625 0.26979 0.16574 C 0.27044 0.16921 0.27148 0.17245 0.27214 0.17593 C 0.2737 0.1838 0.27279 0.18333 0.27448 0.19028 C 0.27826 0.20556 0.27513 0.19213 0.27904 0.20463 C 0.28034 0.20903 0.28333 0.22176 0.28594 0.22732 C 0.28737 0.23032 0.28906 0.23287 0.29063 0.23542 C 0.29193 0.2375 0.2931 0.23912 0.29401 0.24167 C 0.30234 0.26366 0.28945 0.23032 0.29987 0.25394 C 0.30898 0.27477 0.30104 0.25995 0.30677 0.27037 C 0.30898 0.28241 0.30612 0.2713 0.31133 0.28056 C 0.31237 0.28241 0.31302 0.28495 0.31354 0.28681 C 0.31641 0.29259 0.31745 0.29306 0.32083 0.29699 C 0.33125 0.32523 0.31979 0.29722 0.33008 0.31551 C 0.33633 0.32708 0.33242 0.32245 0.33698 0.33194 C 0.33737 0.33333 0.33841 0.33449 0.33919 0.33611 C 0.34023 0.33796 0.34036 0.34051 0.34154 0.34213 C 0.34258 0.34398 0.34375 0.34491 0.34492 0.3463 C 0.34518 0.34838 0.34518 0.35069 0.34609 0.35255 C 0.34714 0.3544 0.34831 0.35509 0.34948 0.35648 C 0.35104 0.35857 0.35273 0.36065 0.35404 0.36273 C 0.35859 0.36806 0.35755 0.3662 0.36211 0.37292 C 0.36302 0.37431 0.3638 0.37546 0.36445 0.37708 C 0.36536 0.37894 0.36563 0.38171 0.3668 0.3831 C 0.3681 0.38519 0.36979 0.38588 0.37135 0.38727 C 0.37253 0.38935 0.37396 0.39097 0.37487 0.39352 C 0.37552 0.39537 0.37513 0.39815 0.37604 0.39954 C 0.37682 0.40116 0.37839 0.40069 0.37943 0.40162 C 0.38073 0.40278 0.38164 0.40463 0.38294 0.40579 C 0.38398 0.40671 0.38516 0.40718 0.38633 0.40787 C 0.38945 0.40926 0.39557 0.41204 0.39557 0.41227 C 0.39818 0.41505 0.40078 0.41852 0.40365 0.42014 C 0.40547 0.4213 0.40755 0.42153 0.40964 0.42222 C 0.41055 0.42361 0.41159 0.42523 0.41302 0.42639 C 0.41497 0.42778 0.41888 0.42824 0.42096 0.43032 C 0.42461 0.43403 0.42747 0.44005 0.43138 0.44282 C 0.43333 0.44398 0.43529 0.44537 0.43711 0.44676 C 0.43867 0.44815 0.4401 0.45 0.4418 0.45093 C 0.44492 0.45278 0.44792 0.45324 0.45104 0.45509 L 0.45794 0.45903 C 0.45872 0.46042 0.45938 0.46204 0.46016 0.46319 C 0.4612 0.46482 0.4625 0.46551 0.46354 0.46736 C 0.46888 0.47662 0.46263 0.47153 0.46927 0.47546 C 0.46966 0.47755 0.46979 0.47986 0.47044 0.48171 C 0.47175 0.48495 0.47357 0.48727 0.47513 0.48982 C 0.47617 0.4919 0.478 0.49352 0.47852 0.49607 C 0.48034 0.50232 0.48255 0.51204 0.48659 0.51458 C 0.48893 0.51597 0.49141 0.51644 0.49349 0.51852 C 0.49544 0.5206 0.4974 0.52292 0.49935 0.52477 C 0.50078 0.52616 0.50247 0.52732 0.50391 0.52894 C 0.50508 0.53009 0.50612 0.53194 0.50742 0.5331 C 0.50885 0.53403 0.51055 0.53426 0.51198 0.53495 C 0.51445 0.53634 0.51654 0.53819 0.51901 0.53912 C 0.52044 0.53982 0.52201 0.54051 0.5237 0.5412 C 0.52474 0.5419 0.52591 0.54282 0.52708 0.54329 C 0.53099 0.54491 0.53477 0.54514 0.53854 0.54745 C 0.54922 0.55347 0.53242 0.54398 0.54779 0.55139 C 0.55013 0.55255 0.55221 0.5544 0.55456 0.55556 C 0.55742 0.55694 0.56237 0.55787 0.5651 0.55972 C 0.5668 0.56065 0.5681 0.5625 0.56979 0.56366 C 0.57565 0.56829 0.57357 0.56366 0.58242 0.56991 C 0.58451 0.5713 0.5862 0.57292 0.58828 0.57407 C 0.59336 0.57685 0.60234 0.57732 0.60677 0.57801 C 0.6151 0.57755 0.62357 0.57708 0.63203 0.57616 C 0.63438 0.57569 0.63659 0.57477 0.63893 0.57407 C 0.64583 0.57222 0.6474 0.57222 0.65391 0.56991 C 0.65781 0.56852 0.66159 0.56667 0.6655 0.56574 C 0.68164 0.56273 0.6724 0.56412 0.69323 0.56181 C 0.72747 0.54144 0.68945 0.56319 0.79362 0.55764 C 0.79935 0.55741 0.80508 0.55463 0.81081 0.55347 C 0.8155 0.55255 0.82005 0.55232 0.82474 0.55139 C 0.82813 0.55093 0.83164 0.55 0.83516 0.54931 C 0.84089 0.54861 0.84661 0.54815 0.85234 0.54745 C 0.85547 0.54676 0.85859 0.54607 0.86159 0.54537 C 0.86432 0.54468 0.86706 0.54352 0.86966 0.54329 C 0.87656 0.54236 0.88359 0.5419 0.8905 0.5412 L 0.94362 0.54329 C 0.94479 0.54329 0.94583 0.54537 0.94701 0.54537 C 0.9543 0.54537 0.96159 0.54398 0.96901 0.54329 C 0.96745 0.54259 0.96589 0.5419 0.96432 0.5412 C 0.96315 0.54051 0.96211 0.53958 0.96081 0.53912 C 0.95898 0.53819 0.95703 0.53773 0.95508 0.53704 C 0.94766 0.52384 0.95352 0.53241 0.93086 0.53102 C 0.92813 0.53079 0.92552 0.53102 0.92279 0.53102 " pathEditMode="relative" rAng="0" ptsTypes="AAAAAAAAAAAAAAAAAAAAAAAAAAAAAAAAAAAAAAAAAAAAAAAAAAAAAAA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41" y="4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B97AD04A-D179-4F26-AFD4-3BA8E35B5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0" y="1752600"/>
            <a:ext cx="762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3" tIns="45706" rIns="91413" bIns="4570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      </a:t>
            </a:r>
            <a:endParaRPr lang="en-US" altLang="en-US" sz="2400">
              <a:latin typeface=".VnTime" panose="020B7200000000000000" pitchFamily="34" charset="0"/>
            </a:endParaRPr>
          </a:p>
        </p:txBody>
      </p:sp>
      <p:pic>
        <p:nvPicPr>
          <p:cNvPr id="3" name="Picture 9" descr="untitled1">
            <a:extLst>
              <a:ext uri="{FF2B5EF4-FFF2-40B4-BE49-F238E27FC236}">
                <a16:creationId xmlns:a16="http://schemas.microsoft.com/office/drawing/2014/main" id="{060DFA6A-87A1-4ECF-A826-3293580CE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r="1086" b="8937"/>
          <a:stretch>
            <a:fillRect/>
          </a:stretch>
        </p:blipFill>
        <p:spPr bwMode="auto">
          <a:xfrm>
            <a:off x="0" y="1393824"/>
            <a:ext cx="12192000" cy="547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>
            <a:extLst>
              <a:ext uri="{FF2B5EF4-FFF2-40B4-BE49-F238E27FC236}">
                <a16:creationId xmlns:a16="http://schemas.microsoft.com/office/drawing/2014/main" id="{9E8C02C1-17C0-4965-B432-4B13A2E79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025" y="82550"/>
            <a:ext cx="579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1.Vị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023057DA-7BB1-4F56-AE85-57120F471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" y="771599"/>
            <a:ext cx="6705601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56CFD508-15A3-4D6C-8F4A-01660998C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384175"/>
            <a:ext cx="899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Trên thế giới có mấy đại dương? Đó là những đại dương nào ?</a:t>
            </a:r>
            <a:endParaRPr lang="en-US" altLang="en-US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349A94-90BE-46AF-B0AF-0B9333008076}"/>
              </a:ext>
            </a:extLst>
          </p:cNvPr>
          <p:cNvSpPr/>
          <p:nvPr/>
        </p:nvSpPr>
        <p:spPr>
          <a:xfrm rot="4222017">
            <a:off x="276344" y="3604737"/>
            <a:ext cx="3495675" cy="16749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E0BAFA-D082-481B-A4DF-55C7F473AF25}"/>
              </a:ext>
            </a:extLst>
          </p:cNvPr>
          <p:cNvSpPr/>
          <p:nvPr/>
        </p:nvSpPr>
        <p:spPr>
          <a:xfrm rot="4222017">
            <a:off x="3495796" y="3102386"/>
            <a:ext cx="3495675" cy="16749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FC6FBC-5C52-4F1E-AED0-4FC6C8EEA2DC}"/>
              </a:ext>
            </a:extLst>
          </p:cNvPr>
          <p:cNvSpPr/>
          <p:nvPr/>
        </p:nvSpPr>
        <p:spPr>
          <a:xfrm rot="4222017">
            <a:off x="7920052" y="3803125"/>
            <a:ext cx="1574223" cy="16749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CDDBA4-441B-49AD-908E-94CCA1AB8C6E}"/>
              </a:ext>
            </a:extLst>
          </p:cNvPr>
          <p:cNvSpPr/>
          <p:nvPr/>
        </p:nvSpPr>
        <p:spPr>
          <a:xfrm rot="5400000">
            <a:off x="6540215" y="291355"/>
            <a:ext cx="463553" cy="26336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C5EBBA2E-4CBB-4A19-8E05-F8DEBB89E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05" y="243143"/>
            <a:ext cx="4140885" cy="414597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09F8807B-9080-40B5-8B5F-13AF34D12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90" y="257211"/>
            <a:ext cx="4140885" cy="4342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CFBFCC-0C79-412D-8E76-35B245FBB581}"/>
              </a:ext>
            </a:extLst>
          </p:cNvPr>
          <p:cNvSpPr txBox="1"/>
          <p:nvPr/>
        </p:nvSpPr>
        <p:spPr>
          <a:xfrm>
            <a:off x="242520" y="4600133"/>
            <a:ext cx="117069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- Thái Bình Dương nằm ở bán cầu, giáp với các châu lục và đại dương nào?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8B84F6-2C48-4658-8269-DD5E4325E2C4}"/>
              </a:ext>
            </a:extLst>
          </p:cNvPr>
          <p:cNvSpPr txBox="1"/>
          <p:nvPr/>
        </p:nvSpPr>
        <p:spPr>
          <a:xfrm>
            <a:off x="242520" y="5127720"/>
            <a:ext cx="110330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405DC6-ACC2-4DD5-90FB-DC7E7D8B97D6}"/>
              </a:ext>
            </a:extLst>
          </p:cNvPr>
          <p:cNvSpPr txBox="1"/>
          <p:nvPr/>
        </p:nvSpPr>
        <p:spPr>
          <a:xfrm>
            <a:off x="242520" y="5656689"/>
            <a:ext cx="110330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- Ấn Độ Dương nằm ở bán cầu, giáp với các châu lục và đại dương nào?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0BFA5F-2F59-45D1-9076-CB0B937184A1}"/>
              </a:ext>
            </a:extLst>
          </p:cNvPr>
          <p:cNvSpPr txBox="1"/>
          <p:nvPr/>
        </p:nvSpPr>
        <p:spPr>
          <a:xfrm>
            <a:off x="242520" y="6179909"/>
            <a:ext cx="112789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- Bắc Băng Dương nằm ở bán cầu, giáp với các châu lục và đại dương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8CB3154-2729-4FF4-8804-3C36A7FA9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036330"/>
              </p:ext>
            </p:extLst>
          </p:nvPr>
        </p:nvGraphicFramePr>
        <p:xfrm>
          <a:off x="126609" y="318737"/>
          <a:ext cx="11551041" cy="6603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5950">
                  <a:extLst>
                    <a:ext uri="{9D8B030D-6E8A-4147-A177-3AD203B41FA5}">
                      <a16:colId xmlns:a16="http://schemas.microsoft.com/office/drawing/2014/main" val="1979547180"/>
                    </a:ext>
                  </a:extLst>
                </a:gridCol>
                <a:gridCol w="3969716">
                  <a:extLst>
                    <a:ext uri="{9D8B030D-6E8A-4147-A177-3AD203B41FA5}">
                      <a16:colId xmlns:a16="http://schemas.microsoft.com/office/drawing/2014/main" val="1761462422"/>
                    </a:ext>
                  </a:extLst>
                </a:gridCol>
                <a:gridCol w="4905375">
                  <a:extLst>
                    <a:ext uri="{9D8B030D-6E8A-4147-A177-3AD203B41FA5}">
                      <a16:colId xmlns:a16="http://schemas.microsoft.com/office/drawing/2014/main" val="24755202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Giáp với châu lục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Giáp với đại dương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3282098"/>
                  </a:ext>
                </a:extLst>
              </a:tr>
              <a:tr h="13713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19996"/>
                  </a:ext>
                </a:extLst>
              </a:tr>
              <a:tr h="161778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114174"/>
                  </a:ext>
                </a:extLst>
              </a:tr>
              <a:tr h="162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793383"/>
                  </a:ext>
                </a:extLst>
              </a:tr>
              <a:tr h="15314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62475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EEF02BB-24A9-4BAE-8A9E-15F1386C017A}"/>
              </a:ext>
            </a:extLst>
          </p:cNvPr>
          <p:cNvSpPr txBox="1"/>
          <p:nvPr/>
        </p:nvSpPr>
        <p:spPr>
          <a:xfrm>
            <a:off x="126609" y="942535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</a:rPr>
              <a:t>Thái Bình Dương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47AA08-6A7C-4BD0-9C68-12DAF21E45E7}"/>
              </a:ext>
            </a:extLst>
          </p:cNvPr>
          <p:cNvSpPr txBox="1"/>
          <p:nvPr/>
        </p:nvSpPr>
        <p:spPr>
          <a:xfrm>
            <a:off x="3646607" y="680925"/>
            <a:ext cx="23310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02060"/>
                </a:solidFill>
              </a:rPr>
              <a:t>Châu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Mĩ</a:t>
            </a:r>
            <a:endParaRPr lang="en-US" sz="2200" dirty="0">
              <a:solidFill>
                <a:srgbClr val="002060"/>
              </a:solidFill>
            </a:endParaRPr>
          </a:p>
          <a:p>
            <a:r>
              <a:rPr lang="en-US" sz="2200" dirty="0" err="1">
                <a:solidFill>
                  <a:srgbClr val="002060"/>
                </a:solidFill>
              </a:rPr>
              <a:t>Châu</a:t>
            </a:r>
            <a:r>
              <a:rPr lang="en-US" sz="2200" dirty="0">
                <a:solidFill>
                  <a:srgbClr val="002060"/>
                </a:solidFill>
              </a:rPr>
              <a:t> Á</a:t>
            </a:r>
          </a:p>
          <a:p>
            <a:r>
              <a:rPr lang="en-US" sz="2200" dirty="0" err="1">
                <a:solidFill>
                  <a:srgbClr val="002060"/>
                </a:solidFill>
              </a:rPr>
              <a:t>Châu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Đại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Dương</a:t>
            </a:r>
            <a:endParaRPr lang="en-US" sz="2200" dirty="0">
              <a:solidFill>
                <a:srgbClr val="002060"/>
              </a:solidFill>
            </a:endParaRPr>
          </a:p>
          <a:p>
            <a:r>
              <a:rPr lang="en-US" sz="2200" dirty="0" err="1">
                <a:solidFill>
                  <a:srgbClr val="002060"/>
                </a:solidFill>
              </a:rPr>
              <a:t>Châu</a:t>
            </a:r>
            <a:r>
              <a:rPr lang="en-US" sz="2200" dirty="0">
                <a:solidFill>
                  <a:srgbClr val="002060"/>
                </a:solidFill>
              </a:rPr>
              <a:t> Nam </a:t>
            </a:r>
            <a:r>
              <a:rPr lang="en-US" sz="2200" dirty="0" err="1">
                <a:solidFill>
                  <a:srgbClr val="002060"/>
                </a:solidFill>
              </a:rPr>
              <a:t>Cực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73A4B0-C4F6-4A64-9228-95010E50E34D}"/>
              </a:ext>
            </a:extLst>
          </p:cNvPr>
          <p:cNvSpPr txBox="1"/>
          <p:nvPr/>
        </p:nvSpPr>
        <p:spPr>
          <a:xfrm>
            <a:off x="7844356" y="844537"/>
            <a:ext cx="2579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Ấn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Độ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Dương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err="1">
                <a:solidFill>
                  <a:srgbClr val="002060"/>
                </a:solidFill>
              </a:rPr>
              <a:t>Đại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Tây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Dương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err="1">
                <a:solidFill>
                  <a:srgbClr val="002060"/>
                </a:solidFill>
              </a:rPr>
              <a:t>Bắc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Băng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Dương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1B2082-98A4-488D-B3AA-43BAC5137FCA}"/>
              </a:ext>
            </a:extLst>
          </p:cNvPr>
          <p:cNvSpPr txBox="1"/>
          <p:nvPr/>
        </p:nvSpPr>
        <p:spPr>
          <a:xfrm>
            <a:off x="257639" y="2586111"/>
            <a:ext cx="2299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6">
                    <a:lumMod val="50000"/>
                  </a:schemeClr>
                </a:solidFill>
              </a:rPr>
              <a:t>Đại Tây Dương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1AEFEE-3932-4AC1-9C17-DA8C828D609B}"/>
              </a:ext>
            </a:extLst>
          </p:cNvPr>
          <p:cNvSpPr txBox="1"/>
          <p:nvPr/>
        </p:nvSpPr>
        <p:spPr>
          <a:xfrm>
            <a:off x="3646606" y="3766905"/>
            <a:ext cx="23310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chemeClr val="accent1"/>
                </a:solidFill>
              </a:rPr>
              <a:t>Châu</a:t>
            </a:r>
            <a:r>
              <a:rPr lang="en-US" sz="2200" dirty="0">
                <a:solidFill>
                  <a:schemeClr val="accent1"/>
                </a:solidFill>
              </a:rPr>
              <a:t> Á</a:t>
            </a:r>
          </a:p>
          <a:p>
            <a:r>
              <a:rPr lang="en-US" sz="2200" dirty="0" err="1">
                <a:solidFill>
                  <a:schemeClr val="accent1"/>
                </a:solidFill>
              </a:rPr>
              <a:t>Châu</a:t>
            </a:r>
            <a:r>
              <a:rPr lang="en-US" sz="2200" dirty="0">
                <a:solidFill>
                  <a:schemeClr val="accent1"/>
                </a:solidFill>
              </a:rPr>
              <a:t> Phi</a:t>
            </a:r>
          </a:p>
          <a:p>
            <a:r>
              <a:rPr lang="en-US" sz="2200" dirty="0" err="1">
                <a:solidFill>
                  <a:schemeClr val="accent1"/>
                </a:solidFill>
              </a:rPr>
              <a:t>Châu</a:t>
            </a:r>
            <a:r>
              <a:rPr lang="en-US" sz="2200" dirty="0">
                <a:solidFill>
                  <a:schemeClr val="accent1"/>
                </a:solidFill>
              </a:rPr>
              <a:t> Nam </a:t>
            </a:r>
            <a:r>
              <a:rPr lang="en-US" sz="2200" dirty="0" err="1">
                <a:solidFill>
                  <a:schemeClr val="accent1"/>
                </a:solidFill>
              </a:rPr>
              <a:t>Cực</a:t>
            </a:r>
            <a:endParaRPr lang="en-US" sz="2200" dirty="0">
              <a:solidFill>
                <a:schemeClr val="accent1"/>
              </a:solidFill>
            </a:endParaRPr>
          </a:p>
          <a:p>
            <a:r>
              <a:rPr lang="en-US" sz="2200" dirty="0" err="1">
                <a:solidFill>
                  <a:schemeClr val="accent1"/>
                </a:solidFill>
              </a:rPr>
              <a:t>Châu</a:t>
            </a:r>
            <a:r>
              <a:rPr lang="en-US" sz="2200" dirty="0">
                <a:solidFill>
                  <a:schemeClr val="accent1"/>
                </a:solidFill>
              </a:rPr>
              <a:t> </a:t>
            </a:r>
            <a:r>
              <a:rPr lang="en-US" sz="2200" dirty="0" err="1">
                <a:solidFill>
                  <a:schemeClr val="accent1"/>
                </a:solidFill>
              </a:rPr>
              <a:t>Đại</a:t>
            </a:r>
            <a:r>
              <a:rPr lang="en-US" sz="2200" dirty="0">
                <a:solidFill>
                  <a:schemeClr val="accent1"/>
                </a:solidFill>
              </a:rPr>
              <a:t> </a:t>
            </a:r>
            <a:r>
              <a:rPr lang="en-US" sz="2200" dirty="0" err="1">
                <a:solidFill>
                  <a:schemeClr val="accent1"/>
                </a:solidFill>
              </a:rPr>
              <a:t>Dương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D3B0B6-EAEE-4565-A100-C655448227BA}"/>
              </a:ext>
            </a:extLst>
          </p:cNvPr>
          <p:cNvSpPr txBox="1"/>
          <p:nvPr/>
        </p:nvSpPr>
        <p:spPr>
          <a:xfrm>
            <a:off x="7844356" y="3945596"/>
            <a:ext cx="2561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Thái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Bình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Dương</a:t>
            </a:r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 err="1">
                <a:solidFill>
                  <a:schemeClr val="accent1"/>
                </a:solidFill>
              </a:rPr>
              <a:t>Đại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Tây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Dương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7DC501-E16F-49B4-80F9-A2C2F9B77874}"/>
              </a:ext>
            </a:extLst>
          </p:cNvPr>
          <p:cNvSpPr txBox="1"/>
          <p:nvPr/>
        </p:nvSpPr>
        <p:spPr>
          <a:xfrm>
            <a:off x="271707" y="4130263"/>
            <a:ext cx="21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Ấn Độ Dương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0C8B45-81BD-41A0-BA13-657E953C29CC}"/>
              </a:ext>
            </a:extLst>
          </p:cNvPr>
          <p:cNvSpPr txBox="1"/>
          <p:nvPr/>
        </p:nvSpPr>
        <p:spPr>
          <a:xfrm>
            <a:off x="3646607" y="2152992"/>
            <a:ext cx="21467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Châu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Âu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Châu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Mĩ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Châu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Phi</a:t>
            </a:r>
          </a:p>
          <a:p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Châu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Nam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Cực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C2A96B-1086-47DE-8AE8-5C79E7D3700C}"/>
              </a:ext>
            </a:extLst>
          </p:cNvPr>
          <p:cNvSpPr txBox="1"/>
          <p:nvPr/>
        </p:nvSpPr>
        <p:spPr>
          <a:xfrm>
            <a:off x="7844356" y="2374877"/>
            <a:ext cx="2561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Thái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Dương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Ấn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Độ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Dương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5E94A2-2E41-44AD-8C65-B0DBCA569E23}"/>
              </a:ext>
            </a:extLst>
          </p:cNvPr>
          <p:cNvSpPr txBox="1"/>
          <p:nvPr/>
        </p:nvSpPr>
        <p:spPr>
          <a:xfrm>
            <a:off x="159162" y="5602125"/>
            <a:ext cx="266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Bắc Băng Dương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C946B4-9DA5-421B-A7B9-0A75953A66A2}"/>
              </a:ext>
            </a:extLst>
          </p:cNvPr>
          <p:cNvSpPr txBox="1"/>
          <p:nvPr/>
        </p:nvSpPr>
        <p:spPr>
          <a:xfrm>
            <a:off x="3646606" y="5509792"/>
            <a:ext cx="12827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7030A0"/>
                </a:solidFill>
              </a:rPr>
              <a:t>Châu</a:t>
            </a: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dirty="0" err="1">
                <a:solidFill>
                  <a:srgbClr val="7030A0"/>
                </a:solidFill>
              </a:rPr>
              <a:t>Mĩ</a:t>
            </a:r>
            <a:endParaRPr lang="en-US" sz="2200" dirty="0">
              <a:solidFill>
                <a:srgbClr val="7030A0"/>
              </a:solidFill>
            </a:endParaRPr>
          </a:p>
          <a:p>
            <a:r>
              <a:rPr lang="en-US" sz="2200" dirty="0" err="1">
                <a:solidFill>
                  <a:srgbClr val="7030A0"/>
                </a:solidFill>
              </a:rPr>
              <a:t>Châu</a:t>
            </a: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dirty="0" err="1">
                <a:solidFill>
                  <a:srgbClr val="7030A0"/>
                </a:solidFill>
              </a:rPr>
              <a:t>Âu</a:t>
            </a:r>
            <a:endParaRPr lang="en-US" sz="2200" dirty="0">
              <a:solidFill>
                <a:srgbClr val="7030A0"/>
              </a:solidFill>
            </a:endParaRPr>
          </a:p>
          <a:p>
            <a:r>
              <a:rPr lang="en-US" sz="2200" dirty="0" err="1">
                <a:solidFill>
                  <a:srgbClr val="7030A0"/>
                </a:solidFill>
              </a:rPr>
              <a:t>Châu</a:t>
            </a:r>
            <a:r>
              <a:rPr lang="en-US" sz="2200" dirty="0">
                <a:solidFill>
                  <a:srgbClr val="7030A0"/>
                </a:solidFill>
              </a:rPr>
              <a:t> 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FA3078-56E7-4808-8706-FF39C6378AFA}"/>
              </a:ext>
            </a:extLst>
          </p:cNvPr>
          <p:cNvSpPr txBox="1"/>
          <p:nvPr/>
        </p:nvSpPr>
        <p:spPr>
          <a:xfrm>
            <a:off x="7844356" y="5713763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</a:rPr>
              <a:t>Thái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Bình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Dương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2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21" grpId="0"/>
      <p:bldP spid="22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oll, clipart, toy, vector graphics&#10;&#10;Description automatically generated">
            <a:extLst>
              <a:ext uri="{FF2B5EF4-FFF2-40B4-BE49-F238E27FC236}">
                <a16:creationId xmlns:a16="http://schemas.microsoft.com/office/drawing/2014/main" id="{7151AEC3-83F9-4DFE-8E2E-1C03EB2DF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80" y="288485"/>
            <a:ext cx="10676040" cy="6129808"/>
          </a:xfrm>
          <a:prstGeom prst="rect">
            <a:avLst/>
          </a:prstGeom>
          <a:ln>
            <a:noFill/>
          </a:ln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06CE2B-D338-4F1D-8654-7E0FA8CFAFCB}"/>
              </a:ext>
            </a:extLst>
          </p:cNvPr>
          <p:cNvSpPr txBox="1"/>
          <p:nvPr/>
        </p:nvSpPr>
        <p:spPr>
          <a:xfrm>
            <a:off x="3324224" y="2664331"/>
            <a:ext cx="70580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632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7BEAC0-A002-4210-9B7D-49D42F7F778B}"/>
              </a:ext>
            </a:extLst>
          </p:cNvPr>
          <p:cNvSpPr txBox="1"/>
          <p:nvPr/>
        </p:nvSpPr>
        <p:spPr>
          <a:xfrm>
            <a:off x="5307134" y="1381670"/>
            <a:ext cx="1290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chemeClr val="bg1"/>
                </a:solidFill>
                <a:latin typeface="HP001 5 hàng" panose="020B0603050302020204" pitchFamily="34" charset="0"/>
              </a:rPr>
              <a:t>Địa</a:t>
            </a:r>
            <a:r>
              <a:rPr lang="en-US" sz="3200" b="1" u="sng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HP001 5 hàng" panose="020B0603050302020204" pitchFamily="34" charset="0"/>
              </a:rPr>
              <a:t>lí</a:t>
            </a:r>
            <a:endParaRPr lang="en-US" sz="3200" b="1" u="sng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3B9A6-0414-4B17-B8C4-E22644DC5D30}"/>
              </a:ext>
            </a:extLst>
          </p:cNvPr>
          <p:cNvSpPr txBox="1"/>
          <p:nvPr/>
        </p:nvSpPr>
        <p:spPr>
          <a:xfrm>
            <a:off x="956606" y="2844225"/>
            <a:ext cx="4790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Vị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trí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đại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dương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D73AD-502B-4F74-AFCF-834D7E08E5C9}"/>
              </a:ext>
            </a:extLst>
          </p:cNvPr>
          <p:cNvSpPr txBox="1"/>
          <p:nvPr/>
        </p:nvSpPr>
        <p:spPr>
          <a:xfrm>
            <a:off x="956606" y="3938579"/>
            <a:ext cx="6855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đặc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đại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dương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EBB16-A121-4E7E-97DC-EFC90AB1AC8A}"/>
              </a:ext>
            </a:extLst>
          </p:cNvPr>
          <p:cNvSpPr txBox="1"/>
          <p:nvPr/>
        </p:nvSpPr>
        <p:spPr>
          <a:xfrm>
            <a:off x="3221819" y="1980703"/>
            <a:ext cx="5461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đại</a:t>
            </a:r>
            <a:r>
              <a:rPr lang="en-US" sz="36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dương</a:t>
            </a:r>
            <a:r>
              <a:rPr lang="en-US" sz="36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thế</a:t>
            </a:r>
            <a:r>
              <a:rPr lang="en-US" sz="36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giới</a:t>
            </a:r>
            <a:endParaRPr lang="en-US" sz="36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57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8FF0BB7-4320-4815-AC7F-4E57A6025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747674"/>
              </p:ext>
            </p:extLst>
          </p:nvPr>
        </p:nvGraphicFramePr>
        <p:xfrm>
          <a:off x="785445" y="0"/>
          <a:ext cx="10621109" cy="387872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74134">
                  <a:extLst>
                    <a:ext uri="{9D8B030D-6E8A-4147-A177-3AD203B41FA5}">
                      <a16:colId xmlns:a16="http://schemas.microsoft.com/office/drawing/2014/main" val="3761687109"/>
                    </a:ext>
                  </a:extLst>
                </a:gridCol>
                <a:gridCol w="2907024">
                  <a:extLst>
                    <a:ext uri="{9D8B030D-6E8A-4147-A177-3AD203B41FA5}">
                      <a16:colId xmlns:a16="http://schemas.microsoft.com/office/drawing/2014/main" val="57343899"/>
                    </a:ext>
                  </a:extLst>
                </a:gridCol>
                <a:gridCol w="2039815">
                  <a:extLst>
                    <a:ext uri="{9D8B030D-6E8A-4147-A177-3AD203B41FA5}">
                      <a16:colId xmlns:a16="http://schemas.microsoft.com/office/drawing/2014/main" val="4226842020"/>
                    </a:ext>
                  </a:extLst>
                </a:gridCol>
                <a:gridCol w="2494226">
                  <a:extLst>
                    <a:ext uri="{9D8B030D-6E8A-4147-A177-3AD203B41FA5}">
                      <a16:colId xmlns:a16="http://schemas.microsoft.com/office/drawing/2014/main" val="63519910"/>
                    </a:ext>
                  </a:extLst>
                </a:gridCol>
                <a:gridCol w="2105910">
                  <a:extLst>
                    <a:ext uri="{9D8B030D-6E8A-4147-A177-3AD203B41FA5}">
                      <a16:colId xmlns:a16="http://schemas.microsoft.com/office/drawing/2014/main" val="2210293923"/>
                    </a:ext>
                  </a:extLst>
                </a:gridCol>
              </a:tblGrid>
              <a:tr h="1146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STT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Đại dương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Diện tích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( triệu km</a:t>
                      </a:r>
                      <a:r>
                        <a:rPr kumimoji="0" lang="en-US" altLang="en-US" sz="2500" b="1" u="none" strike="noStrike" cap="none" normalizeH="0" baseline="3000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 </a:t>
                      </a: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)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Độ sâu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trung bình (m)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Độ sâu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lớn nhất (m)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2628176486"/>
                  </a:ext>
                </a:extLst>
              </a:tr>
              <a:tr h="7067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Ấn Độ Dương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75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3963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7455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879944878"/>
                  </a:ext>
                </a:extLst>
              </a:tr>
              <a:tr h="6752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Bắc Băng Dương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13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1134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5449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760355977"/>
                  </a:ext>
                </a:extLst>
              </a:tr>
              <a:tr h="6611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Đại Tây Dương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93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3530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9227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4106402797"/>
                  </a:ext>
                </a:extLst>
              </a:tr>
              <a:tr h="6893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Thái Bình Dương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180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4279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11034</a:t>
                      </a: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4363210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FDDB1E5-2BCD-4437-B7D0-D2312E6C8318}"/>
              </a:ext>
            </a:extLst>
          </p:cNvPr>
          <p:cNvSpPr txBox="1"/>
          <p:nvPr/>
        </p:nvSpPr>
        <p:spPr>
          <a:xfrm>
            <a:off x="3841215" y="3949062"/>
            <a:ext cx="4509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4">
            <a:extLst>
              <a:ext uri="{FF2B5EF4-FFF2-40B4-BE49-F238E27FC236}">
                <a16:creationId xmlns:a16="http://schemas.microsoft.com/office/drawing/2014/main" id="{878A6A03-ACE3-45AC-9DC0-6380B5D87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747" y="4612962"/>
            <a:ext cx="8382000" cy="181588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2800" b="1" i="1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Dựa</a:t>
            </a:r>
            <a:r>
              <a:rPr lang="en-US" altLang="en-US" sz="2800" b="1" i="1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i="1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bảng</a:t>
            </a:r>
            <a:r>
              <a:rPr lang="en-US" altLang="en-US" sz="2800" b="1" i="1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i="1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i="1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Xếp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đại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dương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diện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sâu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đại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dương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sâu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đại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dương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045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887</Words>
  <Application>Microsoft Office PowerPoint</Application>
  <PresentationFormat>Widescreen</PresentationFormat>
  <Paragraphs>172</Paragraphs>
  <Slides>30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.VnTime</vt:lpstr>
      <vt:lpstr>Arial</vt:lpstr>
      <vt:lpstr>Calibri</vt:lpstr>
      <vt:lpstr>Comic Sans MS</vt:lpstr>
      <vt:lpstr>HP001 5 hàng</vt:lpstr>
      <vt:lpstr>Impact</vt:lpstr>
      <vt:lpstr>Times New Roman</vt:lpstr>
      <vt:lpstr>VNI-Times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This MC</cp:lastModifiedBy>
  <cp:revision>537</cp:revision>
  <dcterms:created xsi:type="dcterms:W3CDTF">2016-02-25T11:28:00Z</dcterms:created>
  <dcterms:modified xsi:type="dcterms:W3CDTF">2024-05-20T08:14:55Z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1033-11.2.0.10114</vt:lpwstr>
  </property>
</Properties>
</file>