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13"/>
  </p:notesMasterIdLst>
  <p:sldIdLst>
    <p:sldId id="256" r:id="rId3"/>
    <p:sldId id="290" r:id="rId4"/>
    <p:sldId id="291" r:id="rId5"/>
    <p:sldId id="276" r:id="rId6"/>
    <p:sldId id="277" r:id="rId7"/>
    <p:sldId id="278" r:id="rId8"/>
    <p:sldId id="279" r:id="rId9"/>
    <p:sldId id="280" r:id="rId10"/>
    <p:sldId id="281" r:id="rId11"/>
    <p:sldId id="282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2714B-E794-4029-86BF-8E2B84CD8AC2}" type="datetimeFigureOut">
              <a:rPr lang="vi-VN" smtClean="0"/>
              <a:t>20/05/2024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8188F-6350-4784-B48B-9B871F1033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0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5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319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068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504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8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787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2972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2047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185" y="1259840"/>
            <a:ext cx="37776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28</a:t>
            </a:r>
            <a:endParaRPr lang="vi-VN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975" y="5220335"/>
            <a:ext cx="9525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664558" y="103703"/>
            <a:ext cx="68643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>
            <a:fillRect/>
          </a:stretch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>
            <a:fillRect/>
          </a:stretch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720049"/>
            <a:ext cx="11329853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Nơi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đặc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điểm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50" y="1924050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53900" cy="66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Muôn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đua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nở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Ong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bướm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rộn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ràng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trời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ấm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áp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5D5D"/>
                </a:solidFill>
                <a:latin typeface="Times New Roman" panose="02020603050405020304" charset="0"/>
                <a:cs typeface="Times New Roman" panose="02020603050405020304" charset="0"/>
              </a:rPr>
              <a:t>MÙA XUÂN</a:t>
            </a:r>
            <a:endParaRPr lang="en-US" sz="3200" b="1" dirty="0">
              <a:solidFill>
                <a:srgbClr val="FF5D5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MÙA HÈ</a:t>
            </a:r>
            <a:endParaRPr lang="en-US" sz="3200" b="1" dirty="0">
              <a:solidFill>
                <a:schemeClr val="accent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>
            <a:fillRect/>
          </a:stretch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Bãi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nóng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nực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MÙA THU</a:t>
            </a:r>
            <a:endParaRPr lang="en-US" sz="3200" b="1" dirty="0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vàng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rơi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se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se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lạnh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MÙA ĐÔNG</a:t>
            </a:r>
            <a:endParaRPr lang="en-US" sz="3200" b="1" dirty="0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Gió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lạnh</a:t>
            </a:r>
            <a:endParaRPr lang="en-US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800" dirty="0" smtClean="0"/>
          </a:p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Núi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cao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băng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tuyết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lạnh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giá</a:t>
            </a:r>
            <a:endParaRPr lang="en-US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trơ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trụi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lá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>
            <a:fillRect/>
          </a:stretch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Hoàn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gợi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/>
                <a:gridCol w="4867879"/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Mùa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Đặc</a:t>
                      </a:r>
                      <a:r>
                        <a:rPr lang="en-US" sz="280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điểm</a:t>
                      </a:r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Xuân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Hạ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Đông</a:t>
                      </a:r>
                      <a:r>
                        <a:rPr lang="en-US" sz="2800" baseline="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Mát</a:t>
            </a:r>
            <a:r>
              <a:rPr lang="en-US" sz="2800" dirty="0" smtClean="0"/>
              <a:t> </a:t>
            </a:r>
            <a:r>
              <a:rPr lang="en-US" sz="2800" dirty="0" err="1" smtClean="0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Thiên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đua</a:t>
            </a:r>
            <a:r>
              <a:rPr lang="en-US" sz="2800" dirty="0" smtClean="0"/>
              <a:t> </a:t>
            </a:r>
            <a:r>
              <a:rPr lang="en-US" sz="2800" dirty="0" err="1" smtClean="0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rụng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khô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>
              <a:fillRect/>
            </a:stretch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>
              <a:fillRect/>
            </a:stretch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  <a:latin typeface="Times New Roman" panose="02020603050405020304" charset="0"/>
                <a:cs typeface="Times New Roman" panose="02020603050405020304" charset="0"/>
              </a:rPr>
              <a:t>MÙA MƯA</a:t>
            </a:r>
            <a:endParaRPr lang="en-US" sz="3200" b="1" dirty="0">
              <a:ln>
                <a:solidFill>
                  <a:schemeClr val="accent1"/>
                </a:solidFill>
              </a:ln>
              <a:solidFill>
                <a:srgbClr val="84A8A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  <a:latin typeface="Times New Roman" panose="02020603050405020304" charset="0"/>
                <a:cs typeface="Times New Roman" panose="02020603050405020304" charset="0"/>
              </a:rPr>
              <a:t>MÙA KHÔ</a:t>
            </a:r>
            <a:endParaRPr lang="en-US" sz="32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8A513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nặng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mau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cối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tốt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khô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nứt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nẻ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cối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úa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vàng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264</Words>
  <Application>Microsoft Office PowerPoint</Application>
  <PresentationFormat>Custom</PresentationFormat>
  <Paragraphs>67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68</cp:revision>
  <dcterms:created xsi:type="dcterms:W3CDTF">2021-06-02T02:35:00Z</dcterms:created>
  <dcterms:modified xsi:type="dcterms:W3CDTF">2024-05-20T12:48:11Z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C6F2AF5EF24948D894647253067F7A31</vt:lpwstr>
  </property>
  <property fmtid="{D5CDD505-2E9C-101B-9397-08002B2CF9AE}" pid="3" name="KSOProductBuildVer">
    <vt:lpwstr>1033-11.2.0.11516</vt:lpwstr>
  </property>
</Properties>
</file>