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</p:sldMasterIdLst>
  <p:notesMasterIdLst>
    <p:notesMasterId r:id="rId11"/>
  </p:notesMasterIdLst>
  <p:sldIdLst>
    <p:sldId id="256" r:id="rId3"/>
    <p:sldId id="290" r:id="rId4"/>
    <p:sldId id="291" r:id="rId5"/>
    <p:sldId id="283" r:id="rId6"/>
    <p:sldId id="284" r:id="rId7"/>
    <p:sldId id="285" r:id="rId8"/>
    <p:sldId id="286" r:id="rId9"/>
    <p:sldId id="287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7CF"/>
    <a:srgbClr val="F8A513"/>
    <a:srgbClr val="FF6969"/>
    <a:srgbClr val="ABE1FE"/>
    <a:srgbClr val="84A8AC"/>
    <a:srgbClr val="D4EFFC"/>
    <a:srgbClr val="FF5D5D"/>
    <a:srgbClr val="F9F3B8"/>
    <a:srgbClr val="FA2C42"/>
    <a:srgbClr val="FA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-1500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BB6E39-E399-42FB-83DC-57AAB4612739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17B6D-1620-432D-AE86-A0504A5488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2125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/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/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/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/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/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Google Shape;10;p2"/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Google Shape;11;p2"/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Google Shape;12;p2"/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054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prstClr val="white"/>
                </a:solidFill>
                <a:latin typeface="UTM Cookies"/>
              </a:rPr>
              <a:t>MỞ ĐẦU</a:t>
            </a:r>
          </a:p>
        </p:txBody>
      </p:sp>
      <p:sp>
        <p:nvSpPr>
          <p:cNvPr id="7" name="Google Shape;26;p4"/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>
                <a:latin typeface="UTM Avo"/>
              </a:rPr>
              <a:t>FeistyForwarders_0968120672</a:t>
            </a: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>
            <a:fillRect/>
          </a:stretch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40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>
                <a:latin typeface="UTM Avo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933198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prstClr val="white"/>
                </a:solidFill>
                <a:latin typeface="UTM Cookies"/>
              </a:rPr>
              <a:t>KHÁM PHÁ</a:t>
            </a:r>
          </a:p>
        </p:txBody>
      </p:sp>
      <p:sp>
        <p:nvSpPr>
          <p:cNvPr id="7" name="Google Shape;125;p17"/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>
            <a:fillRect/>
          </a:stretch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28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>
                <a:latin typeface="UTM Avo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30689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prstClr val="white"/>
                </a:solidFill>
                <a:latin typeface="UTM Cookies"/>
              </a:rPr>
              <a:t>THỰC HÀNH</a:t>
            </a:r>
          </a:p>
        </p:txBody>
      </p:sp>
      <p:sp>
        <p:nvSpPr>
          <p:cNvPr id="4" name="Google Shape;138;p18"/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>
            <a:fillRect/>
          </a:stretch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62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>
                <a:latin typeface="UTM Avo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355040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prstClr val="white"/>
                </a:solidFill>
                <a:latin typeface="UTM Cookies"/>
              </a:rPr>
              <a:t>VẬN DỤNG</a:t>
            </a:r>
          </a:p>
        </p:txBody>
      </p:sp>
      <p:sp>
        <p:nvSpPr>
          <p:cNvPr id="4" name="Google Shape;181;p21"/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>
                <a:latin typeface="UTM Avo"/>
              </a:rPr>
              <a:t>FeistyForwarders_0968120672</a:t>
            </a: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>
            <a:fillRect/>
          </a:stretch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78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>
                <a:latin typeface="UTM Avo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378722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/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>
            <a:fillRect/>
          </a:stretch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>
                <a:latin typeface="UTM Avo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929721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/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>
            <a:fillRect/>
          </a:stretch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/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>
            <a:fillRect/>
          </a:stretch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/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>
            <a:fillRect/>
          </a:stretch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>
                <a:latin typeface="UTM Avo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92047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jpeg"/><Relationship Id="rId3" Type="http://schemas.openxmlformats.org/officeDocument/2006/relationships/image" Target="../media/image12.jpeg"/><Relationship Id="rId7" Type="http://schemas.microsoft.com/office/2007/relationships/hdphoto" Target="../media/hdphoto6.wdp"/><Relationship Id="rId12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11" Type="http://schemas.openxmlformats.org/officeDocument/2006/relationships/image" Target="../media/image18.jpeg"/><Relationship Id="rId5" Type="http://schemas.openxmlformats.org/officeDocument/2006/relationships/image" Target="../media/image14.jpeg"/><Relationship Id="rId10" Type="http://schemas.openxmlformats.org/officeDocument/2006/relationships/image" Target="../media/image17.jpeg"/><Relationship Id="rId4" Type="http://schemas.openxmlformats.org/officeDocument/2006/relationships/image" Target="../media/image13.jpeg"/><Relationship Id="rId9" Type="http://schemas.microsoft.com/office/2007/relationships/hdphoto" Target="../media/hdphoto7.wdp"/><Relationship Id="rId1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9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7185" y="1259840"/>
            <a:ext cx="37776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BÀI </a:t>
            </a:r>
            <a:r>
              <a:rPr lang="en-US" sz="80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28</a:t>
            </a:r>
            <a:endParaRPr lang="vi-VN" sz="80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0975" y="5220335"/>
            <a:ext cx="95256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charset="0"/>
                <a:cs typeface="Times New Roman" panose="02020603050405020304" charset="0"/>
              </a:rPr>
              <a:t>CÁC MÙA TRONG NĂM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664558" y="103703"/>
            <a:ext cx="6864329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CHỦ ĐỀ 6: </a:t>
            </a:r>
          </a:p>
          <a:p>
            <a:r>
              <a:rPr lang="en-US" sz="48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>
            <a:fillRect/>
          </a:stretch>
        </p:blipFill>
        <p:spPr bwMode="auto">
          <a:xfrm rot="488473">
            <a:off x="10686410" y="3811452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waii planet earth stars cartoon night sky Vector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22" r="909" b="10517"/>
          <a:stretch>
            <a:fillRect/>
          </a:stretch>
        </p:blipFill>
        <p:spPr bwMode="auto">
          <a:xfrm>
            <a:off x="7289313" y="2037806"/>
            <a:ext cx="3089846" cy="3030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9750" y="1924050"/>
            <a:ext cx="314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KHỞI ĐỘNG</a:t>
            </a:r>
            <a:endParaRPr lang="vi-VN" sz="36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41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ca bốn mùa _ Chun Chin _ Nhạc thiếu nhi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" y="0"/>
            <a:ext cx="12153900" cy="66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651647" y="1130390"/>
            <a:ext cx="7782638" cy="5385069"/>
            <a:chOff x="1767762" y="1101272"/>
            <a:chExt cx="8130981" cy="5626100"/>
          </a:xfrm>
        </p:grpSpPr>
        <p:grpSp>
          <p:nvGrpSpPr>
            <p:cNvPr id="5" name="Group 4"/>
            <p:cNvGrpSpPr/>
            <p:nvPr/>
          </p:nvGrpSpPr>
          <p:grpSpPr>
            <a:xfrm>
              <a:off x="1767762" y="1101272"/>
              <a:ext cx="8130981" cy="5626100"/>
              <a:chOff x="1970962" y="1231900"/>
              <a:chExt cx="8130981" cy="5626100"/>
            </a:xfrm>
          </p:grpSpPr>
          <p:pic>
            <p:nvPicPr>
              <p:cNvPr id="7170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7" t="11497" r="7447" b="47848"/>
              <a:stretch>
                <a:fillRect/>
              </a:stretch>
            </p:blipFill>
            <p:spPr bwMode="auto">
              <a:xfrm>
                <a:off x="1970962" y="1406566"/>
                <a:ext cx="8130981" cy="5451434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Freeform 1"/>
              <p:cNvSpPr/>
              <p:nvPr/>
            </p:nvSpPr>
            <p:spPr>
              <a:xfrm>
                <a:off x="6248400" y="1231900"/>
                <a:ext cx="3505200" cy="2451100"/>
              </a:xfrm>
              <a:custGeom>
                <a:avLst/>
                <a:gdLst>
                  <a:gd name="connsiteX0" fmla="*/ 0 w 3505200"/>
                  <a:gd name="connsiteY0" fmla="*/ 342900 h 2451100"/>
                  <a:gd name="connsiteX1" fmla="*/ 0 w 3505200"/>
                  <a:gd name="connsiteY1" fmla="*/ 279400 h 2451100"/>
                  <a:gd name="connsiteX2" fmla="*/ 139700 w 3505200"/>
                  <a:gd name="connsiteY2" fmla="*/ 2197100 h 2451100"/>
                  <a:gd name="connsiteX3" fmla="*/ 3479800 w 3505200"/>
                  <a:gd name="connsiteY3" fmla="*/ 2451100 h 2451100"/>
                  <a:gd name="connsiteX4" fmla="*/ 3505200 w 3505200"/>
                  <a:gd name="connsiteY4" fmla="*/ 279400 h 2451100"/>
                  <a:gd name="connsiteX5" fmla="*/ 50800 w 3505200"/>
                  <a:gd name="connsiteY5" fmla="*/ 0 h 2451100"/>
                  <a:gd name="connsiteX6" fmla="*/ 0 w 3505200"/>
                  <a:gd name="connsiteY6" fmla="*/ 342900 h 245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5200" h="2451100">
                    <a:moveTo>
                      <a:pt x="0" y="342900"/>
                    </a:moveTo>
                    <a:lnTo>
                      <a:pt x="0" y="279400"/>
                    </a:lnTo>
                    <a:lnTo>
                      <a:pt x="139700" y="2197100"/>
                    </a:lnTo>
                    <a:lnTo>
                      <a:pt x="3479800" y="2451100"/>
                    </a:lnTo>
                    <a:lnTo>
                      <a:pt x="3505200" y="279400"/>
                    </a:lnTo>
                    <a:lnTo>
                      <a:pt x="50800" y="0"/>
                    </a:lnTo>
                    <a:lnTo>
                      <a:pt x="0" y="3429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Freeform 3"/>
              <p:cNvSpPr/>
              <p:nvPr/>
            </p:nvSpPr>
            <p:spPr>
              <a:xfrm>
                <a:off x="2298700" y="4483100"/>
                <a:ext cx="7416800" cy="2374900"/>
              </a:xfrm>
              <a:custGeom>
                <a:avLst/>
                <a:gdLst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390900 w 7416800"/>
                  <a:gd name="connsiteY2" fmla="*/ 1816100 h 2374900"/>
                  <a:gd name="connsiteX3" fmla="*/ 3771900 w 7416800"/>
                  <a:gd name="connsiteY3" fmla="*/ 2070100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-1" fmla="*/ 228600 w 7416800"/>
                  <a:gd name="connsiteY0-2" fmla="*/ 266700 h 2374900"/>
                  <a:gd name="connsiteX1-3" fmla="*/ 3568700 w 7416800"/>
                  <a:gd name="connsiteY1-4" fmla="*/ 0 h 2374900"/>
                  <a:gd name="connsiteX2-5" fmla="*/ 3390900 w 7416800"/>
                  <a:gd name="connsiteY2-6" fmla="*/ 1816100 h 2374900"/>
                  <a:gd name="connsiteX3-7" fmla="*/ 3700463 w 7416800"/>
                  <a:gd name="connsiteY3-8" fmla="*/ 2051050 h 2374900"/>
                  <a:gd name="connsiteX4-9" fmla="*/ 7416800 w 7416800"/>
                  <a:gd name="connsiteY4-10" fmla="*/ 2273300 h 2374900"/>
                  <a:gd name="connsiteX5-11" fmla="*/ 7416800 w 7416800"/>
                  <a:gd name="connsiteY5-12" fmla="*/ 2374900 h 2374900"/>
                  <a:gd name="connsiteX6-13" fmla="*/ 241300 w 7416800"/>
                  <a:gd name="connsiteY6-14" fmla="*/ 2374900 h 2374900"/>
                  <a:gd name="connsiteX7-15" fmla="*/ 0 w 7416800"/>
                  <a:gd name="connsiteY7-16" fmla="*/ 2146300 h 2374900"/>
                  <a:gd name="connsiteX8-17" fmla="*/ 0 w 7416800"/>
                  <a:gd name="connsiteY8-18" fmla="*/ 254000 h 2374900"/>
                  <a:gd name="connsiteX9-19" fmla="*/ 228600 w 7416800"/>
                  <a:gd name="connsiteY9-20" fmla="*/ 266700 h 2374900"/>
                  <a:gd name="connsiteX0-21" fmla="*/ 228600 w 7416800"/>
                  <a:gd name="connsiteY0-22" fmla="*/ 266700 h 2374900"/>
                  <a:gd name="connsiteX1-23" fmla="*/ 3568700 w 7416800"/>
                  <a:gd name="connsiteY1-24" fmla="*/ 0 h 2374900"/>
                  <a:gd name="connsiteX2-25" fmla="*/ 3390900 w 7416800"/>
                  <a:gd name="connsiteY2-26" fmla="*/ 1816100 h 2374900"/>
                  <a:gd name="connsiteX3-27" fmla="*/ 3605213 w 7416800"/>
                  <a:gd name="connsiteY3-28" fmla="*/ 1965325 h 2374900"/>
                  <a:gd name="connsiteX4-29" fmla="*/ 7416800 w 7416800"/>
                  <a:gd name="connsiteY4-30" fmla="*/ 2273300 h 2374900"/>
                  <a:gd name="connsiteX5-31" fmla="*/ 7416800 w 7416800"/>
                  <a:gd name="connsiteY5-32" fmla="*/ 2374900 h 2374900"/>
                  <a:gd name="connsiteX6-33" fmla="*/ 241300 w 7416800"/>
                  <a:gd name="connsiteY6-34" fmla="*/ 2374900 h 2374900"/>
                  <a:gd name="connsiteX7-35" fmla="*/ 0 w 7416800"/>
                  <a:gd name="connsiteY7-36" fmla="*/ 2146300 h 2374900"/>
                  <a:gd name="connsiteX8-37" fmla="*/ 0 w 7416800"/>
                  <a:gd name="connsiteY8-38" fmla="*/ 254000 h 2374900"/>
                  <a:gd name="connsiteX9-39" fmla="*/ 228600 w 7416800"/>
                  <a:gd name="connsiteY9-40" fmla="*/ 266700 h 2374900"/>
                  <a:gd name="connsiteX0-41" fmla="*/ 228600 w 7416800"/>
                  <a:gd name="connsiteY0-42" fmla="*/ 266700 h 2374900"/>
                  <a:gd name="connsiteX1-43" fmla="*/ 3568700 w 7416800"/>
                  <a:gd name="connsiteY1-44" fmla="*/ 0 h 2374900"/>
                  <a:gd name="connsiteX2-45" fmla="*/ 3424237 w 7416800"/>
                  <a:gd name="connsiteY2-46" fmla="*/ 1811338 h 2374900"/>
                  <a:gd name="connsiteX3-47" fmla="*/ 3605213 w 7416800"/>
                  <a:gd name="connsiteY3-48" fmla="*/ 1965325 h 2374900"/>
                  <a:gd name="connsiteX4-49" fmla="*/ 7416800 w 7416800"/>
                  <a:gd name="connsiteY4-50" fmla="*/ 2273300 h 2374900"/>
                  <a:gd name="connsiteX5-51" fmla="*/ 7416800 w 7416800"/>
                  <a:gd name="connsiteY5-52" fmla="*/ 2374900 h 2374900"/>
                  <a:gd name="connsiteX6-53" fmla="*/ 241300 w 7416800"/>
                  <a:gd name="connsiteY6-54" fmla="*/ 2374900 h 2374900"/>
                  <a:gd name="connsiteX7-55" fmla="*/ 0 w 7416800"/>
                  <a:gd name="connsiteY7-56" fmla="*/ 2146300 h 2374900"/>
                  <a:gd name="connsiteX8-57" fmla="*/ 0 w 7416800"/>
                  <a:gd name="connsiteY8-58" fmla="*/ 254000 h 2374900"/>
                  <a:gd name="connsiteX9-59" fmla="*/ 228600 w 7416800"/>
                  <a:gd name="connsiteY9-60" fmla="*/ 266700 h 2374900"/>
                  <a:gd name="connsiteX0-61" fmla="*/ 228600 w 7416800"/>
                  <a:gd name="connsiteY0-62" fmla="*/ 266700 h 2374900"/>
                  <a:gd name="connsiteX1-63" fmla="*/ 3568700 w 7416800"/>
                  <a:gd name="connsiteY1-64" fmla="*/ 0 h 2374900"/>
                  <a:gd name="connsiteX2-65" fmla="*/ 3424237 w 7416800"/>
                  <a:gd name="connsiteY2-66" fmla="*/ 1811338 h 2374900"/>
                  <a:gd name="connsiteX3-67" fmla="*/ 3605213 w 7416800"/>
                  <a:gd name="connsiteY3-68" fmla="*/ 1965325 h 2374900"/>
                  <a:gd name="connsiteX4-69" fmla="*/ 7416800 w 7416800"/>
                  <a:gd name="connsiteY4-70" fmla="*/ 2273300 h 2374900"/>
                  <a:gd name="connsiteX5-71" fmla="*/ 7416800 w 7416800"/>
                  <a:gd name="connsiteY5-72" fmla="*/ 2374900 h 2374900"/>
                  <a:gd name="connsiteX6-73" fmla="*/ 241300 w 7416800"/>
                  <a:gd name="connsiteY6-74" fmla="*/ 2374900 h 2374900"/>
                  <a:gd name="connsiteX7-75" fmla="*/ 0 w 7416800"/>
                  <a:gd name="connsiteY7-76" fmla="*/ 2146300 h 2374900"/>
                  <a:gd name="connsiteX8-77" fmla="*/ 0 w 7416800"/>
                  <a:gd name="connsiteY8-78" fmla="*/ 254000 h 2374900"/>
                  <a:gd name="connsiteX9-79" fmla="*/ 228600 w 7416800"/>
                  <a:gd name="connsiteY9-80" fmla="*/ 266700 h 2374900"/>
                  <a:gd name="connsiteX0-81" fmla="*/ 228600 w 7416800"/>
                  <a:gd name="connsiteY0-82" fmla="*/ 266700 h 2374900"/>
                  <a:gd name="connsiteX1-83" fmla="*/ 3568700 w 7416800"/>
                  <a:gd name="connsiteY1-84" fmla="*/ 0 h 2374900"/>
                  <a:gd name="connsiteX2-85" fmla="*/ 3424237 w 7416800"/>
                  <a:gd name="connsiteY2-86" fmla="*/ 1811338 h 2374900"/>
                  <a:gd name="connsiteX3-87" fmla="*/ 3605213 w 7416800"/>
                  <a:gd name="connsiteY3-88" fmla="*/ 1965325 h 2374900"/>
                  <a:gd name="connsiteX4-89" fmla="*/ 7416800 w 7416800"/>
                  <a:gd name="connsiteY4-90" fmla="*/ 2273300 h 2374900"/>
                  <a:gd name="connsiteX5-91" fmla="*/ 7416800 w 7416800"/>
                  <a:gd name="connsiteY5-92" fmla="*/ 2374900 h 2374900"/>
                  <a:gd name="connsiteX6-93" fmla="*/ 241300 w 7416800"/>
                  <a:gd name="connsiteY6-94" fmla="*/ 2374900 h 2374900"/>
                  <a:gd name="connsiteX7-95" fmla="*/ 0 w 7416800"/>
                  <a:gd name="connsiteY7-96" fmla="*/ 2146300 h 2374900"/>
                  <a:gd name="connsiteX8-97" fmla="*/ 0 w 7416800"/>
                  <a:gd name="connsiteY8-98" fmla="*/ 254000 h 2374900"/>
                  <a:gd name="connsiteX9-99" fmla="*/ 228600 w 7416800"/>
                  <a:gd name="connsiteY9-100" fmla="*/ 266700 h 2374900"/>
                  <a:gd name="connsiteX0-101" fmla="*/ 228600 w 7416800"/>
                  <a:gd name="connsiteY0-102" fmla="*/ 266700 h 2374900"/>
                  <a:gd name="connsiteX1-103" fmla="*/ 3568700 w 7416800"/>
                  <a:gd name="connsiteY1-104" fmla="*/ 0 h 2374900"/>
                  <a:gd name="connsiteX2-105" fmla="*/ 3424237 w 7416800"/>
                  <a:gd name="connsiteY2-106" fmla="*/ 1811338 h 2374900"/>
                  <a:gd name="connsiteX3-107" fmla="*/ 3605213 w 7416800"/>
                  <a:gd name="connsiteY3-108" fmla="*/ 1965325 h 2374900"/>
                  <a:gd name="connsiteX4-109" fmla="*/ 7416800 w 7416800"/>
                  <a:gd name="connsiteY4-110" fmla="*/ 2273300 h 2374900"/>
                  <a:gd name="connsiteX5-111" fmla="*/ 7416800 w 7416800"/>
                  <a:gd name="connsiteY5-112" fmla="*/ 2374900 h 2374900"/>
                  <a:gd name="connsiteX6-113" fmla="*/ 241300 w 7416800"/>
                  <a:gd name="connsiteY6-114" fmla="*/ 2374900 h 2374900"/>
                  <a:gd name="connsiteX7-115" fmla="*/ 0 w 7416800"/>
                  <a:gd name="connsiteY7-116" fmla="*/ 2146300 h 2374900"/>
                  <a:gd name="connsiteX8-117" fmla="*/ 0 w 7416800"/>
                  <a:gd name="connsiteY8-118" fmla="*/ 254000 h 2374900"/>
                  <a:gd name="connsiteX9-119" fmla="*/ 228600 w 7416800"/>
                  <a:gd name="connsiteY9-120" fmla="*/ 266700 h 2374900"/>
                  <a:gd name="connsiteX0-121" fmla="*/ 228600 w 7416800"/>
                  <a:gd name="connsiteY0-122" fmla="*/ 266700 h 2374900"/>
                  <a:gd name="connsiteX1-123" fmla="*/ 3568700 w 7416800"/>
                  <a:gd name="connsiteY1-124" fmla="*/ 0 h 2374900"/>
                  <a:gd name="connsiteX2-125" fmla="*/ 3424237 w 7416800"/>
                  <a:gd name="connsiteY2-126" fmla="*/ 1811338 h 2374900"/>
                  <a:gd name="connsiteX3-127" fmla="*/ 3605213 w 7416800"/>
                  <a:gd name="connsiteY3-128" fmla="*/ 1965325 h 2374900"/>
                  <a:gd name="connsiteX4-129" fmla="*/ 7416800 w 7416800"/>
                  <a:gd name="connsiteY4-130" fmla="*/ 2273300 h 2374900"/>
                  <a:gd name="connsiteX5-131" fmla="*/ 7416800 w 7416800"/>
                  <a:gd name="connsiteY5-132" fmla="*/ 2374900 h 2374900"/>
                  <a:gd name="connsiteX6-133" fmla="*/ 241300 w 7416800"/>
                  <a:gd name="connsiteY6-134" fmla="*/ 2374900 h 2374900"/>
                  <a:gd name="connsiteX7-135" fmla="*/ 0 w 7416800"/>
                  <a:gd name="connsiteY7-136" fmla="*/ 2146300 h 2374900"/>
                  <a:gd name="connsiteX8-137" fmla="*/ 0 w 7416800"/>
                  <a:gd name="connsiteY8-138" fmla="*/ 254000 h 2374900"/>
                  <a:gd name="connsiteX9-139" fmla="*/ 228600 w 7416800"/>
                  <a:gd name="connsiteY9-140" fmla="*/ 266700 h 23749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7416800" h="2374900">
                    <a:moveTo>
                      <a:pt x="228600" y="266700"/>
                    </a:moveTo>
                    <a:lnTo>
                      <a:pt x="3568700" y="0"/>
                    </a:lnTo>
                    <a:cubicBezTo>
                      <a:pt x="3520546" y="603779"/>
                      <a:pt x="3458103" y="1193272"/>
                      <a:pt x="3424237" y="1811338"/>
                    </a:cubicBezTo>
                    <a:cubicBezTo>
                      <a:pt x="3494087" y="1919817"/>
                      <a:pt x="3544888" y="1913996"/>
                      <a:pt x="3605213" y="1965325"/>
                    </a:cubicBezTo>
                    <a:lnTo>
                      <a:pt x="7416800" y="2273300"/>
                    </a:lnTo>
                    <a:lnTo>
                      <a:pt x="7416800" y="2374900"/>
                    </a:lnTo>
                    <a:lnTo>
                      <a:pt x="241300" y="2374900"/>
                    </a:lnTo>
                    <a:lnTo>
                      <a:pt x="0" y="2146300"/>
                    </a:lnTo>
                    <a:lnTo>
                      <a:pt x="0" y="254000"/>
                    </a:lnTo>
                    <a:lnTo>
                      <a:pt x="228600" y="2667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Oval 6"/>
            <p:cNvSpPr/>
            <p:nvPr/>
          </p:nvSpPr>
          <p:spPr>
            <a:xfrm>
              <a:off x="3911163" y="4279902"/>
              <a:ext cx="437242" cy="437242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 rot="294861">
              <a:off x="7302502" y="6246588"/>
              <a:ext cx="437242" cy="437242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432662" y="190671"/>
            <a:ext cx="6932023" cy="1116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Quan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sát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nói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cách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ăn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mặc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phù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hợp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từng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mùa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lợi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ích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việc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1347" y="1426272"/>
            <a:ext cx="5630092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u="sng" dirty="0" smtClean="0">
                <a:solidFill>
                  <a:srgbClr val="FF6969"/>
                </a:solidFill>
                <a:latin typeface="Times New Roman" panose="02020603050405020304" charset="0"/>
                <a:cs typeface="Times New Roman" panose="02020603050405020304" charset="0"/>
              </a:rPr>
              <a:t>TRANG PHỤC MÙA XUÂN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Thoải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mái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nhẹ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nhàng</a:t>
            </a:r>
            <a:endParaRPr lang="en-US" sz="24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mặc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kèm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áo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khoác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mỏng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833" y="4660813"/>
            <a:ext cx="4455821" cy="2143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000"/>
              </a:lnSpc>
            </a:pPr>
            <a:r>
              <a:rPr lang="en-US" sz="2400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TRANG PHỤC MÙA HÈ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Thoải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mái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mát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mẻ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thấm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hút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mồ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hôi</a:t>
            </a:r>
            <a:endParaRPr lang="en-US" sz="24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áng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màu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tránh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bắt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nắng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build="p"/>
      <p:bldP spid="1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432662" y="190671"/>
            <a:ext cx="6932023" cy="1116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Quan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sát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nói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cách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ăn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mặc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phù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hợp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từng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mùa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lợi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ích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việc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761580" y="1240702"/>
            <a:ext cx="7813493" cy="5369649"/>
            <a:chOff x="2114277" y="1619250"/>
            <a:chExt cx="7813493" cy="5369649"/>
          </a:xfrm>
        </p:grpSpPr>
        <p:grpSp>
          <p:nvGrpSpPr>
            <p:cNvPr id="12" name="Group 11"/>
            <p:cNvGrpSpPr/>
            <p:nvPr/>
          </p:nvGrpSpPr>
          <p:grpSpPr>
            <a:xfrm>
              <a:off x="2145132" y="1619250"/>
              <a:ext cx="7782638" cy="5369649"/>
              <a:chOff x="2145132" y="1619250"/>
              <a:chExt cx="7782638" cy="5369649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2145132" y="1776549"/>
                <a:ext cx="7782638" cy="5212350"/>
                <a:chOff x="1873910" y="1585284"/>
                <a:chExt cx="8130981" cy="5445649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1873910" y="1585284"/>
                  <a:ext cx="8130981" cy="5445649"/>
                  <a:chOff x="2077110" y="1715912"/>
                  <a:chExt cx="8130981" cy="5445649"/>
                </a:xfrm>
              </p:grpSpPr>
              <p:pic>
                <p:nvPicPr>
                  <p:cNvPr id="7170" name="Picture 2" descr="20210409092016_wm_shs-tu-nhien-va-xa-hoi-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288" t="51575" r="7606" b="10812"/>
                  <a:stretch>
                    <a:fillRect/>
                  </a:stretch>
                </p:blipFill>
                <p:spPr bwMode="auto">
                  <a:xfrm>
                    <a:off x="2077110" y="1715912"/>
                    <a:ext cx="8130981" cy="5043524"/>
                  </a:xfrm>
                  <a:prstGeom prst="round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" name="Freeform 3"/>
                  <p:cNvSpPr/>
                  <p:nvPr/>
                </p:nvSpPr>
                <p:spPr>
                  <a:xfrm>
                    <a:off x="2174526" y="4622705"/>
                    <a:ext cx="7595924" cy="2538856"/>
                  </a:xfrm>
                  <a:custGeom>
                    <a:avLst/>
                    <a:gdLst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390900 w 7416800"/>
                      <a:gd name="connsiteY2" fmla="*/ 1816100 h 2374900"/>
                      <a:gd name="connsiteX3" fmla="*/ 3771900 w 7416800"/>
                      <a:gd name="connsiteY3" fmla="*/ 2070100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-1" fmla="*/ 228600 w 7416800"/>
                      <a:gd name="connsiteY0-2" fmla="*/ 266700 h 2374900"/>
                      <a:gd name="connsiteX1-3" fmla="*/ 3568700 w 7416800"/>
                      <a:gd name="connsiteY1-4" fmla="*/ 0 h 2374900"/>
                      <a:gd name="connsiteX2-5" fmla="*/ 3390900 w 7416800"/>
                      <a:gd name="connsiteY2-6" fmla="*/ 1816100 h 2374900"/>
                      <a:gd name="connsiteX3-7" fmla="*/ 3700463 w 7416800"/>
                      <a:gd name="connsiteY3-8" fmla="*/ 2051050 h 2374900"/>
                      <a:gd name="connsiteX4-9" fmla="*/ 7416800 w 7416800"/>
                      <a:gd name="connsiteY4-10" fmla="*/ 2273300 h 2374900"/>
                      <a:gd name="connsiteX5-11" fmla="*/ 7416800 w 7416800"/>
                      <a:gd name="connsiteY5-12" fmla="*/ 2374900 h 2374900"/>
                      <a:gd name="connsiteX6-13" fmla="*/ 241300 w 7416800"/>
                      <a:gd name="connsiteY6-14" fmla="*/ 2374900 h 2374900"/>
                      <a:gd name="connsiteX7-15" fmla="*/ 0 w 7416800"/>
                      <a:gd name="connsiteY7-16" fmla="*/ 2146300 h 2374900"/>
                      <a:gd name="connsiteX8-17" fmla="*/ 0 w 7416800"/>
                      <a:gd name="connsiteY8-18" fmla="*/ 254000 h 2374900"/>
                      <a:gd name="connsiteX9-19" fmla="*/ 228600 w 7416800"/>
                      <a:gd name="connsiteY9-20" fmla="*/ 266700 h 2374900"/>
                      <a:gd name="connsiteX0-21" fmla="*/ 228600 w 7416800"/>
                      <a:gd name="connsiteY0-22" fmla="*/ 266700 h 2374900"/>
                      <a:gd name="connsiteX1-23" fmla="*/ 3568700 w 7416800"/>
                      <a:gd name="connsiteY1-24" fmla="*/ 0 h 2374900"/>
                      <a:gd name="connsiteX2-25" fmla="*/ 3390900 w 7416800"/>
                      <a:gd name="connsiteY2-26" fmla="*/ 1816100 h 2374900"/>
                      <a:gd name="connsiteX3-27" fmla="*/ 3605213 w 7416800"/>
                      <a:gd name="connsiteY3-28" fmla="*/ 1965325 h 2374900"/>
                      <a:gd name="connsiteX4-29" fmla="*/ 7416800 w 7416800"/>
                      <a:gd name="connsiteY4-30" fmla="*/ 2273300 h 2374900"/>
                      <a:gd name="connsiteX5-31" fmla="*/ 7416800 w 7416800"/>
                      <a:gd name="connsiteY5-32" fmla="*/ 2374900 h 2374900"/>
                      <a:gd name="connsiteX6-33" fmla="*/ 241300 w 7416800"/>
                      <a:gd name="connsiteY6-34" fmla="*/ 2374900 h 2374900"/>
                      <a:gd name="connsiteX7-35" fmla="*/ 0 w 7416800"/>
                      <a:gd name="connsiteY7-36" fmla="*/ 2146300 h 2374900"/>
                      <a:gd name="connsiteX8-37" fmla="*/ 0 w 7416800"/>
                      <a:gd name="connsiteY8-38" fmla="*/ 254000 h 2374900"/>
                      <a:gd name="connsiteX9-39" fmla="*/ 228600 w 7416800"/>
                      <a:gd name="connsiteY9-40" fmla="*/ 266700 h 2374900"/>
                      <a:gd name="connsiteX0-41" fmla="*/ 228600 w 7416800"/>
                      <a:gd name="connsiteY0-42" fmla="*/ 266700 h 2374900"/>
                      <a:gd name="connsiteX1-43" fmla="*/ 3568700 w 7416800"/>
                      <a:gd name="connsiteY1-44" fmla="*/ 0 h 2374900"/>
                      <a:gd name="connsiteX2-45" fmla="*/ 3424237 w 7416800"/>
                      <a:gd name="connsiteY2-46" fmla="*/ 1811338 h 2374900"/>
                      <a:gd name="connsiteX3-47" fmla="*/ 3605213 w 7416800"/>
                      <a:gd name="connsiteY3-48" fmla="*/ 1965325 h 2374900"/>
                      <a:gd name="connsiteX4-49" fmla="*/ 7416800 w 7416800"/>
                      <a:gd name="connsiteY4-50" fmla="*/ 2273300 h 2374900"/>
                      <a:gd name="connsiteX5-51" fmla="*/ 7416800 w 7416800"/>
                      <a:gd name="connsiteY5-52" fmla="*/ 2374900 h 2374900"/>
                      <a:gd name="connsiteX6-53" fmla="*/ 241300 w 7416800"/>
                      <a:gd name="connsiteY6-54" fmla="*/ 2374900 h 2374900"/>
                      <a:gd name="connsiteX7-55" fmla="*/ 0 w 7416800"/>
                      <a:gd name="connsiteY7-56" fmla="*/ 2146300 h 2374900"/>
                      <a:gd name="connsiteX8-57" fmla="*/ 0 w 7416800"/>
                      <a:gd name="connsiteY8-58" fmla="*/ 254000 h 2374900"/>
                      <a:gd name="connsiteX9-59" fmla="*/ 228600 w 7416800"/>
                      <a:gd name="connsiteY9-60" fmla="*/ 266700 h 2374900"/>
                      <a:gd name="connsiteX0-61" fmla="*/ 228600 w 7416800"/>
                      <a:gd name="connsiteY0-62" fmla="*/ 266700 h 2374900"/>
                      <a:gd name="connsiteX1-63" fmla="*/ 3568700 w 7416800"/>
                      <a:gd name="connsiteY1-64" fmla="*/ 0 h 2374900"/>
                      <a:gd name="connsiteX2-65" fmla="*/ 3424237 w 7416800"/>
                      <a:gd name="connsiteY2-66" fmla="*/ 1811338 h 2374900"/>
                      <a:gd name="connsiteX3-67" fmla="*/ 3605213 w 7416800"/>
                      <a:gd name="connsiteY3-68" fmla="*/ 1965325 h 2374900"/>
                      <a:gd name="connsiteX4-69" fmla="*/ 7416800 w 7416800"/>
                      <a:gd name="connsiteY4-70" fmla="*/ 2273300 h 2374900"/>
                      <a:gd name="connsiteX5-71" fmla="*/ 7416800 w 7416800"/>
                      <a:gd name="connsiteY5-72" fmla="*/ 2374900 h 2374900"/>
                      <a:gd name="connsiteX6-73" fmla="*/ 241300 w 7416800"/>
                      <a:gd name="connsiteY6-74" fmla="*/ 2374900 h 2374900"/>
                      <a:gd name="connsiteX7-75" fmla="*/ 0 w 7416800"/>
                      <a:gd name="connsiteY7-76" fmla="*/ 2146300 h 2374900"/>
                      <a:gd name="connsiteX8-77" fmla="*/ 0 w 7416800"/>
                      <a:gd name="connsiteY8-78" fmla="*/ 254000 h 2374900"/>
                      <a:gd name="connsiteX9-79" fmla="*/ 228600 w 7416800"/>
                      <a:gd name="connsiteY9-80" fmla="*/ 266700 h 2374900"/>
                      <a:gd name="connsiteX0-81" fmla="*/ 228600 w 7416800"/>
                      <a:gd name="connsiteY0-82" fmla="*/ 266700 h 2374900"/>
                      <a:gd name="connsiteX1-83" fmla="*/ 3568700 w 7416800"/>
                      <a:gd name="connsiteY1-84" fmla="*/ 0 h 2374900"/>
                      <a:gd name="connsiteX2-85" fmla="*/ 3424237 w 7416800"/>
                      <a:gd name="connsiteY2-86" fmla="*/ 1811338 h 2374900"/>
                      <a:gd name="connsiteX3-87" fmla="*/ 3605213 w 7416800"/>
                      <a:gd name="connsiteY3-88" fmla="*/ 1965325 h 2374900"/>
                      <a:gd name="connsiteX4-89" fmla="*/ 7416800 w 7416800"/>
                      <a:gd name="connsiteY4-90" fmla="*/ 2273300 h 2374900"/>
                      <a:gd name="connsiteX5-91" fmla="*/ 7416800 w 7416800"/>
                      <a:gd name="connsiteY5-92" fmla="*/ 2374900 h 2374900"/>
                      <a:gd name="connsiteX6-93" fmla="*/ 241300 w 7416800"/>
                      <a:gd name="connsiteY6-94" fmla="*/ 2374900 h 2374900"/>
                      <a:gd name="connsiteX7-95" fmla="*/ 0 w 7416800"/>
                      <a:gd name="connsiteY7-96" fmla="*/ 2146300 h 2374900"/>
                      <a:gd name="connsiteX8-97" fmla="*/ 0 w 7416800"/>
                      <a:gd name="connsiteY8-98" fmla="*/ 254000 h 2374900"/>
                      <a:gd name="connsiteX9-99" fmla="*/ 228600 w 7416800"/>
                      <a:gd name="connsiteY9-100" fmla="*/ 266700 h 2374900"/>
                      <a:gd name="connsiteX0-101" fmla="*/ 228600 w 7416800"/>
                      <a:gd name="connsiteY0-102" fmla="*/ 266700 h 2374900"/>
                      <a:gd name="connsiteX1-103" fmla="*/ 3568700 w 7416800"/>
                      <a:gd name="connsiteY1-104" fmla="*/ 0 h 2374900"/>
                      <a:gd name="connsiteX2-105" fmla="*/ 3424237 w 7416800"/>
                      <a:gd name="connsiteY2-106" fmla="*/ 1811338 h 2374900"/>
                      <a:gd name="connsiteX3-107" fmla="*/ 3605213 w 7416800"/>
                      <a:gd name="connsiteY3-108" fmla="*/ 1965325 h 2374900"/>
                      <a:gd name="connsiteX4-109" fmla="*/ 7416800 w 7416800"/>
                      <a:gd name="connsiteY4-110" fmla="*/ 2273300 h 2374900"/>
                      <a:gd name="connsiteX5-111" fmla="*/ 7416800 w 7416800"/>
                      <a:gd name="connsiteY5-112" fmla="*/ 2374900 h 2374900"/>
                      <a:gd name="connsiteX6-113" fmla="*/ 241300 w 7416800"/>
                      <a:gd name="connsiteY6-114" fmla="*/ 2374900 h 2374900"/>
                      <a:gd name="connsiteX7-115" fmla="*/ 0 w 7416800"/>
                      <a:gd name="connsiteY7-116" fmla="*/ 2146300 h 2374900"/>
                      <a:gd name="connsiteX8-117" fmla="*/ 0 w 7416800"/>
                      <a:gd name="connsiteY8-118" fmla="*/ 254000 h 2374900"/>
                      <a:gd name="connsiteX9-119" fmla="*/ 228600 w 7416800"/>
                      <a:gd name="connsiteY9-120" fmla="*/ 266700 h 2374900"/>
                      <a:gd name="connsiteX0-121" fmla="*/ 228600 w 7416800"/>
                      <a:gd name="connsiteY0-122" fmla="*/ 266700 h 2374900"/>
                      <a:gd name="connsiteX1-123" fmla="*/ 3568700 w 7416800"/>
                      <a:gd name="connsiteY1-124" fmla="*/ 0 h 2374900"/>
                      <a:gd name="connsiteX2-125" fmla="*/ 3424237 w 7416800"/>
                      <a:gd name="connsiteY2-126" fmla="*/ 1811338 h 2374900"/>
                      <a:gd name="connsiteX3-127" fmla="*/ 3605213 w 7416800"/>
                      <a:gd name="connsiteY3-128" fmla="*/ 1965325 h 2374900"/>
                      <a:gd name="connsiteX4-129" fmla="*/ 7416800 w 7416800"/>
                      <a:gd name="connsiteY4-130" fmla="*/ 2273300 h 2374900"/>
                      <a:gd name="connsiteX5-131" fmla="*/ 7416800 w 7416800"/>
                      <a:gd name="connsiteY5-132" fmla="*/ 2374900 h 2374900"/>
                      <a:gd name="connsiteX6-133" fmla="*/ 241300 w 7416800"/>
                      <a:gd name="connsiteY6-134" fmla="*/ 2374900 h 2374900"/>
                      <a:gd name="connsiteX7-135" fmla="*/ 0 w 7416800"/>
                      <a:gd name="connsiteY7-136" fmla="*/ 2146300 h 2374900"/>
                      <a:gd name="connsiteX8-137" fmla="*/ 0 w 7416800"/>
                      <a:gd name="connsiteY8-138" fmla="*/ 254000 h 2374900"/>
                      <a:gd name="connsiteX9-139" fmla="*/ 228600 w 7416800"/>
                      <a:gd name="connsiteY9-140" fmla="*/ 266700 h 2374900"/>
                      <a:gd name="connsiteX0-141" fmla="*/ 308210 w 7416800"/>
                      <a:gd name="connsiteY0-142" fmla="*/ 147284 h 2374900"/>
                      <a:gd name="connsiteX1-143" fmla="*/ 3568700 w 7416800"/>
                      <a:gd name="connsiteY1-144" fmla="*/ 0 h 2374900"/>
                      <a:gd name="connsiteX2-145" fmla="*/ 3424237 w 7416800"/>
                      <a:gd name="connsiteY2-146" fmla="*/ 1811338 h 2374900"/>
                      <a:gd name="connsiteX3-147" fmla="*/ 3605213 w 7416800"/>
                      <a:gd name="connsiteY3-148" fmla="*/ 1965325 h 2374900"/>
                      <a:gd name="connsiteX4-149" fmla="*/ 7416800 w 7416800"/>
                      <a:gd name="connsiteY4-150" fmla="*/ 2273300 h 2374900"/>
                      <a:gd name="connsiteX5-151" fmla="*/ 7416800 w 7416800"/>
                      <a:gd name="connsiteY5-152" fmla="*/ 2374900 h 2374900"/>
                      <a:gd name="connsiteX6-153" fmla="*/ 241300 w 7416800"/>
                      <a:gd name="connsiteY6-154" fmla="*/ 2374900 h 2374900"/>
                      <a:gd name="connsiteX7-155" fmla="*/ 0 w 7416800"/>
                      <a:gd name="connsiteY7-156" fmla="*/ 2146300 h 2374900"/>
                      <a:gd name="connsiteX8-157" fmla="*/ 0 w 7416800"/>
                      <a:gd name="connsiteY8-158" fmla="*/ 254000 h 2374900"/>
                      <a:gd name="connsiteX9-159" fmla="*/ 308210 w 7416800"/>
                      <a:gd name="connsiteY9-160" fmla="*/ 147284 h 2374900"/>
                      <a:gd name="connsiteX0-161" fmla="*/ 328113 w 7436703"/>
                      <a:gd name="connsiteY0-162" fmla="*/ 311240 h 2538856"/>
                      <a:gd name="connsiteX1-163" fmla="*/ 3588603 w 7436703"/>
                      <a:gd name="connsiteY1-164" fmla="*/ 163956 h 2538856"/>
                      <a:gd name="connsiteX2-165" fmla="*/ 3444140 w 7436703"/>
                      <a:gd name="connsiteY2-166" fmla="*/ 1975294 h 2538856"/>
                      <a:gd name="connsiteX3-167" fmla="*/ 3625116 w 7436703"/>
                      <a:gd name="connsiteY3-168" fmla="*/ 2129281 h 2538856"/>
                      <a:gd name="connsiteX4-169" fmla="*/ 7436703 w 7436703"/>
                      <a:gd name="connsiteY4-170" fmla="*/ 2437256 h 2538856"/>
                      <a:gd name="connsiteX5-171" fmla="*/ 7436703 w 7436703"/>
                      <a:gd name="connsiteY5-172" fmla="*/ 2538856 h 2538856"/>
                      <a:gd name="connsiteX6-173" fmla="*/ 261203 w 7436703"/>
                      <a:gd name="connsiteY6-174" fmla="*/ 2538856 h 2538856"/>
                      <a:gd name="connsiteX7-175" fmla="*/ 19903 w 7436703"/>
                      <a:gd name="connsiteY7-176" fmla="*/ 2310256 h 2538856"/>
                      <a:gd name="connsiteX8-177" fmla="*/ 0 w 7436703"/>
                      <a:gd name="connsiteY8-178" fmla="*/ 0 h 2538856"/>
                      <a:gd name="connsiteX9-179" fmla="*/ 328113 w 7436703"/>
                      <a:gd name="connsiteY9-180" fmla="*/ 311240 h 2538856"/>
                      <a:gd name="connsiteX0-181" fmla="*/ 328113 w 7436703"/>
                      <a:gd name="connsiteY0-182" fmla="*/ 311240 h 2538856"/>
                      <a:gd name="connsiteX1-183" fmla="*/ 3588603 w 7436703"/>
                      <a:gd name="connsiteY1-184" fmla="*/ 163956 h 2538856"/>
                      <a:gd name="connsiteX2-185" fmla="*/ 3553605 w 7436703"/>
                      <a:gd name="connsiteY2-186" fmla="*/ 1955392 h 2538856"/>
                      <a:gd name="connsiteX3-187" fmla="*/ 3625116 w 7436703"/>
                      <a:gd name="connsiteY3-188" fmla="*/ 2129281 h 2538856"/>
                      <a:gd name="connsiteX4-189" fmla="*/ 7436703 w 7436703"/>
                      <a:gd name="connsiteY4-190" fmla="*/ 2437256 h 2538856"/>
                      <a:gd name="connsiteX5-191" fmla="*/ 7436703 w 7436703"/>
                      <a:gd name="connsiteY5-192" fmla="*/ 2538856 h 2538856"/>
                      <a:gd name="connsiteX6-193" fmla="*/ 261203 w 7436703"/>
                      <a:gd name="connsiteY6-194" fmla="*/ 2538856 h 2538856"/>
                      <a:gd name="connsiteX7-195" fmla="*/ 19903 w 7436703"/>
                      <a:gd name="connsiteY7-196" fmla="*/ 2310256 h 2538856"/>
                      <a:gd name="connsiteX8-197" fmla="*/ 0 w 7436703"/>
                      <a:gd name="connsiteY8-198" fmla="*/ 0 h 2538856"/>
                      <a:gd name="connsiteX9-199" fmla="*/ 328113 w 7436703"/>
                      <a:gd name="connsiteY9-200" fmla="*/ 311240 h 2538856"/>
                      <a:gd name="connsiteX0-201" fmla="*/ 328113 w 7436703"/>
                      <a:gd name="connsiteY0-202" fmla="*/ 311240 h 2538856"/>
                      <a:gd name="connsiteX1-203" fmla="*/ 3618457 w 7436703"/>
                      <a:gd name="connsiteY1-204" fmla="*/ 173907 h 2538856"/>
                      <a:gd name="connsiteX2-205" fmla="*/ 3553605 w 7436703"/>
                      <a:gd name="connsiteY2-206" fmla="*/ 1955392 h 2538856"/>
                      <a:gd name="connsiteX3-207" fmla="*/ 3625116 w 7436703"/>
                      <a:gd name="connsiteY3-208" fmla="*/ 2129281 h 2538856"/>
                      <a:gd name="connsiteX4-209" fmla="*/ 7436703 w 7436703"/>
                      <a:gd name="connsiteY4-210" fmla="*/ 2437256 h 2538856"/>
                      <a:gd name="connsiteX5-211" fmla="*/ 7436703 w 7436703"/>
                      <a:gd name="connsiteY5-212" fmla="*/ 2538856 h 2538856"/>
                      <a:gd name="connsiteX6-213" fmla="*/ 261203 w 7436703"/>
                      <a:gd name="connsiteY6-214" fmla="*/ 2538856 h 2538856"/>
                      <a:gd name="connsiteX7-215" fmla="*/ 19903 w 7436703"/>
                      <a:gd name="connsiteY7-216" fmla="*/ 2310256 h 2538856"/>
                      <a:gd name="connsiteX8-217" fmla="*/ 0 w 7436703"/>
                      <a:gd name="connsiteY8-218" fmla="*/ 0 h 2538856"/>
                      <a:gd name="connsiteX9-219" fmla="*/ 328113 w 7436703"/>
                      <a:gd name="connsiteY9-220" fmla="*/ 311240 h 2538856"/>
                      <a:gd name="connsiteX0-221" fmla="*/ 328113 w 7436703"/>
                      <a:gd name="connsiteY0-222" fmla="*/ 311240 h 2538856"/>
                      <a:gd name="connsiteX1-223" fmla="*/ 3618457 w 7436703"/>
                      <a:gd name="connsiteY1-224" fmla="*/ 173907 h 2538856"/>
                      <a:gd name="connsiteX2-225" fmla="*/ 3523752 w 7436703"/>
                      <a:gd name="connsiteY2-226" fmla="*/ 1935489 h 2538856"/>
                      <a:gd name="connsiteX3-227" fmla="*/ 3625116 w 7436703"/>
                      <a:gd name="connsiteY3-228" fmla="*/ 2129281 h 2538856"/>
                      <a:gd name="connsiteX4-229" fmla="*/ 7436703 w 7436703"/>
                      <a:gd name="connsiteY4-230" fmla="*/ 2437256 h 2538856"/>
                      <a:gd name="connsiteX5-231" fmla="*/ 7436703 w 7436703"/>
                      <a:gd name="connsiteY5-232" fmla="*/ 2538856 h 2538856"/>
                      <a:gd name="connsiteX6-233" fmla="*/ 261203 w 7436703"/>
                      <a:gd name="connsiteY6-234" fmla="*/ 2538856 h 2538856"/>
                      <a:gd name="connsiteX7-235" fmla="*/ 19903 w 7436703"/>
                      <a:gd name="connsiteY7-236" fmla="*/ 2310256 h 2538856"/>
                      <a:gd name="connsiteX8-237" fmla="*/ 0 w 7436703"/>
                      <a:gd name="connsiteY8-238" fmla="*/ 0 h 2538856"/>
                      <a:gd name="connsiteX9-239" fmla="*/ 328113 w 7436703"/>
                      <a:gd name="connsiteY9-240" fmla="*/ 311240 h 2538856"/>
                      <a:gd name="connsiteX0-241" fmla="*/ 328113 w 7436703"/>
                      <a:gd name="connsiteY0-242" fmla="*/ 311240 h 2538856"/>
                      <a:gd name="connsiteX1-243" fmla="*/ 3618457 w 7436703"/>
                      <a:gd name="connsiteY1-244" fmla="*/ 173907 h 2538856"/>
                      <a:gd name="connsiteX2-245" fmla="*/ 3523752 w 7436703"/>
                      <a:gd name="connsiteY2-246" fmla="*/ 1935489 h 2538856"/>
                      <a:gd name="connsiteX3-247" fmla="*/ 3764435 w 7436703"/>
                      <a:gd name="connsiteY3-248" fmla="*/ 1910352 h 2538856"/>
                      <a:gd name="connsiteX4-249" fmla="*/ 7436703 w 7436703"/>
                      <a:gd name="connsiteY4-250" fmla="*/ 2437256 h 2538856"/>
                      <a:gd name="connsiteX5-251" fmla="*/ 7436703 w 7436703"/>
                      <a:gd name="connsiteY5-252" fmla="*/ 2538856 h 2538856"/>
                      <a:gd name="connsiteX6-253" fmla="*/ 261203 w 7436703"/>
                      <a:gd name="connsiteY6-254" fmla="*/ 2538856 h 2538856"/>
                      <a:gd name="connsiteX7-255" fmla="*/ 19903 w 7436703"/>
                      <a:gd name="connsiteY7-256" fmla="*/ 2310256 h 2538856"/>
                      <a:gd name="connsiteX8-257" fmla="*/ 0 w 7436703"/>
                      <a:gd name="connsiteY8-258" fmla="*/ 0 h 2538856"/>
                      <a:gd name="connsiteX9-259" fmla="*/ 328113 w 7436703"/>
                      <a:gd name="connsiteY9-260" fmla="*/ 311240 h 2538856"/>
                      <a:gd name="connsiteX0-261" fmla="*/ 328113 w 7436703"/>
                      <a:gd name="connsiteY0-262" fmla="*/ 311240 h 2538856"/>
                      <a:gd name="connsiteX1-263" fmla="*/ 3618457 w 7436703"/>
                      <a:gd name="connsiteY1-264" fmla="*/ 173907 h 2538856"/>
                      <a:gd name="connsiteX2-265" fmla="*/ 3533704 w 7436703"/>
                      <a:gd name="connsiteY2-266" fmla="*/ 1636949 h 2538856"/>
                      <a:gd name="connsiteX3-267" fmla="*/ 3764435 w 7436703"/>
                      <a:gd name="connsiteY3-268" fmla="*/ 1910352 h 2538856"/>
                      <a:gd name="connsiteX4-269" fmla="*/ 7436703 w 7436703"/>
                      <a:gd name="connsiteY4-270" fmla="*/ 2437256 h 2538856"/>
                      <a:gd name="connsiteX5-271" fmla="*/ 7436703 w 7436703"/>
                      <a:gd name="connsiteY5-272" fmla="*/ 2538856 h 2538856"/>
                      <a:gd name="connsiteX6-273" fmla="*/ 261203 w 7436703"/>
                      <a:gd name="connsiteY6-274" fmla="*/ 2538856 h 2538856"/>
                      <a:gd name="connsiteX7-275" fmla="*/ 19903 w 7436703"/>
                      <a:gd name="connsiteY7-276" fmla="*/ 2310256 h 2538856"/>
                      <a:gd name="connsiteX8-277" fmla="*/ 0 w 7436703"/>
                      <a:gd name="connsiteY8-278" fmla="*/ 0 h 2538856"/>
                      <a:gd name="connsiteX9-279" fmla="*/ 328113 w 7436703"/>
                      <a:gd name="connsiteY9-280" fmla="*/ 311240 h 2538856"/>
                      <a:gd name="connsiteX0-281" fmla="*/ 328113 w 7436703"/>
                      <a:gd name="connsiteY0-282" fmla="*/ 311240 h 2538856"/>
                      <a:gd name="connsiteX1-283" fmla="*/ 3618457 w 7436703"/>
                      <a:gd name="connsiteY1-284" fmla="*/ 173907 h 2538856"/>
                      <a:gd name="connsiteX2-285" fmla="*/ 3533704 w 7436703"/>
                      <a:gd name="connsiteY2-286" fmla="*/ 1636949 h 2538856"/>
                      <a:gd name="connsiteX3-287" fmla="*/ 3784337 w 7436703"/>
                      <a:gd name="connsiteY3-288" fmla="*/ 1880498 h 2538856"/>
                      <a:gd name="connsiteX4-289" fmla="*/ 7436703 w 7436703"/>
                      <a:gd name="connsiteY4-290" fmla="*/ 2437256 h 2538856"/>
                      <a:gd name="connsiteX5-291" fmla="*/ 7436703 w 7436703"/>
                      <a:gd name="connsiteY5-292" fmla="*/ 2538856 h 2538856"/>
                      <a:gd name="connsiteX6-293" fmla="*/ 261203 w 7436703"/>
                      <a:gd name="connsiteY6-294" fmla="*/ 2538856 h 2538856"/>
                      <a:gd name="connsiteX7-295" fmla="*/ 19903 w 7436703"/>
                      <a:gd name="connsiteY7-296" fmla="*/ 2310256 h 2538856"/>
                      <a:gd name="connsiteX8-297" fmla="*/ 0 w 7436703"/>
                      <a:gd name="connsiteY8-298" fmla="*/ 0 h 2538856"/>
                      <a:gd name="connsiteX9-299" fmla="*/ 328113 w 7436703"/>
                      <a:gd name="connsiteY9-300" fmla="*/ 311240 h 2538856"/>
                      <a:gd name="connsiteX0-301" fmla="*/ 328113 w 7595924"/>
                      <a:gd name="connsiteY0-302" fmla="*/ 311240 h 2538856"/>
                      <a:gd name="connsiteX1-303" fmla="*/ 3618457 w 7595924"/>
                      <a:gd name="connsiteY1-304" fmla="*/ 173907 h 2538856"/>
                      <a:gd name="connsiteX2-305" fmla="*/ 3533704 w 7595924"/>
                      <a:gd name="connsiteY2-306" fmla="*/ 1636949 h 2538856"/>
                      <a:gd name="connsiteX3-307" fmla="*/ 3784337 w 7595924"/>
                      <a:gd name="connsiteY3-308" fmla="*/ 1880498 h 2538856"/>
                      <a:gd name="connsiteX4-309" fmla="*/ 7595924 w 7595924"/>
                      <a:gd name="connsiteY4-310" fmla="*/ 2049155 h 2538856"/>
                      <a:gd name="connsiteX5-311" fmla="*/ 7436703 w 7595924"/>
                      <a:gd name="connsiteY5-312" fmla="*/ 2538856 h 2538856"/>
                      <a:gd name="connsiteX6-313" fmla="*/ 261203 w 7595924"/>
                      <a:gd name="connsiteY6-314" fmla="*/ 2538856 h 2538856"/>
                      <a:gd name="connsiteX7-315" fmla="*/ 19903 w 7595924"/>
                      <a:gd name="connsiteY7-316" fmla="*/ 2310256 h 2538856"/>
                      <a:gd name="connsiteX8-317" fmla="*/ 0 w 7595924"/>
                      <a:gd name="connsiteY8-318" fmla="*/ 0 h 2538856"/>
                      <a:gd name="connsiteX9-319" fmla="*/ 328113 w 7595924"/>
                      <a:gd name="connsiteY9-320" fmla="*/ 311240 h 253885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7595924" h="2538856">
                        <a:moveTo>
                          <a:pt x="328113" y="311240"/>
                        </a:moveTo>
                        <a:lnTo>
                          <a:pt x="3618457" y="173907"/>
                        </a:lnTo>
                        <a:cubicBezTo>
                          <a:pt x="3570303" y="777686"/>
                          <a:pt x="3567570" y="1018883"/>
                          <a:pt x="3533704" y="1636949"/>
                        </a:cubicBezTo>
                        <a:cubicBezTo>
                          <a:pt x="3603554" y="1745428"/>
                          <a:pt x="3724012" y="1829169"/>
                          <a:pt x="3784337" y="1880498"/>
                        </a:cubicBezTo>
                        <a:lnTo>
                          <a:pt x="7595924" y="2049155"/>
                        </a:lnTo>
                        <a:lnTo>
                          <a:pt x="7436703" y="2538856"/>
                        </a:lnTo>
                        <a:lnTo>
                          <a:pt x="261203" y="2538856"/>
                        </a:lnTo>
                        <a:lnTo>
                          <a:pt x="19903" y="2310256"/>
                        </a:lnTo>
                        <a:lnTo>
                          <a:pt x="0" y="0"/>
                        </a:lnTo>
                        <a:lnTo>
                          <a:pt x="328113" y="31124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" name="Oval 6"/>
                <p:cNvSpPr/>
                <p:nvPr/>
              </p:nvSpPr>
              <p:spPr>
                <a:xfrm>
                  <a:off x="3970871" y="4492077"/>
                  <a:ext cx="437242" cy="437242"/>
                </a:xfrm>
                <a:prstGeom prst="ellipse">
                  <a:avLst/>
                </a:prstGeom>
                <a:solidFill>
                  <a:srgbClr val="F9F3B8"/>
                </a:solidFill>
                <a:ln w="28575">
                  <a:solidFill>
                    <a:srgbClr val="0DB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endPara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 rot="294861">
                  <a:off x="7352258" y="6266491"/>
                  <a:ext cx="437242" cy="437242"/>
                </a:xfrm>
                <a:prstGeom prst="ellipse">
                  <a:avLst/>
                </a:prstGeom>
                <a:solidFill>
                  <a:srgbClr val="F9F3B8"/>
                </a:solidFill>
                <a:ln w="28575">
                  <a:solidFill>
                    <a:srgbClr val="0DB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  <a:endPara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Freeform 10"/>
              <p:cNvSpPr/>
              <p:nvPr/>
            </p:nvSpPr>
            <p:spPr>
              <a:xfrm>
                <a:off x="2257425" y="1619250"/>
                <a:ext cx="7448550" cy="1981200"/>
              </a:xfrm>
              <a:custGeom>
                <a:avLst/>
                <a:gdLst>
                  <a:gd name="connsiteX0" fmla="*/ 0 w 7419975"/>
                  <a:gd name="connsiteY0" fmla="*/ 285750 h 1981200"/>
                  <a:gd name="connsiteX1" fmla="*/ 3838575 w 7419975"/>
                  <a:gd name="connsiteY1" fmla="*/ 133350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67575 w 7419975"/>
                  <a:gd name="connsiteY5" fmla="*/ 19050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-1" fmla="*/ 0 w 7419975"/>
                  <a:gd name="connsiteY0-2" fmla="*/ 285750 h 1981200"/>
                  <a:gd name="connsiteX1-3" fmla="*/ 3838575 w 7419975"/>
                  <a:gd name="connsiteY1-4" fmla="*/ 133350 h 1981200"/>
                  <a:gd name="connsiteX2-5" fmla="*/ 3933825 w 7419975"/>
                  <a:gd name="connsiteY2-6" fmla="*/ 342900 h 1981200"/>
                  <a:gd name="connsiteX3-7" fmla="*/ 3981450 w 7419975"/>
                  <a:gd name="connsiteY3-8" fmla="*/ 1809750 h 1981200"/>
                  <a:gd name="connsiteX4-9" fmla="*/ 7419975 w 7419975"/>
                  <a:gd name="connsiteY4-10" fmla="*/ 1981200 h 1981200"/>
                  <a:gd name="connsiteX5-11" fmla="*/ 7258050 w 7419975"/>
                  <a:gd name="connsiteY5-12" fmla="*/ 9525 h 1981200"/>
                  <a:gd name="connsiteX6-13" fmla="*/ 361950 w 7419975"/>
                  <a:gd name="connsiteY6-14" fmla="*/ 0 h 1981200"/>
                  <a:gd name="connsiteX7-15" fmla="*/ 0 w 7419975"/>
                  <a:gd name="connsiteY7-16" fmla="*/ 285750 h 1981200"/>
                  <a:gd name="connsiteX0-17" fmla="*/ 0 w 7419975"/>
                  <a:gd name="connsiteY0-18" fmla="*/ 285750 h 1981200"/>
                  <a:gd name="connsiteX1-19" fmla="*/ 3790950 w 7419975"/>
                  <a:gd name="connsiteY1-20" fmla="*/ 136525 h 1981200"/>
                  <a:gd name="connsiteX2-21" fmla="*/ 3933825 w 7419975"/>
                  <a:gd name="connsiteY2-22" fmla="*/ 342900 h 1981200"/>
                  <a:gd name="connsiteX3-23" fmla="*/ 3981450 w 7419975"/>
                  <a:gd name="connsiteY3-24" fmla="*/ 1809750 h 1981200"/>
                  <a:gd name="connsiteX4-25" fmla="*/ 7419975 w 7419975"/>
                  <a:gd name="connsiteY4-26" fmla="*/ 1981200 h 1981200"/>
                  <a:gd name="connsiteX5-27" fmla="*/ 7258050 w 7419975"/>
                  <a:gd name="connsiteY5-28" fmla="*/ 9525 h 1981200"/>
                  <a:gd name="connsiteX6-29" fmla="*/ 361950 w 7419975"/>
                  <a:gd name="connsiteY6-30" fmla="*/ 0 h 1981200"/>
                  <a:gd name="connsiteX7-31" fmla="*/ 0 w 7419975"/>
                  <a:gd name="connsiteY7-32" fmla="*/ 285750 h 1981200"/>
                  <a:gd name="connsiteX0-33" fmla="*/ 0 w 7419975"/>
                  <a:gd name="connsiteY0-34" fmla="*/ 285750 h 1981200"/>
                  <a:gd name="connsiteX1-35" fmla="*/ 3790950 w 7419975"/>
                  <a:gd name="connsiteY1-36" fmla="*/ 136525 h 1981200"/>
                  <a:gd name="connsiteX2-37" fmla="*/ 3933825 w 7419975"/>
                  <a:gd name="connsiteY2-38" fmla="*/ 342900 h 1981200"/>
                  <a:gd name="connsiteX3-39" fmla="*/ 3981450 w 7419975"/>
                  <a:gd name="connsiteY3-40" fmla="*/ 1809750 h 1981200"/>
                  <a:gd name="connsiteX4-41" fmla="*/ 7419975 w 7419975"/>
                  <a:gd name="connsiteY4-42" fmla="*/ 1981200 h 1981200"/>
                  <a:gd name="connsiteX5-43" fmla="*/ 7258050 w 7419975"/>
                  <a:gd name="connsiteY5-44" fmla="*/ 9525 h 1981200"/>
                  <a:gd name="connsiteX6-45" fmla="*/ 361950 w 7419975"/>
                  <a:gd name="connsiteY6-46" fmla="*/ 0 h 1981200"/>
                  <a:gd name="connsiteX7-47" fmla="*/ 0 w 7419975"/>
                  <a:gd name="connsiteY7-48" fmla="*/ 285750 h 1981200"/>
                  <a:gd name="connsiteX0-49" fmla="*/ 0 w 7419975"/>
                  <a:gd name="connsiteY0-50" fmla="*/ 285750 h 1981200"/>
                  <a:gd name="connsiteX1-51" fmla="*/ 3787775 w 7419975"/>
                  <a:gd name="connsiteY1-52" fmla="*/ 149225 h 1981200"/>
                  <a:gd name="connsiteX2-53" fmla="*/ 3933825 w 7419975"/>
                  <a:gd name="connsiteY2-54" fmla="*/ 342900 h 1981200"/>
                  <a:gd name="connsiteX3-55" fmla="*/ 3981450 w 7419975"/>
                  <a:gd name="connsiteY3-56" fmla="*/ 1809750 h 1981200"/>
                  <a:gd name="connsiteX4-57" fmla="*/ 7419975 w 7419975"/>
                  <a:gd name="connsiteY4-58" fmla="*/ 1981200 h 1981200"/>
                  <a:gd name="connsiteX5-59" fmla="*/ 7258050 w 7419975"/>
                  <a:gd name="connsiteY5-60" fmla="*/ 9525 h 1981200"/>
                  <a:gd name="connsiteX6-61" fmla="*/ 361950 w 7419975"/>
                  <a:gd name="connsiteY6-62" fmla="*/ 0 h 1981200"/>
                  <a:gd name="connsiteX7-63" fmla="*/ 0 w 7419975"/>
                  <a:gd name="connsiteY7-64" fmla="*/ 285750 h 1981200"/>
                  <a:gd name="connsiteX0-65" fmla="*/ 0 w 7419975"/>
                  <a:gd name="connsiteY0-66" fmla="*/ 285750 h 1981200"/>
                  <a:gd name="connsiteX1-67" fmla="*/ 3787775 w 7419975"/>
                  <a:gd name="connsiteY1-68" fmla="*/ 149225 h 1981200"/>
                  <a:gd name="connsiteX2-69" fmla="*/ 3933825 w 7419975"/>
                  <a:gd name="connsiteY2-70" fmla="*/ 342900 h 1981200"/>
                  <a:gd name="connsiteX3-71" fmla="*/ 3981450 w 7419975"/>
                  <a:gd name="connsiteY3-72" fmla="*/ 1809750 h 1981200"/>
                  <a:gd name="connsiteX4-73" fmla="*/ 7419975 w 7419975"/>
                  <a:gd name="connsiteY4-74" fmla="*/ 1981200 h 1981200"/>
                  <a:gd name="connsiteX5-75" fmla="*/ 7258050 w 7419975"/>
                  <a:gd name="connsiteY5-76" fmla="*/ 9525 h 1981200"/>
                  <a:gd name="connsiteX6-77" fmla="*/ 361950 w 7419975"/>
                  <a:gd name="connsiteY6-78" fmla="*/ 0 h 1981200"/>
                  <a:gd name="connsiteX7-79" fmla="*/ 0 w 7419975"/>
                  <a:gd name="connsiteY7-80" fmla="*/ 285750 h 1981200"/>
                  <a:gd name="connsiteX0-81" fmla="*/ 0 w 7419975"/>
                  <a:gd name="connsiteY0-82" fmla="*/ 285750 h 1981200"/>
                  <a:gd name="connsiteX1-83" fmla="*/ 3787775 w 7419975"/>
                  <a:gd name="connsiteY1-84" fmla="*/ 149225 h 1981200"/>
                  <a:gd name="connsiteX2-85" fmla="*/ 3933825 w 7419975"/>
                  <a:gd name="connsiteY2-86" fmla="*/ 342900 h 1981200"/>
                  <a:gd name="connsiteX3-87" fmla="*/ 3981450 w 7419975"/>
                  <a:gd name="connsiteY3-88" fmla="*/ 1809750 h 1981200"/>
                  <a:gd name="connsiteX4-89" fmla="*/ 7419975 w 7419975"/>
                  <a:gd name="connsiteY4-90" fmla="*/ 1981200 h 1981200"/>
                  <a:gd name="connsiteX5-91" fmla="*/ 7258050 w 7419975"/>
                  <a:gd name="connsiteY5-92" fmla="*/ 9525 h 1981200"/>
                  <a:gd name="connsiteX6-93" fmla="*/ 361950 w 7419975"/>
                  <a:gd name="connsiteY6-94" fmla="*/ 0 h 1981200"/>
                  <a:gd name="connsiteX7-95" fmla="*/ 0 w 7419975"/>
                  <a:gd name="connsiteY7-96" fmla="*/ 285750 h 1981200"/>
                  <a:gd name="connsiteX0-97" fmla="*/ 0 w 7448550"/>
                  <a:gd name="connsiteY0-98" fmla="*/ 314325 h 1981200"/>
                  <a:gd name="connsiteX1-99" fmla="*/ 3816350 w 7448550"/>
                  <a:gd name="connsiteY1-100" fmla="*/ 149225 h 1981200"/>
                  <a:gd name="connsiteX2-101" fmla="*/ 3962400 w 7448550"/>
                  <a:gd name="connsiteY2-102" fmla="*/ 342900 h 1981200"/>
                  <a:gd name="connsiteX3-103" fmla="*/ 4010025 w 7448550"/>
                  <a:gd name="connsiteY3-104" fmla="*/ 1809750 h 1981200"/>
                  <a:gd name="connsiteX4-105" fmla="*/ 7448550 w 7448550"/>
                  <a:gd name="connsiteY4-106" fmla="*/ 1981200 h 1981200"/>
                  <a:gd name="connsiteX5-107" fmla="*/ 7286625 w 7448550"/>
                  <a:gd name="connsiteY5-108" fmla="*/ 9525 h 1981200"/>
                  <a:gd name="connsiteX6-109" fmla="*/ 390525 w 7448550"/>
                  <a:gd name="connsiteY6-110" fmla="*/ 0 h 1981200"/>
                  <a:gd name="connsiteX7-111" fmla="*/ 0 w 7448550"/>
                  <a:gd name="connsiteY7-112" fmla="*/ 314325 h 19812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7448550" h="1981200">
                    <a:moveTo>
                      <a:pt x="0" y="314325"/>
                    </a:moveTo>
                    <a:cubicBezTo>
                      <a:pt x="1262592" y="268817"/>
                      <a:pt x="2550583" y="169333"/>
                      <a:pt x="3816350" y="149225"/>
                    </a:cubicBezTo>
                    <a:cubicBezTo>
                      <a:pt x="3946525" y="218017"/>
                      <a:pt x="3914775" y="274108"/>
                      <a:pt x="3962400" y="342900"/>
                    </a:cubicBezTo>
                    <a:lnTo>
                      <a:pt x="4010025" y="1809750"/>
                    </a:lnTo>
                    <a:lnTo>
                      <a:pt x="7448550" y="1981200"/>
                    </a:lnTo>
                    <a:lnTo>
                      <a:pt x="7286625" y="9525"/>
                    </a:lnTo>
                    <a:lnTo>
                      <a:pt x="390525" y="0"/>
                    </a:lnTo>
                    <a:lnTo>
                      <a:pt x="0" y="3143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 rot="21438570">
              <a:off x="2114277" y="1981749"/>
              <a:ext cx="248194" cy="29913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995850" y="1383455"/>
            <a:ext cx="5630092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u="sng" dirty="0" smtClean="0">
                <a:solidFill>
                  <a:srgbClr val="F8A513"/>
                </a:solidFill>
                <a:latin typeface="Times New Roman" panose="02020603050405020304" charset="0"/>
                <a:cs typeface="Times New Roman" panose="02020603050405020304" charset="0"/>
              </a:rPr>
              <a:t>TRANG PHỤC MÙA THU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Quần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áo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dài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tay</a:t>
            </a:r>
            <a:endParaRPr lang="en-US" sz="24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mặc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kèm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áo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khoác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2236" y="4573295"/>
            <a:ext cx="4455821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000"/>
              </a:lnSpc>
            </a:pPr>
            <a:r>
              <a:rPr lang="en-US" sz="2400" u="sng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TRANG PHỤC MÙA ĐÔNG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Áo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khoác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dày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áo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len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quần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len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,..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Mũ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khăn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găng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tay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tất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,…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build="p"/>
      <p:bldP spid="1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1" t="10285" r="12650" b="46343"/>
          <a:stretch>
            <a:fillRect/>
          </a:stretch>
        </p:blipFill>
        <p:spPr bwMode="auto">
          <a:xfrm>
            <a:off x="3735977" y="1"/>
            <a:ext cx="84560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2066" y="2085168"/>
            <a:ext cx="3513911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xét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việc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lựa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chọn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trang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phục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mỗi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532812" y="156754"/>
            <a:ext cx="2782388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Mặc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phong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phanh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đủ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ấm</a:t>
            </a:r>
            <a:endParaRPr lang="en-US"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765178" y="156754"/>
            <a:ext cx="2782388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Phù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hợp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mùa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thu</a:t>
            </a:r>
            <a:endParaRPr lang="en-US"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617030" y="5695406"/>
            <a:ext cx="2233747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Phù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hợp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mùa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mưa</a:t>
            </a:r>
            <a:endParaRPr lang="en-US"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562013" y="5695406"/>
            <a:ext cx="2460170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nam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áo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che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nắng</a:t>
            </a:r>
            <a:endParaRPr lang="en-US"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97679" y="191053"/>
            <a:ext cx="770708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2800" dirty="0" err="1" smtClean="0"/>
              <a:t>Mùa</a:t>
            </a:r>
            <a:r>
              <a:rPr lang="en-US" sz="2800" dirty="0" smtClean="0"/>
              <a:t> </a:t>
            </a:r>
            <a:r>
              <a:rPr lang="en-US" sz="2800" dirty="0" err="1" smtClean="0"/>
              <a:t>đông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chuẩn</a:t>
            </a:r>
            <a:r>
              <a:rPr lang="en-US" sz="2800" dirty="0" smtClean="0"/>
              <a:t> </a:t>
            </a:r>
            <a:r>
              <a:rPr lang="en-US" sz="2800" dirty="0" err="1" smtClean="0"/>
              <a:t>bị</a:t>
            </a:r>
            <a:r>
              <a:rPr lang="en-US" sz="2800" dirty="0" smtClean="0"/>
              <a:t> </a:t>
            </a:r>
            <a:r>
              <a:rPr lang="en-US" sz="2800" dirty="0" err="1" smtClean="0"/>
              <a:t>quần</a:t>
            </a:r>
            <a:r>
              <a:rPr lang="en-US" sz="2800" dirty="0" smtClean="0"/>
              <a:t> </a:t>
            </a:r>
            <a:r>
              <a:rPr lang="en-US" sz="2800" dirty="0" err="1" smtClean="0"/>
              <a:t>áo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đồ</a:t>
            </a:r>
            <a:r>
              <a:rPr lang="en-US" sz="2800" dirty="0" smtClean="0"/>
              <a:t> </a:t>
            </a:r>
            <a:r>
              <a:rPr lang="en-US" sz="2800" dirty="0" err="1" smtClean="0"/>
              <a:t>dùng</a:t>
            </a:r>
            <a:r>
              <a:rPr lang="en-US" sz="2800" dirty="0" smtClean="0"/>
              <a:t> </a:t>
            </a:r>
            <a:r>
              <a:rPr lang="en-US" sz="2800" dirty="0" err="1" smtClean="0"/>
              <a:t>đi</a:t>
            </a:r>
            <a:r>
              <a:rPr lang="en-US" sz="2800" dirty="0" smtClean="0"/>
              <a:t> </a:t>
            </a:r>
            <a:r>
              <a:rPr lang="en-US" sz="2800" dirty="0" err="1" smtClean="0"/>
              <a:t>học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thế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pic>
        <p:nvPicPr>
          <p:cNvPr id="11266" name="Picture 2" descr="Scarf free vector download (88 Free vector) for commercial use. format: ai,  eps, cdr, svg vector illustration graphic art desig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2"/>
          <a:stretch>
            <a:fillRect/>
          </a:stretch>
        </p:blipFill>
        <p:spPr bwMode="auto">
          <a:xfrm>
            <a:off x="5474230" y="5112756"/>
            <a:ext cx="1611640" cy="13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ute winter sweater icon cartoon style Royalty Free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1" t="11753" r="4847" b="20864"/>
          <a:stretch>
            <a:fillRect/>
          </a:stretch>
        </p:blipFill>
        <p:spPr bwMode="auto">
          <a:xfrm flipH="1">
            <a:off x="4665044" y="1589654"/>
            <a:ext cx="2693590" cy="2293455"/>
          </a:xfrm>
          <a:prstGeom prst="snip2SameRect">
            <a:avLst>
              <a:gd name="adj1" fmla="val 47446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artoon - pink hoodie sweatshirt Royalty Free Vector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6" t="4448" r="15517" b="10391"/>
          <a:stretch>
            <a:fillRect/>
          </a:stretch>
        </p:blipFill>
        <p:spPr bwMode="auto">
          <a:xfrm flipH="1">
            <a:off x="2870033" y="1501655"/>
            <a:ext cx="1895742" cy="246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Jacket Cartoon HD Stock Images | Shutte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5" t="5414" r="15496" b="11637"/>
          <a:stretch>
            <a:fillRect/>
          </a:stretch>
        </p:blipFill>
        <p:spPr bwMode="auto">
          <a:xfrm>
            <a:off x="256618" y="1599120"/>
            <a:ext cx="2443517" cy="3332068"/>
          </a:xfrm>
          <a:prstGeom prst="snip2SameRect">
            <a:avLst>
              <a:gd name="adj1" fmla="val 29000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Free Ear Warmer PSD and vectors | AI, SVG, EPS or PS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320" y="3712689"/>
            <a:ext cx="1448578" cy="144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Cartoon blue pants on clothes hanger fashion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019" b="79537" l="37700" r="6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76" t="21135" r="37359" b="19032"/>
          <a:stretch>
            <a:fillRect/>
          </a:stretch>
        </p:blipFill>
        <p:spPr bwMode="auto">
          <a:xfrm flipH="1">
            <a:off x="3140661" y="3618708"/>
            <a:ext cx="1354485" cy="329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Cartoon sport style blue socks Royalty Free Vector Imag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4" r="2227" b="17024"/>
          <a:stretch>
            <a:fillRect/>
          </a:stretch>
        </p:blipFill>
        <p:spPr bwMode="auto">
          <a:xfrm flipH="1">
            <a:off x="1797935" y="5639747"/>
            <a:ext cx="1104796" cy="89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Winter shoes icon cartoon style Royalty Free Vector Image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7" t="16740" r="15853" b="25340"/>
          <a:stretch>
            <a:fillRect/>
          </a:stretch>
        </p:blipFill>
        <p:spPr bwMode="auto">
          <a:xfrm>
            <a:off x="296662" y="5189500"/>
            <a:ext cx="1382308" cy="129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ow to Draw a Beanie - Really Easy Drawing Tutorial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3800" y="5112756"/>
            <a:ext cx="1108782" cy="110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Picture 22" descr="Winter gloves and knitted woolen mittens for Vector Image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7" t="12068" r="11633" b="20525"/>
          <a:stretch>
            <a:fillRect/>
          </a:stretch>
        </p:blipFill>
        <p:spPr bwMode="auto">
          <a:xfrm rot="10422424">
            <a:off x="4728873" y="4185735"/>
            <a:ext cx="933144" cy="90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8" name="Picture 24" descr="Free Vector | Cartoon happy kids playing in park winter. big isolated  illustration vector with white light color.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724" y="1730191"/>
            <a:ext cx="3843547" cy="306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4864" y="1495425"/>
            <a:ext cx="12206864" cy="5362576"/>
            <a:chOff x="-14864" y="1495425"/>
            <a:chExt cx="12206864" cy="5362576"/>
          </a:xfrm>
        </p:grpSpPr>
        <p:grpSp>
          <p:nvGrpSpPr>
            <p:cNvPr id="9" name="Group 8"/>
            <p:cNvGrpSpPr/>
            <p:nvPr/>
          </p:nvGrpSpPr>
          <p:grpSpPr>
            <a:xfrm>
              <a:off x="-14864" y="1495425"/>
              <a:ext cx="12206864" cy="5362576"/>
              <a:chOff x="-14864" y="1495425"/>
              <a:chExt cx="12206864" cy="5362576"/>
            </a:xfrm>
          </p:grpSpPr>
          <p:pic>
            <p:nvPicPr>
              <p:cNvPr id="12290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0645"/>
              <a:stretch>
                <a:fillRect/>
              </a:stretch>
            </p:blipFill>
            <p:spPr bwMode="auto">
              <a:xfrm>
                <a:off x="-14864" y="1651819"/>
                <a:ext cx="12206864" cy="52061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Rectangle 7"/>
              <p:cNvSpPr/>
              <p:nvPr/>
            </p:nvSpPr>
            <p:spPr>
              <a:xfrm>
                <a:off x="6648450" y="1495425"/>
                <a:ext cx="561975" cy="247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/>
            <p:cNvSpPr/>
            <p:nvPr/>
          </p:nvSpPr>
          <p:spPr>
            <a:xfrm rot="269140">
              <a:off x="10202092" y="5695406"/>
              <a:ext cx="1738512" cy="600892"/>
            </a:xfrm>
            <a:prstGeom prst="rect">
              <a:avLst/>
            </a:prstGeom>
            <a:solidFill>
              <a:srgbClr val="FDD7CF"/>
            </a:solidFill>
            <a:ln>
              <a:solidFill>
                <a:srgbClr val="FDD7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 rot="327229">
              <a:off x="10317372" y="5104079"/>
              <a:ext cx="1738512" cy="6008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0"/>
            <a:ext cx="6819900" cy="2381250"/>
            <a:chOff x="0" y="0"/>
            <a:chExt cx="6819900" cy="2381250"/>
          </a:xfrm>
        </p:grpSpPr>
        <p:pic>
          <p:nvPicPr>
            <p:cNvPr id="5" name="Picture 4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6" b="2944"/>
            <a:stretch>
              <a:fillRect/>
            </a:stretch>
          </p:blipFill>
          <p:spPr>
            <a:xfrm>
              <a:off x="0" y="0"/>
              <a:ext cx="6819900" cy="2381250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504950" y="838200"/>
              <a:ext cx="4857750" cy="904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47812" y="571209"/>
              <a:ext cx="4772025" cy="1438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000" dirty="0" err="1" smtClean="0"/>
                <a:t>Mỗi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mùa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có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một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đặc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điểm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khác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nhau</a:t>
              </a:r>
              <a:r>
                <a:rPr lang="en-US" sz="2000" dirty="0" smtClean="0"/>
                <a:t>. </a:t>
              </a:r>
              <a:r>
                <a:rPr lang="en-US" sz="2000" dirty="0" err="1" smtClean="0"/>
                <a:t>Cần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lựa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chọn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trang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phục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theo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mùa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để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có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một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cơ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thể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khỏe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mạnh</a:t>
              </a:r>
              <a:r>
                <a:rPr lang="en-US" sz="2000" dirty="0" smtClean="0"/>
                <a:t>.</a:t>
              </a:r>
              <a:endParaRPr lang="en-US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220</Words>
  <Application>Microsoft Office PowerPoint</Application>
  <PresentationFormat>Custom</PresentationFormat>
  <Paragraphs>30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</cp:lastModifiedBy>
  <cp:revision>67</cp:revision>
  <dcterms:created xsi:type="dcterms:W3CDTF">2021-06-02T02:35:00Z</dcterms:created>
  <dcterms:modified xsi:type="dcterms:W3CDTF">2024-05-20T12:48:56Z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C6F2AF5EF24948D894647253067F7A31</vt:lpwstr>
  </property>
  <property fmtid="{D5CDD505-2E9C-101B-9397-08002B2CF9AE}" pid="3" name="KSOProductBuildVer">
    <vt:lpwstr>1033-11.2.0.11516</vt:lpwstr>
  </property>
</Properties>
</file>