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0"/>
  </p:notesMasterIdLst>
  <p:sldIdLst>
    <p:sldId id="256" r:id="rId2"/>
    <p:sldId id="259" r:id="rId3"/>
    <p:sldId id="287" r:id="rId4"/>
    <p:sldId id="265" r:id="rId5"/>
    <p:sldId id="285" r:id="rId6"/>
    <p:sldId id="288" r:id="rId7"/>
    <p:sldId id="293" r:id="rId8"/>
    <p:sldId id="292" r:id="rId9"/>
    <p:sldId id="294" r:id="rId10"/>
    <p:sldId id="297" r:id="rId11"/>
    <p:sldId id="295" r:id="rId12"/>
    <p:sldId id="296" r:id="rId13"/>
    <p:sldId id="302" r:id="rId14"/>
    <p:sldId id="298" r:id="rId15"/>
    <p:sldId id="303" r:id="rId16"/>
    <p:sldId id="304" r:id="rId17"/>
    <p:sldId id="306" r:id="rId18"/>
    <p:sldId id="28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F3FC"/>
    <a:srgbClr val="FFFFFF"/>
    <a:srgbClr val="EF5F5F"/>
    <a:srgbClr val="CC00FF"/>
    <a:srgbClr val="D34CD6"/>
    <a:srgbClr val="99FFCC"/>
    <a:srgbClr val="EBF1DE"/>
    <a:srgbClr val="E07235"/>
    <a:srgbClr val="EB54E9"/>
    <a:srgbClr val="9CD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E536B-3C35-41F3-BA56-36ACFD7C36B3}" v="1329" dt="2022-06-17T12:59:18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06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1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28E536B-3C35-41F3-BA56-36ACFD7C36B3}"/>
    <pc:docChg chg="undo redo custSel addSld delSld modSld sldOrd modMainMaster">
      <pc:chgData name="Trang Ha" userId="270efafb50020bd6" providerId="LiveId" clId="{A28E536B-3C35-41F3-BA56-36ACFD7C36B3}" dt="2022-06-17T12:59:18.317" v="7113"/>
      <pc:docMkLst>
        <pc:docMk/>
      </pc:docMkLst>
      <pc:sldChg chg="addSp delSp modSp mod modTransition modAnim">
        <pc:chgData name="Trang Ha" userId="270efafb50020bd6" providerId="LiveId" clId="{A28E536B-3C35-41F3-BA56-36ACFD7C36B3}" dt="2022-06-17T12:56:20.906" v="7109"/>
        <pc:sldMkLst>
          <pc:docMk/>
          <pc:sldMk cId="1074924879" sldId="256"/>
        </pc:sldMkLst>
        <pc:spChg chg="mod">
          <ac:chgData name="Trang Ha" userId="270efafb50020bd6" providerId="LiveId" clId="{A28E536B-3C35-41F3-BA56-36ACFD7C36B3}" dt="2022-06-17T08:37:09.078" v="6973" actId="1076"/>
          <ac:spMkLst>
            <pc:docMk/>
            <pc:sldMk cId="1074924879" sldId="256"/>
            <ac:spMk id="8" creationId="{D05E2FA4-701D-4C92-898E-7EE4AF07FEBA}"/>
          </ac:spMkLst>
        </pc:spChg>
        <pc:picChg chg="add del mod">
          <ac:chgData name="Trang Ha" userId="270efafb50020bd6" providerId="LiveId" clId="{A28E536B-3C35-41F3-BA56-36ACFD7C36B3}" dt="2022-06-17T08:37:04.168" v="6972" actId="21"/>
          <ac:picMkLst>
            <pc:docMk/>
            <pc:sldMk cId="1074924879" sldId="256"/>
            <ac:picMk id="6146" creationId="{9A72A12C-2E1A-427C-8478-2DCC2BE9622A}"/>
          </ac:picMkLst>
        </pc:picChg>
      </pc:sldChg>
      <pc:sldChg chg="modTransition">
        <pc:chgData name="Trang Ha" userId="270efafb50020bd6" providerId="LiveId" clId="{A28E536B-3C35-41F3-BA56-36ACFD7C36B3}" dt="2022-06-17T12:56:20.906" v="7109"/>
        <pc:sldMkLst>
          <pc:docMk/>
          <pc:sldMk cId="1549705266" sldId="259"/>
        </pc:sldMkLst>
      </pc:sldChg>
      <pc:sldChg chg="addSp delSp modSp mod modTransition delAnim modAnim">
        <pc:chgData name="Trang Ha" userId="270efafb50020bd6" providerId="LiveId" clId="{A28E536B-3C35-41F3-BA56-36ACFD7C36B3}" dt="2022-06-17T12:57:48.683" v="7111"/>
        <pc:sldMkLst>
          <pc:docMk/>
          <pc:sldMk cId="3477166906" sldId="265"/>
        </pc:sldMkLst>
        <pc:spChg chg="add mod">
          <ac:chgData name="Trang Ha" userId="270efafb50020bd6" providerId="LiveId" clId="{A28E536B-3C35-41F3-BA56-36ACFD7C36B3}" dt="2022-06-15T21:30:26.792" v="232" actId="14100"/>
          <ac:spMkLst>
            <pc:docMk/>
            <pc:sldMk cId="3477166906" sldId="265"/>
            <ac:spMk id="3" creationId="{A285FC2A-463D-8B12-5C74-FC52CE89AD7F}"/>
          </ac:spMkLst>
        </pc:spChg>
        <pc:spChg chg="add del mod">
          <ac:chgData name="Trang Ha" userId="270efafb50020bd6" providerId="LiveId" clId="{A28E536B-3C35-41F3-BA56-36ACFD7C36B3}" dt="2022-06-15T21:22:54.752" v="175" actId="478"/>
          <ac:spMkLst>
            <pc:docMk/>
            <pc:sldMk cId="3477166906" sldId="265"/>
            <ac:spMk id="4" creationId="{28D6600C-4ED5-233D-BDA3-78E708D78691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6" creationId="{1CDA63DE-B6F0-0E95-F338-27CA211F5F89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7" creationId="{E9B3AE71-00AF-2B29-1FCC-0262391EB37C}"/>
          </ac:spMkLst>
        </pc:spChg>
        <pc:spChg chg="add mod">
          <ac:chgData name="Trang Ha" userId="270efafb50020bd6" providerId="LiveId" clId="{A28E536B-3C35-41F3-BA56-36ACFD7C36B3}" dt="2022-06-15T21:30:53.177" v="235" actId="1076"/>
          <ac:spMkLst>
            <pc:docMk/>
            <pc:sldMk cId="3477166906" sldId="265"/>
            <ac:spMk id="8" creationId="{B8D623D6-B180-F4E1-7369-4D7B565E32CF}"/>
          </ac:spMkLst>
        </pc:spChg>
        <pc:spChg chg="add del mod">
          <ac:chgData name="Trang Ha" userId="270efafb50020bd6" providerId="LiveId" clId="{A28E536B-3C35-41F3-BA56-36ACFD7C36B3}" dt="2022-06-15T21:23:11.759" v="180" actId="478"/>
          <ac:spMkLst>
            <pc:docMk/>
            <pc:sldMk cId="3477166906" sldId="265"/>
            <ac:spMk id="9" creationId="{3FCA81B2-0FAF-168C-AD6F-E36FE00BC108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2" creationId="{FC8FCFEA-E9D3-86FB-336F-70D58368E1F6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3" creationId="{C3AC7893-94FC-65A7-7ED7-DDFDE71A7900}"/>
          </ac:spMkLst>
        </pc:spChg>
        <pc:spChg chg="add mod">
          <ac:chgData name="Trang Ha" userId="270efafb50020bd6" providerId="LiveId" clId="{A28E536B-3C35-41F3-BA56-36ACFD7C36B3}" dt="2022-06-15T21:31:02.377" v="236" actId="1076"/>
          <ac:spMkLst>
            <pc:docMk/>
            <pc:sldMk cId="3477166906" sldId="265"/>
            <ac:spMk id="14" creationId="{60F9FD4A-D05B-9331-A153-9B08A0B2DE09}"/>
          </ac:spMkLst>
        </pc:spChg>
        <pc:spChg chg="add del mod">
          <ac:chgData name="Trang Ha" userId="270efafb50020bd6" providerId="LiveId" clId="{A28E536B-3C35-41F3-BA56-36ACFD7C36B3}" dt="2022-06-15T21:24:45.315" v="192" actId="1076"/>
          <ac:spMkLst>
            <pc:docMk/>
            <pc:sldMk cId="3477166906" sldId="265"/>
            <ac:spMk id="15" creationId="{EC91748C-84C1-6F17-C5A5-13A4F9585853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7" creationId="{ECF46500-8A7D-E8BF-5BDB-EFD30843F3C2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8" creationId="{8B62B37A-021A-BB1B-6521-FD3C27465E65}"/>
          </ac:spMkLst>
        </pc:spChg>
        <pc:spChg chg="add mod">
          <ac:chgData name="Trang Ha" userId="270efafb50020bd6" providerId="LiveId" clId="{A28E536B-3C35-41F3-BA56-36ACFD7C36B3}" dt="2022-06-15T21:31:33.518" v="241" actId="113"/>
          <ac:spMkLst>
            <pc:docMk/>
            <pc:sldMk cId="3477166906" sldId="265"/>
            <ac:spMk id="19" creationId="{2F581F92-F54B-23CA-7256-C67070A0E9A7}"/>
          </ac:spMkLst>
        </pc:spChg>
        <pc:spChg chg="add mod">
          <ac:chgData name="Trang Ha" userId="270efafb50020bd6" providerId="LiveId" clId="{A28E536B-3C35-41F3-BA56-36ACFD7C36B3}" dt="2022-06-15T21:34:39.972" v="245" actId="339"/>
          <ac:spMkLst>
            <pc:docMk/>
            <pc:sldMk cId="3477166906" sldId="265"/>
            <ac:spMk id="20" creationId="{1F10873A-FC9B-8EC4-416D-ADD0D471E662}"/>
          </ac:spMkLst>
        </pc:spChg>
        <pc:spChg chg="add del mod">
          <ac:chgData name="Trang Ha" userId="270efafb50020bd6" providerId="LiveId" clId="{A28E536B-3C35-41F3-BA56-36ACFD7C36B3}" dt="2022-06-15T21:35:25.929" v="247" actId="33987"/>
          <ac:spMkLst>
            <pc:docMk/>
            <pc:sldMk cId="3477166906" sldId="265"/>
            <ac:spMk id="23" creationId="{6E791F78-6E3E-127B-BEDE-34EFCE671F48}"/>
          </ac:spMkLst>
        </pc:spChg>
        <pc:grpChg chg="add mod">
          <ac:chgData name="Trang Ha" userId="270efafb50020bd6" providerId="LiveId" clId="{A28E536B-3C35-41F3-BA56-36ACFD7C36B3}" dt="2022-06-15T21:31:09.753" v="239" actId="1076"/>
          <ac:grpSpMkLst>
            <pc:docMk/>
            <pc:sldMk cId="3477166906" sldId="265"/>
            <ac:grpSpMk id="11" creationId="{2589769F-CBDB-B5A8-A3FC-F258946ED358}"/>
          </ac:grpSpMkLst>
        </pc:grpChg>
        <pc:grpChg chg="add mod">
          <ac:chgData name="Trang Ha" userId="270efafb50020bd6" providerId="LiveId" clId="{A28E536B-3C35-41F3-BA56-36ACFD7C36B3}" dt="2022-06-15T21:26:05.690" v="200" actId="14100"/>
          <ac:grpSpMkLst>
            <pc:docMk/>
            <pc:sldMk cId="3477166906" sldId="265"/>
            <ac:grpSpMk id="16" creationId="{4A5BBAD7-AF57-A1A0-D136-00C919F0C873}"/>
          </ac:grpSpMkLst>
        </pc:grpChg>
        <pc:picChg chg="del">
          <ac:chgData name="Trang Ha" userId="270efafb50020bd6" providerId="LiveId" clId="{A28E536B-3C35-41F3-BA56-36ACFD7C36B3}" dt="2022-06-15T21:22:15.803" v="168" actId="478"/>
          <ac:picMkLst>
            <pc:docMk/>
            <pc:sldMk cId="3477166906" sldId="26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29:18.546" v="227" actId="1076"/>
          <ac:picMkLst>
            <pc:docMk/>
            <pc:sldMk cId="3477166906" sldId="265"/>
            <ac:picMk id="5" creationId="{7C1B5054-45D7-5FDF-2C83-410CFFF43E51}"/>
          </ac:picMkLst>
        </pc:picChg>
        <pc:picChg chg="add mod">
          <ac:chgData name="Trang Ha" userId="270efafb50020bd6" providerId="LiveId" clId="{A28E536B-3C35-41F3-BA56-36ACFD7C36B3}" dt="2022-06-15T21:31:08.402" v="238" actId="14100"/>
          <ac:picMkLst>
            <pc:docMk/>
            <pc:sldMk cId="3477166906" sldId="265"/>
            <ac:picMk id="10" creationId="{12037B24-A7AA-578F-0CB7-E974E4E29C80}"/>
          </ac:picMkLst>
        </pc:picChg>
        <pc:picChg chg="add del mod">
          <ac:chgData name="Trang Ha" userId="270efafb50020bd6" providerId="LiveId" clId="{A28E536B-3C35-41F3-BA56-36ACFD7C36B3}" dt="2022-06-15T21:26:34.199" v="204" actId="478"/>
          <ac:picMkLst>
            <pc:docMk/>
            <pc:sldMk cId="3477166906" sldId="265"/>
            <ac:picMk id="21" creationId="{0200F1DE-3982-AD27-EEA8-E2DC23AFB337}"/>
          </ac:picMkLst>
        </pc:picChg>
        <pc:picChg chg="add mod">
          <ac:chgData name="Trang Ha" userId="270efafb50020bd6" providerId="LiveId" clId="{A28E536B-3C35-41F3-BA56-36ACFD7C36B3}" dt="2022-06-15T21:27:46.339" v="213" actId="14100"/>
          <ac:picMkLst>
            <pc:docMk/>
            <pc:sldMk cId="3477166906" sldId="265"/>
            <ac:picMk id="22" creationId="{62ADA3F6-9BFA-7496-8B17-22A8CCE78A11}"/>
          </ac:picMkLst>
        </pc:picChg>
      </pc:sldChg>
      <pc:sldChg chg="addSp delSp modSp del mod setBg setFolMasterObjs modAnim delDesignElem">
        <pc:chgData name="Trang Ha" userId="270efafb50020bd6" providerId="LiveId" clId="{A28E536B-3C35-41F3-BA56-36ACFD7C36B3}" dt="2022-06-17T07:26:11.027" v="6684" actId="2696"/>
        <pc:sldMkLst>
          <pc:docMk/>
          <pc:sldMk cId="2643972694" sldId="267"/>
        </pc:sldMkLst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5" creationId="{C0C914C5-CEB3-49D7-9E9F-5414D37BDB13}"/>
          </ac:spMkLst>
        </pc:spChg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6" creationId="{2B20D270-F27F-4BCB-B3C9-F023D6CD0198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8" creationId="{1D24B09D-E6AE-4717-B91A-B3B8C453606C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0" creationId="{09173777-A292-4AB4-8ADE-C4378162A874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2" creationId="{5FBC756F-E66D-4F8A-A1DE-23D5B8987B1D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4" creationId="{F2AAE2ED-8030-4090-84B5-A5E04DD957A3}"/>
          </ac:spMkLst>
        </pc:spChg>
        <pc:picChg chg="mod ord">
          <ac:chgData name="Trang Ha" userId="270efafb50020bd6" providerId="LiveId" clId="{A28E536B-3C35-41F3-BA56-36ACFD7C36B3}" dt="2022-06-16T19:52:31.800" v="2866" actId="1076"/>
          <ac:picMkLst>
            <pc:docMk/>
            <pc:sldMk cId="2643972694" sldId="267"/>
            <ac:picMk id="2" creationId="{5A8B15EB-8170-7542-9D7F-591EDB3ED86C}"/>
          </ac:picMkLst>
        </pc:picChg>
        <pc:picChg chg="add mod">
          <ac:chgData name="Trang Ha" userId="270efafb50020bd6" providerId="LiveId" clId="{A28E536B-3C35-41F3-BA56-36ACFD7C36B3}" dt="2022-06-16T14:24:39.052" v="2852" actId="27614"/>
          <ac:picMkLst>
            <pc:docMk/>
            <pc:sldMk cId="2643972694" sldId="267"/>
            <ac:picMk id="3" creationId="{BBAE4810-9EBF-2134-2CE2-ABED78AF1F27}"/>
          </ac:picMkLst>
        </pc:picChg>
      </pc:sldChg>
      <pc:sldChg chg="del ord">
        <pc:chgData name="Trang Ha" userId="270efafb50020bd6" providerId="LiveId" clId="{A28E536B-3C35-41F3-BA56-36ACFD7C36B3}" dt="2022-06-15T21:31:45.082" v="242" actId="47"/>
        <pc:sldMkLst>
          <pc:docMk/>
          <pc:sldMk cId="447891613" sldId="275"/>
        </pc:sldMkLst>
      </pc:sldChg>
      <pc:sldChg chg="addSp modSp mod modTransition">
        <pc:chgData name="Trang Ha" userId="270efafb50020bd6" providerId="LiveId" clId="{A28E536B-3C35-41F3-BA56-36ACFD7C36B3}" dt="2022-06-17T12:55:57.034" v="7108"/>
        <pc:sldMkLst>
          <pc:docMk/>
          <pc:sldMk cId="3378562235" sldId="283"/>
        </pc:sldMkLst>
        <pc:spChg chg="mod">
          <ac:chgData name="Trang Ha" userId="270efafb50020bd6" providerId="LiveId" clId="{A28E536B-3C35-41F3-BA56-36ACFD7C36B3}" dt="2022-06-17T08:43:18.539" v="6989" actId="1076"/>
          <ac:spMkLst>
            <pc:docMk/>
            <pc:sldMk cId="3378562235" sldId="283"/>
            <ac:spMk id="8" creationId="{D05E2FA4-701D-4C92-898E-7EE4AF07FEBA}"/>
          </ac:spMkLst>
        </pc:spChg>
        <pc:picChg chg="add mod">
          <ac:chgData name="Trang Ha" userId="270efafb50020bd6" providerId="LiveId" clId="{A28E536B-3C35-41F3-BA56-36ACFD7C36B3}" dt="2022-06-17T08:43:24.795" v="6991" actId="1076"/>
          <ac:picMkLst>
            <pc:docMk/>
            <pc:sldMk cId="3378562235" sldId="283"/>
            <ac:picMk id="3" creationId="{97DBABFE-F5A5-3D10-B69C-F4ECD4F68F71}"/>
          </ac:picMkLst>
        </pc:picChg>
      </pc:sldChg>
      <pc:sldChg chg="del">
        <pc:chgData name="Trang Ha" userId="270efafb50020bd6" providerId="LiveId" clId="{A28E536B-3C35-41F3-BA56-36ACFD7C36B3}" dt="2022-06-15T21:10:51.994" v="2" actId="47"/>
        <pc:sldMkLst>
          <pc:docMk/>
          <pc:sldMk cId="208518668" sldId="284"/>
        </pc:sldMkLst>
      </pc:sldChg>
      <pc:sldChg chg="addSp delSp modSp add mod delAnim">
        <pc:chgData name="Trang Ha" userId="270efafb50020bd6" providerId="LiveId" clId="{A28E536B-3C35-41F3-BA56-36ACFD7C36B3}" dt="2022-06-15T21:17:42.102" v="164" actId="207"/>
        <pc:sldMkLst>
          <pc:docMk/>
          <pc:sldMk cId="837380964" sldId="284"/>
        </pc:sldMkLst>
        <pc:spChg chg="add mod">
          <ac:chgData name="Trang Ha" userId="270efafb50020bd6" providerId="LiveId" clId="{A28E536B-3C35-41F3-BA56-36ACFD7C36B3}" dt="2022-06-15T21:16:00.076" v="163" actId="208"/>
          <ac:spMkLst>
            <pc:docMk/>
            <pc:sldMk cId="837380964" sldId="284"/>
            <ac:spMk id="2" creationId="{931D05D8-1D42-5612-5B8F-0968F1CAA050}"/>
          </ac:spMkLst>
        </pc:spChg>
        <pc:spChg chg="mod">
          <ac:chgData name="Trang Ha" userId="270efafb50020bd6" providerId="LiveId" clId="{A28E536B-3C35-41F3-BA56-36ACFD7C36B3}" dt="2022-06-15T21:17:42.102" v="164" actId="207"/>
          <ac:spMkLst>
            <pc:docMk/>
            <pc:sldMk cId="837380964" sldId="284"/>
            <ac:spMk id="3" creationId="{E0E890A5-B46D-996C-4B82-CBD83AAE7FC9}"/>
          </ac:spMkLst>
        </pc:spChg>
        <pc:spChg chg="del">
          <ac:chgData name="Trang Ha" userId="270efafb50020bd6" providerId="LiveId" clId="{A28E536B-3C35-41F3-BA56-36ACFD7C36B3}" dt="2022-06-15T21:11:16.673" v="12" actId="478"/>
          <ac:spMkLst>
            <pc:docMk/>
            <pc:sldMk cId="837380964" sldId="284"/>
            <ac:spMk id="5" creationId="{39958A15-EFCE-948B-1DB2-60AB7880B35C}"/>
          </ac:spMkLst>
        </pc:sp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2" creationId="{8727E249-79B7-7E9B-351E-804A885BB394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6" creationId="{C69C1E28-40C8-C5AD-8790-F18D90CB5877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8" creationId="{52FC74A2-9A0D-136B-5897-E911AD6EDAD9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0" creationId="{9B26EB49-37AE-807F-FCB8-87D5B22AEB65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2" creationId="{1DB3B7C8-A9D4-77BE-B77A-DF1648F16CCF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8" creationId="{BBFE36B6-4F5B-DCC4-EB0F-F5C72E950E6B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12:57:48.683" v="7111"/>
        <pc:sldMkLst>
          <pc:docMk/>
          <pc:sldMk cId="2004737140" sldId="285"/>
        </pc:sldMkLst>
        <pc:picChg chg="del mod">
          <ac:chgData name="Trang Ha" userId="270efafb50020bd6" providerId="LiveId" clId="{A28E536B-3C35-41F3-BA56-36ACFD7C36B3}" dt="2022-06-15T21:39:38.979" v="257" actId="478"/>
          <ac:picMkLst>
            <pc:docMk/>
            <pc:sldMk cId="2004737140" sldId="28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39:47.274" v="258" actId="14100"/>
          <ac:picMkLst>
            <pc:docMk/>
            <pc:sldMk cId="2004737140" sldId="285"/>
            <ac:picMk id="4" creationId="{BF2DCB61-72C0-B04B-5F51-38CD1871A90F}"/>
          </ac:picMkLst>
        </pc:picChg>
        <pc:picChg chg="add mod">
          <ac:chgData name="Trang Ha" userId="270efafb50020bd6" providerId="LiveId" clId="{A28E536B-3C35-41F3-BA56-36ACFD7C36B3}" dt="2022-06-15T21:40:08.389" v="260" actId="1076"/>
          <ac:picMkLst>
            <pc:docMk/>
            <pc:sldMk cId="2004737140" sldId="285"/>
            <ac:picMk id="5" creationId="{AE31D837-63D5-AE90-4233-34AA4F3CAB7C}"/>
          </ac:picMkLst>
        </pc:picChg>
      </pc:sldChg>
      <pc:sldChg chg="del">
        <pc:chgData name="Trang Ha" userId="270efafb50020bd6" providerId="LiveId" clId="{A28E536B-3C35-41F3-BA56-36ACFD7C36B3}" dt="2022-06-15T21:09:47.968" v="0" actId="2696"/>
        <pc:sldMkLst>
          <pc:docMk/>
          <pc:sldMk cId="3422132170" sldId="285"/>
        </pc:sldMkLst>
      </pc:sldChg>
      <pc:sldChg chg="del">
        <pc:chgData name="Trang Ha" userId="270efafb50020bd6" providerId="LiveId" clId="{A28E536B-3C35-41F3-BA56-36ACFD7C36B3}" dt="2022-06-15T21:10:50.794" v="1" actId="47"/>
        <pc:sldMkLst>
          <pc:docMk/>
          <pc:sldMk cId="3497241181" sldId="285"/>
        </pc:sldMkLst>
      </pc:sldChg>
      <pc:sldChg chg="addSp delSp modSp add del mod setBg setFolMasterObjs delAnim modAnim">
        <pc:chgData name="Trang Ha" userId="270efafb50020bd6" providerId="LiveId" clId="{A28E536B-3C35-41F3-BA56-36ACFD7C36B3}" dt="2022-06-15T23:33:49.584" v="1577" actId="2696"/>
        <pc:sldMkLst>
          <pc:docMk/>
          <pc:sldMk cId="2238630897" sldId="286"/>
        </pc:sldMkLst>
        <pc:spChg chg="add del mod">
          <ac:chgData name="Trang Ha" userId="270efafb50020bd6" providerId="LiveId" clId="{A28E536B-3C35-41F3-BA56-36ACFD7C36B3}" dt="2022-06-15T21:51:06.564" v="290"/>
          <ac:spMkLst>
            <pc:docMk/>
            <pc:sldMk cId="2238630897" sldId="286"/>
            <ac:spMk id="3" creationId="{8D48E5BC-53DB-F32E-7B1E-5806C0C2BFB3}"/>
          </ac:spMkLst>
        </pc:spChg>
        <pc:spChg chg="add del mod ord">
          <ac:chgData name="Trang Ha" userId="270efafb50020bd6" providerId="LiveId" clId="{A28E536B-3C35-41F3-BA56-36ACFD7C36B3}" dt="2022-06-15T21:55:04.294" v="361"/>
          <ac:spMkLst>
            <pc:docMk/>
            <pc:sldMk cId="2238630897" sldId="286"/>
            <ac:spMk id="4" creationId="{54E5E2F8-CB0C-452B-A2F3-90BE799B4D11}"/>
          </ac:spMkLst>
        </pc:spChg>
        <pc:spChg chg="add del mod">
          <ac:chgData name="Trang Ha" userId="270efafb50020bd6" providerId="LiveId" clId="{A28E536B-3C35-41F3-BA56-36ACFD7C36B3}" dt="2022-06-15T22:21:00.750" v="903" actId="478"/>
          <ac:spMkLst>
            <pc:docMk/>
            <pc:sldMk cId="2238630897" sldId="286"/>
            <ac:spMk id="6" creationId="{C997D515-9EBF-ECBB-6EA5-060D0DFB2B62}"/>
          </ac:spMkLst>
        </pc:spChg>
        <pc:spChg chg="add del mod">
          <ac:chgData name="Trang Ha" userId="270efafb50020bd6" providerId="LiveId" clId="{A28E536B-3C35-41F3-BA56-36ACFD7C36B3}" dt="2022-06-15T22:21:01.912" v="904" actId="478"/>
          <ac:spMkLst>
            <pc:docMk/>
            <pc:sldMk cId="2238630897" sldId="286"/>
            <ac:spMk id="8" creationId="{71D2B89F-D909-9C7B-A1A9-EE4D38E1952B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0" creationId="{2C61293E-6EBE-43EF-A52C-9BEBFD7679D4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2" creationId="{21540236-BFD5-4A9D-8840-4703E7F76825}"/>
          </ac:spMkLst>
        </pc:spChg>
        <pc:spChg chg="add del mod">
          <ac:chgData name="Trang Ha" userId="270efafb50020bd6" providerId="LiveId" clId="{A28E536B-3C35-41F3-BA56-36ACFD7C36B3}" dt="2022-06-15T22:57:10.346" v="908" actId="478"/>
          <ac:spMkLst>
            <pc:docMk/>
            <pc:sldMk cId="2238630897" sldId="286"/>
            <ac:spMk id="14" creationId="{2CB7BE4B-A620-A990-CA1A-87A24C16E141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0" creationId="{69D184B2-2226-4E31-BCCB-444330767440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2" creationId="{1AC4D4E3-486A-464A-8EC8-D44881097267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4" creationId="{864DE13E-58EB-4475-B79C-0D4FC651239B}"/>
          </ac:spMkLst>
        </pc:spChg>
        <pc:spChg chg="add del mod">
          <ac:chgData name="Trang Ha" userId="270efafb50020bd6" providerId="LiveId" clId="{A28E536B-3C35-41F3-BA56-36ACFD7C36B3}" dt="2022-06-15T23:26:42.165" v="1361" actId="478"/>
          <ac:spMkLst>
            <pc:docMk/>
            <pc:sldMk cId="2238630897" sldId="286"/>
            <ac:spMk id="26" creationId="{EB9085ED-9D16-C90B-09F1-7743C7D4568A}"/>
          </ac:spMkLst>
        </pc:spChg>
        <pc:spChg chg="add mod">
          <ac:chgData name="Trang Ha" userId="270efafb50020bd6" providerId="LiveId" clId="{A28E536B-3C35-41F3-BA56-36ACFD7C36B3}" dt="2022-06-15T23:26:38.483" v="1359" actId="14100"/>
          <ac:spMkLst>
            <pc:docMk/>
            <pc:sldMk cId="2238630897" sldId="286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5T23:19:57.001" v="1187" actId="1035"/>
          <ac:spMkLst>
            <pc:docMk/>
            <pc:sldMk cId="2238630897" sldId="286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5T23:20:22.306" v="1191" actId="20577"/>
          <ac:spMkLst>
            <pc:docMk/>
            <pc:sldMk cId="2238630897" sldId="286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5T23:27:44.972" v="1383" actId="1037"/>
          <ac:spMkLst>
            <pc:docMk/>
            <pc:sldMk cId="2238630897" sldId="286"/>
            <ac:spMk id="44" creationId="{4F1C93A7-CA9F-7B9C-41C4-4E99769A0954}"/>
          </ac:spMkLst>
        </pc:spChg>
        <pc:spChg chg="add mod">
          <ac:chgData name="Trang Ha" userId="270efafb50020bd6" providerId="LiveId" clId="{A28E536B-3C35-41F3-BA56-36ACFD7C36B3}" dt="2022-06-15T23:24:57.125" v="1335" actId="1036"/>
          <ac:spMkLst>
            <pc:docMk/>
            <pc:sldMk cId="2238630897" sldId="286"/>
            <ac:spMk id="45" creationId="{9CAF22EC-70B8-B5D3-2B04-5FC2C24541EE}"/>
          </ac:spMkLst>
        </pc:spChg>
        <pc:spChg chg="add mod">
          <ac:chgData name="Trang Ha" userId="270efafb50020bd6" providerId="LiveId" clId="{A28E536B-3C35-41F3-BA56-36ACFD7C36B3}" dt="2022-06-15T23:26:59.394" v="1378" actId="14100"/>
          <ac:spMkLst>
            <pc:docMk/>
            <pc:sldMk cId="2238630897" sldId="286"/>
            <ac:spMk id="46" creationId="{7B6E0485-D469-2B92-24FB-89968C04319B}"/>
          </ac:spMkLst>
        </pc:spChg>
        <pc:spChg chg="add mod">
          <ac:chgData name="Trang Ha" userId="270efafb50020bd6" providerId="LiveId" clId="{A28E536B-3C35-41F3-BA56-36ACFD7C36B3}" dt="2022-06-15T23:28:06.796" v="1402" actId="20577"/>
          <ac:spMkLst>
            <pc:docMk/>
            <pc:sldMk cId="2238630897" sldId="286"/>
            <ac:spMk id="47" creationId="{FBFD3E46-3D5E-8532-32B6-DF6F92D563B5}"/>
          </ac:spMkLst>
        </pc:spChg>
        <pc:graphicFrameChg chg="add del mod">
          <ac:chgData name="Trang Ha" userId="270efafb50020bd6" providerId="LiveId" clId="{A28E536B-3C35-41F3-BA56-36ACFD7C36B3}" dt="2022-06-15T22:57:10.346" v="908" actId="478"/>
          <ac:graphicFrameMkLst>
            <pc:docMk/>
            <pc:sldMk cId="2238630897" sldId="286"/>
            <ac:graphicFrameMk id="13" creationId="{B7C6809A-56FA-F310-4A56-F7C7603F572B}"/>
          </ac:graphicFrameMkLst>
        </pc:graphicFrameChg>
        <pc:picChg chg="del mod">
          <ac:chgData name="Trang Ha" userId="270efafb50020bd6" providerId="LiveId" clId="{A28E536B-3C35-41F3-BA56-36ACFD7C36B3}" dt="2022-06-15T21:44:59.764" v="270" actId="478"/>
          <ac:picMkLst>
            <pc:docMk/>
            <pc:sldMk cId="2238630897" sldId="286"/>
            <ac:picMk id="2" creationId="{19AB46BF-B826-124E-B2EE-812D0F917E50}"/>
          </ac:picMkLst>
        </pc:picChg>
        <pc:picChg chg="add del mod">
          <ac:chgData name="Trang Ha" userId="270efafb50020bd6" providerId="LiveId" clId="{A28E536B-3C35-41F3-BA56-36ACFD7C36B3}" dt="2022-06-15T22:21:03.082" v="905" actId="478"/>
          <ac:picMkLst>
            <pc:docMk/>
            <pc:sldMk cId="2238630897" sldId="286"/>
            <ac:picMk id="5" creationId="{D28B412D-F482-CA07-CC01-54B8D48053A1}"/>
          </ac:picMkLst>
        </pc:picChg>
        <pc:picChg chg="add del mod">
          <ac:chgData name="Trang Ha" userId="270efafb50020bd6" providerId="LiveId" clId="{A28E536B-3C35-41F3-BA56-36ACFD7C36B3}" dt="2022-06-15T22:00:05.419" v="377" actId="478"/>
          <ac:picMkLst>
            <pc:docMk/>
            <pc:sldMk cId="2238630897" sldId="286"/>
            <ac:picMk id="11" creationId="{976D38CF-402E-705F-03F9-B14E323ADA7B}"/>
          </ac:picMkLst>
        </pc:picChg>
        <pc:picChg chg="add del mod">
          <ac:chgData name="Trang Ha" userId="270efafb50020bd6" providerId="LiveId" clId="{A28E536B-3C35-41F3-BA56-36ACFD7C36B3}" dt="2022-06-15T23:25:02.490" v="1336" actId="478"/>
          <ac:picMkLst>
            <pc:docMk/>
            <pc:sldMk cId="2238630897" sldId="286"/>
            <ac:picMk id="15" creationId="{A68391D2-C97F-20DD-05F1-81393D81A97E}"/>
          </ac:picMkLst>
        </pc:picChg>
        <pc:cxnChg chg="add del">
          <ac:chgData name="Trang Ha" userId="270efafb50020bd6" providerId="LiveId" clId="{A28E536B-3C35-41F3-BA56-36ACFD7C36B3}" dt="2022-06-15T21:45:50.437" v="281" actId="26606"/>
          <ac:cxnSpMkLst>
            <pc:docMk/>
            <pc:sldMk cId="2238630897" sldId="286"/>
            <ac:cxnSpMk id="7" creationId="{A7F400EE-A8A5-48AF-B4D6-291B52C6F0B0}"/>
          </ac:cxnSpMkLst>
        </pc:cxnChg>
        <pc:cxnChg chg="add mod">
          <ac:chgData name="Trang Ha" userId="270efafb50020bd6" providerId="LiveId" clId="{A28E536B-3C35-41F3-BA56-36ACFD7C36B3}" dt="2022-06-15T23:14:14.149" v="976" actId="1036"/>
          <ac:cxnSpMkLst>
            <pc:docMk/>
            <pc:sldMk cId="2238630897" sldId="286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5T23:31:21.500" v="1491" actId="14100"/>
          <ac:cxnSpMkLst>
            <pc:docMk/>
            <pc:sldMk cId="2238630897" sldId="286"/>
            <ac:cxnSpMk id="23" creationId="{D66A6D96-748B-2EA3-08F3-2E3665EADB4F}"/>
          </ac:cxnSpMkLst>
        </pc:cxnChg>
        <pc:cxnChg chg="add mod">
          <ac:chgData name="Trang Ha" userId="270efafb50020bd6" providerId="LiveId" clId="{A28E536B-3C35-41F3-BA56-36ACFD7C36B3}" dt="2022-06-15T23:16:33.472" v="990" actId="1036"/>
          <ac:cxnSpMkLst>
            <pc:docMk/>
            <pc:sldMk cId="2238630897" sldId="286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5T23:16:54.460" v="1036" actId="1037"/>
          <ac:cxnSpMkLst>
            <pc:docMk/>
            <pc:sldMk cId="2238630897" sldId="286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5T23:17:09.074" v="1094" actId="1035"/>
          <ac:cxnSpMkLst>
            <pc:docMk/>
            <pc:sldMk cId="2238630897" sldId="286"/>
            <ac:cxnSpMk id="31" creationId="{BA292801-C341-45B7-E051-73E4B6880429}"/>
          </ac:cxnSpMkLst>
        </pc:cxnChg>
        <pc:cxnChg chg="add mod">
          <ac:chgData name="Trang Ha" userId="270efafb50020bd6" providerId="LiveId" clId="{A28E536B-3C35-41F3-BA56-36ACFD7C36B3}" dt="2022-06-15T23:17:15.616" v="1095" actId="1076"/>
          <ac:cxnSpMkLst>
            <pc:docMk/>
            <pc:sldMk cId="2238630897" sldId="286"/>
            <ac:cxnSpMk id="32" creationId="{37CC0630-8DD8-D185-77FA-D19795A2E2CD}"/>
          </ac:cxnSpMkLst>
        </pc:cxnChg>
        <pc:cxnChg chg="add mod">
          <ac:chgData name="Trang Ha" userId="270efafb50020bd6" providerId="LiveId" clId="{A28E536B-3C35-41F3-BA56-36ACFD7C36B3}" dt="2022-06-15T23:21:50.454" v="1271" actId="14100"/>
          <ac:cxnSpMkLst>
            <pc:docMk/>
            <pc:sldMk cId="2238630897" sldId="286"/>
            <ac:cxnSpMk id="34" creationId="{79F2D7DE-360A-C01B-80A7-CC5ABE2D0023}"/>
          </ac:cxnSpMkLst>
        </pc:cxnChg>
        <pc:cxnChg chg="add mod">
          <ac:chgData name="Trang Ha" userId="270efafb50020bd6" providerId="LiveId" clId="{A28E536B-3C35-41F3-BA56-36ACFD7C36B3}" dt="2022-06-15T23:21:54.822" v="1277" actId="1038"/>
          <ac:cxnSpMkLst>
            <pc:docMk/>
            <pc:sldMk cId="2238630897" sldId="286"/>
            <ac:cxnSpMk id="39" creationId="{48E7D190-BD48-015B-56B6-038728A0E1AC}"/>
          </ac:cxnSpMkLst>
        </pc:cxnChg>
        <pc:cxnChg chg="add mod">
          <ac:chgData name="Trang Ha" userId="270efafb50020bd6" providerId="LiveId" clId="{A28E536B-3C35-41F3-BA56-36ACFD7C36B3}" dt="2022-06-15T23:32:04.074" v="1567" actId="1076"/>
          <ac:cxnSpMkLst>
            <pc:docMk/>
            <pc:sldMk cId="2238630897" sldId="286"/>
            <ac:cxnSpMk id="48" creationId="{73ADD1F5-165C-89BD-ED1C-C75A5627390F}"/>
          </ac:cxnSpMkLst>
        </pc:cxnChg>
        <pc:cxnChg chg="add mod">
          <ac:chgData name="Trang Ha" userId="270efafb50020bd6" providerId="LiveId" clId="{A28E536B-3C35-41F3-BA56-36ACFD7C36B3}" dt="2022-06-15T23:31:32.355" v="1494" actId="1035"/>
          <ac:cxnSpMkLst>
            <pc:docMk/>
            <pc:sldMk cId="2238630897" sldId="286"/>
            <ac:cxnSpMk id="49" creationId="{F507055F-ECC6-AEEE-639D-7ECED99503B9}"/>
          </ac:cxnSpMkLst>
        </pc:cxnChg>
      </pc:sldChg>
      <pc:sldChg chg="modTransition modAnim">
        <pc:chgData name="Trang Ha" userId="270efafb50020bd6" providerId="LiveId" clId="{A28E536B-3C35-41F3-BA56-36ACFD7C36B3}" dt="2022-06-17T08:54:11.553" v="7024"/>
        <pc:sldMkLst>
          <pc:docMk/>
          <pc:sldMk cId="837380964" sldId="287"/>
        </pc:sldMkLst>
      </pc:sldChg>
      <pc:sldChg chg="addSp delSp modSp add mod modTransition delAnim modAnim">
        <pc:chgData name="Trang Ha" userId="270efafb50020bd6" providerId="LiveId" clId="{A28E536B-3C35-41F3-BA56-36ACFD7C36B3}" dt="2022-06-17T12:52:18.609" v="7106"/>
        <pc:sldMkLst>
          <pc:docMk/>
          <pc:sldMk cId="1658611120" sldId="288"/>
        </pc:sldMkLst>
        <pc:spChg chg="add mod">
          <ac:chgData name="Trang Ha" userId="270efafb50020bd6" providerId="LiveId" clId="{A28E536B-3C35-41F3-BA56-36ACFD7C36B3}" dt="2022-06-15T22:12:31.656" v="562" actId="1036"/>
          <ac:spMkLst>
            <pc:docMk/>
            <pc:sldMk cId="1658611120" sldId="288"/>
            <ac:spMk id="2" creationId="{91D6C20C-D966-B598-E5D8-40A414E189D0}"/>
          </ac:spMkLst>
        </pc:spChg>
        <pc:spChg chg="add mod">
          <ac:chgData name="Trang Ha" userId="270efafb50020bd6" providerId="LiveId" clId="{A28E536B-3C35-41F3-BA56-36ACFD7C36B3}" dt="2022-06-16T20:11:34.233" v="2908" actId="20577"/>
          <ac:spMkLst>
            <pc:docMk/>
            <pc:sldMk cId="1658611120" sldId="288"/>
            <ac:spMk id="7" creationId="{404C2933-651A-5209-7BAB-9EA5FBA22315}"/>
          </ac:spMkLst>
        </pc:spChg>
        <pc:spChg chg="add mod">
          <ac:chgData name="Trang Ha" userId="270efafb50020bd6" providerId="LiveId" clId="{A28E536B-3C35-41F3-BA56-36ACFD7C36B3}" dt="2022-06-15T22:14:10.969" v="708" actId="14100"/>
          <ac:spMkLst>
            <pc:docMk/>
            <pc:sldMk cId="1658611120" sldId="288"/>
            <ac:spMk id="8" creationId="{F60A8F78-3559-5B4E-9CEC-166D6D5B5765}"/>
          </ac:spMkLst>
        </pc:spChg>
        <pc:spChg chg="add mod">
          <ac:chgData name="Trang Ha" userId="270efafb50020bd6" providerId="LiveId" clId="{A28E536B-3C35-41F3-BA56-36ACFD7C36B3}" dt="2022-06-15T22:12:21.845" v="556" actId="1036"/>
          <ac:spMkLst>
            <pc:docMk/>
            <pc:sldMk cId="1658611120" sldId="288"/>
            <ac:spMk id="9" creationId="{9A7AE900-2D0B-D0A1-07CA-5D617B7BB461}"/>
          </ac:spMkLst>
        </pc:spChg>
        <pc:spChg chg="add mod">
          <ac:chgData name="Trang Ha" userId="270efafb50020bd6" providerId="LiveId" clId="{A28E536B-3C35-41F3-BA56-36ACFD7C36B3}" dt="2022-06-15T22:14:39.137" v="754" actId="1037"/>
          <ac:spMkLst>
            <pc:docMk/>
            <pc:sldMk cId="1658611120" sldId="288"/>
            <ac:spMk id="10" creationId="{23398A1E-E53E-B97F-0E7D-4E87E98BC221}"/>
          </ac:spMkLst>
        </pc:spChg>
        <pc:spChg chg="add mod">
          <ac:chgData name="Trang Ha" userId="270efafb50020bd6" providerId="LiveId" clId="{A28E536B-3C35-41F3-BA56-36ACFD7C36B3}" dt="2022-06-15T22:13:02.201" v="689" actId="1036"/>
          <ac:spMkLst>
            <pc:docMk/>
            <pc:sldMk cId="1658611120" sldId="288"/>
            <ac:spMk id="11" creationId="{01DB9F2F-F26F-9396-CA19-7A1EE642592F}"/>
          </ac:spMkLst>
        </pc:spChg>
        <pc:spChg chg="add mod">
          <ac:chgData name="Trang Ha" userId="270efafb50020bd6" providerId="LiveId" clId="{A28E536B-3C35-41F3-BA56-36ACFD7C36B3}" dt="2022-06-15T22:16:55.128" v="857" actId="1035"/>
          <ac:spMkLst>
            <pc:docMk/>
            <pc:sldMk cId="1658611120" sldId="288"/>
            <ac:spMk id="12" creationId="{4136F103-EB84-30AD-0169-707F67531F7D}"/>
          </ac:spMkLst>
        </pc:spChg>
        <pc:spChg chg="add mod">
          <ac:chgData name="Trang Ha" userId="270efafb50020bd6" providerId="LiveId" clId="{A28E536B-3C35-41F3-BA56-36ACFD7C36B3}" dt="2022-06-15T22:15:14.855" v="780" actId="1037"/>
          <ac:spMkLst>
            <pc:docMk/>
            <pc:sldMk cId="1658611120" sldId="288"/>
            <ac:spMk id="13" creationId="{C39E18A3-F2D6-E33B-B5A8-15A4B8F22A02}"/>
          </ac:spMkLst>
        </pc:spChg>
        <pc:spChg chg="add mod">
          <ac:chgData name="Trang Ha" userId="270efafb50020bd6" providerId="LiveId" clId="{A28E536B-3C35-41F3-BA56-36ACFD7C36B3}" dt="2022-06-15T22:17:41.324" v="885" actId="1037"/>
          <ac:spMkLst>
            <pc:docMk/>
            <pc:sldMk cId="1658611120" sldId="288"/>
            <ac:spMk id="14" creationId="{41483067-5DAB-AC6F-466A-9CC4D1C1F9B6}"/>
          </ac:spMkLst>
        </pc:spChg>
        <pc:picChg chg="del">
          <ac:chgData name="Trang Ha" userId="270efafb50020bd6" providerId="LiveId" clId="{A28E536B-3C35-41F3-BA56-36ACFD7C36B3}" dt="2022-06-15T22:04:02.226" v="380" actId="478"/>
          <ac:picMkLst>
            <pc:docMk/>
            <pc:sldMk cId="1658611120" sldId="288"/>
            <ac:picMk id="4" creationId="{BF2DCB61-72C0-B04B-5F51-38CD1871A90F}"/>
          </ac:picMkLst>
        </pc:picChg>
        <pc:picChg chg="del">
          <ac:chgData name="Trang Ha" userId="270efafb50020bd6" providerId="LiveId" clId="{A28E536B-3C35-41F3-BA56-36ACFD7C36B3}" dt="2022-06-15T22:04:01.360" v="379" actId="478"/>
          <ac:picMkLst>
            <pc:docMk/>
            <pc:sldMk cId="1658611120" sldId="288"/>
            <ac:picMk id="5" creationId="{AE31D837-63D5-AE90-4233-34AA4F3CAB7C}"/>
          </ac:picMkLst>
        </pc:picChg>
        <pc:picChg chg="add del mod">
          <ac:chgData name="Trang Ha" userId="270efafb50020bd6" providerId="LiveId" clId="{A28E536B-3C35-41F3-BA56-36ACFD7C36B3}" dt="2022-06-15T22:05:39.664" v="395" actId="478"/>
          <ac:picMkLst>
            <pc:docMk/>
            <pc:sldMk cId="1658611120" sldId="288"/>
            <ac:picMk id="6" creationId="{F68760E6-054E-E530-DF9E-0E00FB45B7CE}"/>
          </ac:picMkLst>
        </pc:picChg>
        <pc:picChg chg="add mod">
          <ac:chgData name="Trang Ha" userId="270efafb50020bd6" providerId="LiveId" clId="{A28E536B-3C35-41F3-BA56-36ACFD7C36B3}" dt="2022-06-15T22:15:01.479" v="758" actId="1076"/>
          <ac:picMkLst>
            <pc:docMk/>
            <pc:sldMk cId="1658611120" sldId="288"/>
            <ac:picMk id="1026" creationId="{551D571D-CEC6-2DF4-CFBA-F40B12A4F64E}"/>
          </ac:picMkLst>
        </pc:picChg>
      </pc:sldChg>
      <pc:sldChg chg="add del">
        <pc:chgData name="Trang Ha" userId="270efafb50020bd6" providerId="LiveId" clId="{A28E536B-3C35-41F3-BA56-36ACFD7C36B3}" dt="2022-06-15T23:33:34.372" v="1575" actId="2696"/>
        <pc:sldMkLst>
          <pc:docMk/>
          <pc:sldMk cId="4180887674" sldId="289"/>
        </pc:sldMkLst>
      </pc:sldChg>
      <pc:sldChg chg="add del">
        <pc:chgData name="Trang Ha" userId="270efafb50020bd6" providerId="LiveId" clId="{A28E536B-3C35-41F3-BA56-36ACFD7C36B3}" dt="2022-06-15T23:33:41.674" v="1576" actId="2696"/>
        <pc:sldMkLst>
          <pc:docMk/>
          <pc:sldMk cId="2985095805" sldId="290"/>
        </pc:sldMkLst>
      </pc:sldChg>
      <pc:sldChg chg="modSp add del mod modAnim">
        <pc:chgData name="Trang Ha" userId="270efafb50020bd6" providerId="LiveId" clId="{A28E536B-3C35-41F3-BA56-36ACFD7C36B3}" dt="2022-06-16T11:05:38.112" v="1809" actId="2696"/>
        <pc:sldMkLst>
          <pc:docMk/>
          <pc:sldMk cId="101849257" sldId="291"/>
        </pc:sldMkLst>
        <pc:cxnChg chg="mod">
          <ac:chgData name="Trang Ha" userId="270efafb50020bd6" providerId="LiveId" clId="{A28E536B-3C35-41F3-BA56-36ACFD7C36B3}" dt="2022-06-16T10:58:25.448" v="1623" actId="14100"/>
          <ac:cxnSpMkLst>
            <pc:docMk/>
            <pc:sldMk cId="101849257" sldId="291"/>
            <ac:cxnSpMk id="39" creationId="{48E7D190-BD48-015B-56B6-038728A0E1AC}"/>
          </ac:cxnSpMkLst>
        </pc:cxnChg>
      </pc:sldChg>
      <pc:sldChg chg="addSp delSp modSp add mod replId modTransition delAnim modAnim">
        <pc:chgData name="Trang Ha" userId="270efafb50020bd6" providerId="LiveId" clId="{A28E536B-3C35-41F3-BA56-36ACFD7C36B3}" dt="2022-06-17T08:52:58.098" v="7022"/>
        <pc:sldMkLst>
          <pc:docMk/>
          <pc:sldMk cId="1162375618" sldId="292"/>
        </pc:sldMkLst>
        <pc:spChg chg="add mod">
          <ac:chgData name="Trang Ha" userId="270efafb50020bd6" providerId="LiveId" clId="{A28E536B-3C35-41F3-BA56-36ACFD7C36B3}" dt="2022-06-16T13:42:44.933" v="2536" actId="14100"/>
          <ac:spMkLst>
            <pc:docMk/>
            <pc:sldMk cId="1162375618" sldId="292"/>
            <ac:spMk id="2" creationId="{563CC9F6-BD10-5CF6-795A-7E244417C530}"/>
          </ac:spMkLst>
        </pc:spChg>
        <pc:spChg chg="add mod">
          <ac:chgData name="Trang Ha" userId="270efafb50020bd6" providerId="LiveId" clId="{A28E536B-3C35-41F3-BA56-36ACFD7C36B3}" dt="2022-06-16T14:01:42.172" v="2717" actId="1037"/>
          <ac:spMkLst>
            <pc:docMk/>
            <pc:sldMk cId="1162375618" sldId="292"/>
            <ac:spMk id="12" creationId="{32C7E21B-55E1-73C4-482F-817B3C1AFA5B}"/>
          </ac:spMkLst>
        </pc:spChg>
        <pc:spChg chg="add mod">
          <ac:chgData name="Trang Ha" userId="270efafb50020bd6" providerId="LiveId" clId="{A28E536B-3C35-41F3-BA56-36ACFD7C36B3}" dt="2022-06-16T13:29:28.385" v="2166" actId="14100"/>
          <ac:spMkLst>
            <pc:docMk/>
            <pc:sldMk cId="1162375618" sldId="292"/>
            <ac:spMk id="22" creationId="{9D624936-905A-3039-B4F4-ED207ECC1D76}"/>
          </ac:spMkLst>
        </pc:spChg>
        <pc:spChg chg="add mod">
          <ac:chgData name="Trang Ha" userId="270efafb50020bd6" providerId="LiveId" clId="{A28E536B-3C35-41F3-BA56-36ACFD7C36B3}" dt="2022-06-16T13:35:58.369" v="2471" actId="108"/>
          <ac:spMkLst>
            <pc:docMk/>
            <pc:sldMk cId="1162375618" sldId="292"/>
            <ac:spMk id="23" creationId="{2F0C7B83-B6D0-D101-1FCA-846E0F752931}"/>
          </ac:spMkLst>
        </pc:spChg>
        <pc:spChg chg="add mod">
          <ac:chgData name="Trang Ha" userId="270efafb50020bd6" providerId="LiveId" clId="{A28E536B-3C35-41F3-BA56-36ACFD7C36B3}" dt="2022-06-16T13:34:10.953" v="2458" actId="404"/>
          <ac:spMkLst>
            <pc:docMk/>
            <pc:sldMk cId="1162375618" sldId="292"/>
            <ac:spMk id="24" creationId="{EBFCBA11-8CB5-4DE2-071D-9F042C8A0EE3}"/>
          </ac:spMkLst>
        </pc:spChg>
        <pc:spChg chg="add mod">
          <ac:chgData name="Trang Ha" userId="270efafb50020bd6" providerId="LiveId" clId="{A28E536B-3C35-41F3-BA56-36ACFD7C36B3}" dt="2022-06-16T13:59:41.348" v="2665" actId="1038"/>
          <ac:spMkLst>
            <pc:docMk/>
            <pc:sldMk cId="1162375618" sldId="292"/>
            <ac:spMk id="25" creationId="{E8D061A5-1CE1-1392-7F55-7E8264D6DB87}"/>
          </ac:spMkLst>
        </pc:spChg>
        <pc:spChg chg="del mod">
          <ac:chgData name="Trang Ha" userId="270efafb50020bd6" providerId="LiveId" clId="{A28E536B-3C35-41F3-BA56-36ACFD7C36B3}" dt="2022-06-16T11:06:07.712" v="1824" actId="478"/>
          <ac:spMkLst>
            <pc:docMk/>
            <pc:sldMk cId="1162375618" sldId="292"/>
            <ac:spMk id="26" creationId="{EB9085ED-9D16-C90B-09F1-7743C7D4568A}"/>
          </ac:spMkLst>
        </pc:spChg>
        <pc:spChg chg="del">
          <ac:chgData name="Trang Ha" userId="270efafb50020bd6" providerId="LiveId" clId="{A28E536B-3C35-41F3-BA56-36ACFD7C36B3}" dt="2022-06-16T11:06:05.194" v="1822" actId="478"/>
          <ac:spMkLst>
            <pc:docMk/>
            <pc:sldMk cId="1162375618" sldId="292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6T14:23:44.796" v="2844" actId="1076"/>
          <ac:spMkLst>
            <pc:docMk/>
            <pc:sldMk cId="1162375618" sldId="292"/>
            <ac:spMk id="27" creationId="{A0D674FA-13ED-AC65-8C4B-7D484A84B792}"/>
          </ac:spMkLst>
        </pc:spChg>
        <pc:spChg chg="add mod">
          <ac:chgData name="Trang Ha" userId="270efafb50020bd6" providerId="LiveId" clId="{A28E536B-3C35-41F3-BA56-36ACFD7C36B3}" dt="2022-06-16T13:42:33.350" v="2532" actId="571"/>
          <ac:spMkLst>
            <pc:docMk/>
            <pc:sldMk cId="1162375618" sldId="292"/>
            <ac:spMk id="29" creationId="{5BE4BE30-7862-2279-7762-EAE8CC617DC4}"/>
          </ac:spMkLst>
        </pc:spChg>
        <pc:spChg chg="add del mod">
          <ac:chgData name="Trang Ha" userId="270efafb50020bd6" providerId="LiveId" clId="{A28E536B-3C35-41F3-BA56-36ACFD7C36B3}" dt="2022-06-16T13:46:03.204" v="2545" actId="478"/>
          <ac:spMkLst>
            <pc:docMk/>
            <pc:sldMk cId="1162375618" sldId="292"/>
            <ac:spMk id="35" creationId="{968AFDF9-DB19-A3EA-B0D5-FE810B15576C}"/>
          </ac:spMkLst>
        </pc:spChg>
        <pc:spChg chg="del mod">
          <ac:chgData name="Trang Ha" userId="270efafb50020bd6" providerId="LiveId" clId="{A28E536B-3C35-41F3-BA56-36ACFD7C36B3}" dt="2022-06-16T11:06:02.137" v="1820" actId="478"/>
          <ac:spMkLst>
            <pc:docMk/>
            <pc:sldMk cId="1162375618" sldId="292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6T14:16:43.527" v="2828" actId="1035"/>
          <ac:spMkLst>
            <pc:docMk/>
            <pc:sldMk cId="1162375618" sldId="292"/>
            <ac:spMk id="36" creationId="{DF2002F4-FE27-B317-056D-E3F203EE2275}"/>
          </ac:spMkLst>
        </pc:spChg>
        <pc:spChg chg="del">
          <ac:chgData name="Trang Ha" userId="270efafb50020bd6" providerId="LiveId" clId="{A28E536B-3C35-41F3-BA56-36ACFD7C36B3}" dt="2022-06-16T11:05:50.455" v="1813" actId="478"/>
          <ac:spMkLst>
            <pc:docMk/>
            <pc:sldMk cId="1162375618" sldId="292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6T14:16:31.001" v="2826" actId="1035"/>
          <ac:spMkLst>
            <pc:docMk/>
            <pc:sldMk cId="1162375618" sldId="292"/>
            <ac:spMk id="37" creationId="{EF841B86-026D-2367-69D1-DEE22357E298}"/>
          </ac:spMkLst>
        </pc:spChg>
        <pc:spChg chg="del">
          <ac:chgData name="Trang Ha" userId="270efafb50020bd6" providerId="LiveId" clId="{A28E536B-3C35-41F3-BA56-36ACFD7C36B3}" dt="2022-06-16T11:05:56.673" v="1817" actId="478"/>
          <ac:spMkLst>
            <pc:docMk/>
            <pc:sldMk cId="1162375618" sldId="292"/>
            <ac:spMk id="44" creationId="{4F1C93A7-CA9F-7B9C-41C4-4E99769A0954}"/>
          </ac:spMkLst>
        </pc:spChg>
        <pc:spChg chg="del mod">
          <ac:chgData name="Trang Ha" userId="270efafb50020bd6" providerId="LiveId" clId="{A28E536B-3C35-41F3-BA56-36ACFD7C36B3}" dt="2022-06-16T11:05:59.630" v="1819" actId="478"/>
          <ac:spMkLst>
            <pc:docMk/>
            <pc:sldMk cId="1162375618" sldId="292"/>
            <ac:spMk id="45" creationId="{9CAF22EC-70B8-B5D3-2B04-5FC2C24541EE}"/>
          </ac:spMkLst>
        </pc:spChg>
        <pc:picChg chg="add del mod">
          <ac:chgData name="Trang Ha" userId="270efafb50020bd6" providerId="LiveId" clId="{A28E536B-3C35-41F3-BA56-36ACFD7C36B3}" dt="2022-06-16T13:11:14.663" v="1940" actId="478"/>
          <ac:picMkLst>
            <pc:docMk/>
            <pc:sldMk cId="1162375618" sldId="292"/>
            <ac:picMk id="16" creationId="{5A563624-B03E-31D7-A439-90DA8C3FC84B}"/>
          </ac:picMkLst>
        </pc:picChg>
        <pc:picChg chg="add del mod">
          <ac:chgData name="Trang Ha" userId="270efafb50020bd6" providerId="LiveId" clId="{A28E536B-3C35-41F3-BA56-36ACFD7C36B3}" dt="2022-06-16T13:10:34.388" v="1935" actId="478"/>
          <ac:picMkLst>
            <pc:docMk/>
            <pc:sldMk cId="1162375618" sldId="292"/>
            <ac:picMk id="18" creationId="{86A6BFEE-727B-5D20-3005-30A095997D41}"/>
          </ac:picMkLst>
        </pc:picChg>
        <pc:picChg chg="add mod">
          <ac:chgData name="Trang Ha" userId="270efafb50020bd6" providerId="LiveId" clId="{A28E536B-3C35-41F3-BA56-36ACFD7C36B3}" dt="2022-06-16T13:29:06.463" v="2148"/>
          <ac:picMkLst>
            <pc:docMk/>
            <pc:sldMk cId="1162375618" sldId="292"/>
            <ac:picMk id="19" creationId="{46758520-D52E-0ED3-49D3-EE3601A081EB}"/>
          </ac:picMkLst>
        </pc:picChg>
        <pc:picChg chg="add del mod">
          <ac:chgData name="Trang Ha" userId="270efafb50020bd6" providerId="LiveId" clId="{A28E536B-3C35-41F3-BA56-36ACFD7C36B3}" dt="2022-06-16T13:12:37.491" v="1952" actId="478"/>
          <ac:picMkLst>
            <pc:docMk/>
            <pc:sldMk cId="1162375618" sldId="292"/>
            <ac:picMk id="19" creationId="{60C3CA69-3E0B-91F6-9CC0-43A030695AF2}"/>
          </ac:picMkLst>
        </pc:picChg>
        <pc:picChg chg="add del mod">
          <ac:chgData name="Trang Ha" userId="270efafb50020bd6" providerId="LiveId" clId="{A28E536B-3C35-41F3-BA56-36ACFD7C36B3}" dt="2022-06-16T14:05:32.593" v="2722" actId="1076"/>
          <ac:picMkLst>
            <pc:docMk/>
            <pc:sldMk cId="1162375618" sldId="292"/>
            <ac:picMk id="20" creationId="{42176176-F4F2-F2E6-F7E8-F4D30460C542}"/>
          </ac:picMkLst>
        </pc:picChg>
        <pc:picChg chg="add mod">
          <ac:chgData name="Trang Ha" userId="270efafb50020bd6" providerId="LiveId" clId="{A28E536B-3C35-41F3-BA56-36ACFD7C36B3}" dt="2022-06-16T13:12:58.963" v="1954" actId="1076"/>
          <ac:picMkLst>
            <pc:docMk/>
            <pc:sldMk cId="1162375618" sldId="292"/>
            <ac:picMk id="21" creationId="{E84BB749-8AC0-A2F6-F00A-CB70432CB44B}"/>
          </ac:picMkLst>
        </pc:picChg>
        <pc:picChg chg="add del mod">
          <ac:chgData name="Trang Ha" userId="270efafb50020bd6" providerId="LiveId" clId="{A28E536B-3C35-41F3-BA56-36ACFD7C36B3}" dt="2022-06-16T13:36:59.964" v="2486" actId="478"/>
          <ac:picMkLst>
            <pc:docMk/>
            <pc:sldMk cId="1162375618" sldId="292"/>
            <ac:picMk id="26" creationId="{E9264201-7CBE-8FB1-39F7-3CCE408CC288}"/>
          </ac:picMkLst>
        </pc:picChg>
        <pc:picChg chg="add mod">
          <ac:chgData name="Trang Ha" userId="270efafb50020bd6" providerId="LiveId" clId="{A28E536B-3C35-41F3-BA56-36ACFD7C36B3}" dt="2022-06-16T13:42:33.350" v="2532" actId="571"/>
          <ac:picMkLst>
            <pc:docMk/>
            <pc:sldMk cId="1162375618" sldId="292"/>
            <ac:picMk id="28" creationId="{CE946A65-816E-B9CC-18DA-BF6909BF3487}"/>
          </ac:picMkLst>
        </pc:picChg>
        <pc:picChg chg="add del mod">
          <ac:chgData name="Trang Ha" userId="270efafb50020bd6" providerId="LiveId" clId="{A28E536B-3C35-41F3-BA56-36ACFD7C36B3}" dt="2022-06-16T14:23:58.272" v="2847" actId="478"/>
          <ac:picMkLst>
            <pc:docMk/>
            <pc:sldMk cId="1162375618" sldId="292"/>
            <ac:picMk id="38" creationId="{E90F6A51-0636-0386-DCB4-84295A8AF6D8}"/>
          </ac:picMkLst>
        </pc:pic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4" creationId="{6FD5E28A-A1E2-7668-BE4F-608040CA0205}"/>
          </ac:cxnSpMkLst>
        </pc:cxnChg>
        <pc:cxnChg chg="add del mod">
          <ac:chgData name="Trang Ha" userId="270efafb50020bd6" providerId="LiveId" clId="{A28E536B-3C35-41F3-BA56-36ACFD7C36B3}" dt="2022-06-16T13:19:53.074" v="2004" actId="11529"/>
          <ac:cxnSpMkLst>
            <pc:docMk/>
            <pc:sldMk cId="1162375618" sldId="292"/>
            <ac:cxnSpMk id="6" creationId="{C35E0926-14BC-0838-F11F-BC37C8CA351B}"/>
          </ac:cxnSpMkLst>
        </pc:cxn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9" creationId="{20B2B7D3-6C63-58A4-9312-82DF0715008C}"/>
          </ac:cxnSpMkLst>
        </pc:cxnChg>
        <pc:cxnChg chg="add mod">
          <ac:chgData name="Trang Ha" userId="270efafb50020bd6" providerId="LiveId" clId="{A28E536B-3C35-41F3-BA56-36ACFD7C36B3}" dt="2022-06-16T13:30:09.008" v="2250" actId="1038"/>
          <ac:cxnSpMkLst>
            <pc:docMk/>
            <pc:sldMk cId="1162375618" sldId="292"/>
            <ac:cxnSpMk id="13" creationId="{330C3B67-37AB-F11D-F889-405EAA3B2378}"/>
          </ac:cxnSpMkLst>
        </pc:cxnChg>
        <pc:cxnChg chg="add mod">
          <ac:chgData name="Trang Ha" userId="270efafb50020bd6" providerId="LiveId" clId="{A28E536B-3C35-41F3-BA56-36ACFD7C36B3}" dt="2022-06-16T13:30:38.940" v="2415" actId="1035"/>
          <ac:cxnSpMkLst>
            <pc:docMk/>
            <pc:sldMk cId="1162375618" sldId="292"/>
            <ac:cxnSpMk id="14" creationId="{D13BF497-32D8-541C-FD22-29F0716C481B}"/>
          </ac:cxnSpMkLst>
        </pc:cxnChg>
        <pc:cxnChg chg="add mod">
          <ac:chgData name="Trang Ha" userId="270efafb50020bd6" providerId="LiveId" clId="{A28E536B-3C35-41F3-BA56-36ACFD7C36B3}" dt="2022-06-16T13:30:28.575" v="2305" actId="1037"/>
          <ac:cxnSpMkLst>
            <pc:docMk/>
            <pc:sldMk cId="1162375618" sldId="292"/>
            <ac:cxnSpMk id="15" creationId="{2B049CD6-1124-6D27-F7C1-5574BA757CDF}"/>
          </ac:cxnSpMkLst>
        </pc:cxnChg>
        <pc:cxnChg chg="add del mod">
          <ac:chgData name="Trang Ha" userId="270efafb50020bd6" providerId="LiveId" clId="{A28E536B-3C35-41F3-BA56-36ACFD7C36B3}" dt="2022-06-16T13:30:41.608" v="2416" actId="478"/>
          <ac:cxnSpMkLst>
            <pc:docMk/>
            <pc:sldMk cId="1162375618" sldId="292"/>
            <ac:cxnSpMk id="16" creationId="{FBDA7FDC-95B0-967B-1622-FEAB4C2E3BD7}"/>
          </ac:cxnSpMkLst>
        </pc:cxnChg>
        <pc:cxnChg chg="add mod">
          <ac:chgData name="Trang Ha" userId="270efafb50020bd6" providerId="LiveId" clId="{A28E536B-3C35-41F3-BA56-36ACFD7C36B3}" dt="2022-06-16T13:30:17.157" v="2277" actId="1038"/>
          <ac:cxnSpMkLst>
            <pc:docMk/>
            <pc:sldMk cId="1162375618" sldId="292"/>
            <ac:cxnSpMk id="17" creationId="{DD4AF790-1D35-CEAC-0BA1-F301243F3060}"/>
          </ac:cxnSpMkLst>
        </pc:cxnChg>
        <pc:cxnChg chg="del">
          <ac:chgData name="Trang Ha" userId="270efafb50020bd6" providerId="LiveId" clId="{A28E536B-3C35-41F3-BA56-36ACFD7C36B3}" dt="2022-06-16T11:05:44.544" v="1810" actId="478"/>
          <ac:cxnSpMkLst>
            <pc:docMk/>
            <pc:sldMk cId="1162375618" sldId="292"/>
            <ac:cxnSpMk id="17" creationId="{DEEE549A-18A3-DFE6-6643-C769114054A2}"/>
          </ac:cxnSpMkLst>
        </pc:cxnChg>
        <pc:cxnChg chg="del">
          <ac:chgData name="Trang Ha" userId="270efafb50020bd6" providerId="LiveId" clId="{A28E536B-3C35-41F3-BA56-36ACFD7C36B3}" dt="2022-06-16T11:05:51.615" v="1814" actId="478"/>
          <ac:cxnSpMkLst>
            <pc:docMk/>
            <pc:sldMk cId="1162375618" sldId="292"/>
            <ac:cxnSpMk id="23" creationId="{D66A6D96-748B-2EA3-08F3-2E3665EADB4F}"/>
          </ac:cxnSpMkLst>
        </pc:cxnChg>
        <pc:cxnChg chg="del">
          <ac:chgData name="Trang Ha" userId="270efafb50020bd6" providerId="LiveId" clId="{A28E536B-3C35-41F3-BA56-36ACFD7C36B3}" dt="2022-06-16T11:06:03.934" v="1821" actId="478"/>
          <ac:cxnSpMkLst>
            <pc:docMk/>
            <pc:sldMk cId="1162375618" sldId="292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0" creationId="{40A64A45-40A9-214B-C95D-7670A2D19DD4}"/>
          </ac:cxnSpMkLst>
        </pc:cxnChg>
        <pc:cxnChg chg="del">
          <ac:chgData name="Trang Ha" userId="270efafb50020bd6" providerId="LiveId" clId="{A28E536B-3C35-41F3-BA56-36ACFD7C36B3}" dt="2022-06-16T11:05:52.685" v="1815" actId="478"/>
          <ac:cxnSpMkLst>
            <pc:docMk/>
            <pc:sldMk cId="1162375618" sldId="292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1" creationId="{B5688F2E-931E-7682-DB59-97AFC9FE47A0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1" creationId="{BA292801-C341-45B7-E051-73E4B6880429}"/>
          </ac:cxnSpMkLst>
        </pc:cxnChg>
        <pc:cxnChg chg="del">
          <ac:chgData name="Trang Ha" userId="270efafb50020bd6" providerId="LiveId" clId="{A28E536B-3C35-41F3-BA56-36ACFD7C36B3}" dt="2022-06-16T11:06:10.274" v="1825" actId="478"/>
          <ac:cxnSpMkLst>
            <pc:docMk/>
            <pc:sldMk cId="1162375618" sldId="292"/>
            <ac:cxnSpMk id="32" creationId="{37CC0630-8DD8-D185-77FA-D19795A2E2CD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4" creationId="{79F2D7DE-360A-C01B-80A7-CC5ABE2D0023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9" creationId="{48E7D190-BD48-015B-56B6-038728A0E1AC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09:12:12.739" v="7097"/>
        <pc:sldMkLst>
          <pc:docMk/>
          <pc:sldMk cId="3528518811" sldId="293"/>
        </pc:sldMkLst>
        <pc:spChg chg="add mod">
          <ac:chgData name="Trang Ha" userId="270efafb50020bd6" providerId="LiveId" clId="{A28E536B-3C35-41F3-BA56-36ACFD7C36B3}" dt="2022-06-16T13:38:49.391" v="2493" actId="207"/>
          <ac:spMkLst>
            <pc:docMk/>
            <pc:sldMk cId="3528518811" sldId="293"/>
            <ac:spMk id="10" creationId="{D58E7567-E2B5-071C-B957-4454010E599E}"/>
          </ac:spMkLst>
        </pc:spChg>
        <pc:spChg chg="add del mod">
          <ac:chgData name="Trang Ha" userId="270efafb50020bd6" providerId="LiveId" clId="{A28E536B-3C35-41F3-BA56-36ACFD7C36B3}" dt="2022-06-16T12:23:55.126" v="1894" actId="478"/>
          <ac:spMkLst>
            <pc:docMk/>
            <pc:sldMk cId="3528518811" sldId="293"/>
            <ac:spMk id="11" creationId="{5FA95146-7FEB-8EE9-AE49-9730FEDC8CBF}"/>
          </ac:spMkLst>
        </pc:spChg>
        <pc:spChg chg="mod">
          <ac:chgData name="Trang Ha" userId="270efafb50020bd6" providerId="LiveId" clId="{A28E536B-3C35-41F3-BA56-36ACFD7C36B3}" dt="2022-06-16T13:00:48.257" v="1903" actId="2711"/>
          <ac:spMkLst>
            <pc:docMk/>
            <pc:sldMk cId="3528518811" sldId="293"/>
            <ac:spMk id="27" creationId="{92FD48DE-0CC6-C8AD-5EBE-89DF59B33F12}"/>
          </ac:spMkLst>
        </pc:spChg>
        <pc:spChg chg="add del mod">
          <ac:chgData name="Trang Ha" userId="270efafb50020bd6" providerId="LiveId" clId="{A28E536B-3C35-41F3-BA56-36ACFD7C36B3}" dt="2022-06-16T13:06:53.343" v="1926" actId="478"/>
          <ac:spMkLst>
            <pc:docMk/>
            <pc:sldMk cId="3528518811" sldId="293"/>
            <ac:spMk id="33" creationId="{AB8A19A9-2C71-4EA1-E82D-AEA3D20DF8EC}"/>
          </ac:spMkLst>
        </pc:spChg>
        <pc:spChg chg="mod">
          <ac:chgData name="Trang Ha" userId="270efafb50020bd6" providerId="LiveId" clId="{A28E536B-3C35-41F3-BA56-36ACFD7C36B3}" dt="2022-06-16T12:10:37.948" v="1848" actId="2711"/>
          <ac:spMkLst>
            <pc:docMk/>
            <pc:sldMk cId="3528518811" sldId="293"/>
            <ac:spMk id="36" creationId="{6E8AE6EE-55C1-C78D-E528-5A91D51AAB8E}"/>
          </ac:spMkLst>
        </pc:spChg>
        <pc:spChg chg="mod">
          <ac:chgData name="Trang Ha" userId="270efafb50020bd6" providerId="LiveId" clId="{A28E536B-3C35-41F3-BA56-36ACFD7C36B3}" dt="2022-06-16T12:11:12.387" v="1851" actId="14100"/>
          <ac:spMkLst>
            <pc:docMk/>
            <pc:sldMk cId="3528518811" sldId="293"/>
            <ac:spMk id="37" creationId="{2D11F767-CE1F-EE90-9C1E-F6A69D3A703E}"/>
          </ac:spMkLst>
        </pc:spChg>
        <pc:spChg chg="mod">
          <ac:chgData name="Trang Ha" userId="270efafb50020bd6" providerId="LiveId" clId="{A28E536B-3C35-41F3-BA56-36ACFD7C36B3}" dt="2022-06-16T11:01:40.587" v="1668" actId="1037"/>
          <ac:spMkLst>
            <pc:docMk/>
            <pc:sldMk cId="3528518811" sldId="293"/>
            <ac:spMk id="44" creationId="{4F1C93A7-CA9F-7B9C-41C4-4E99769A0954}"/>
          </ac:spMkLst>
        </pc:spChg>
        <pc:spChg chg="mod">
          <ac:chgData name="Trang Ha" userId="270efafb50020bd6" providerId="LiveId" clId="{A28E536B-3C35-41F3-BA56-36ACFD7C36B3}" dt="2022-06-16T12:11:42.485" v="1855" actId="113"/>
          <ac:spMkLst>
            <pc:docMk/>
            <pc:sldMk cId="3528518811" sldId="293"/>
            <ac:spMk id="45" creationId="{9CAF22EC-70B8-B5D3-2B04-5FC2C24541EE}"/>
          </ac:spMkLst>
        </pc:spChg>
        <pc:spChg chg="mod">
          <ac:chgData name="Trang Ha" userId="270efafb50020bd6" providerId="LiveId" clId="{A28E536B-3C35-41F3-BA56-36ACFD7C36B3}" dt="2022-06-16T13:40:36.812" v="2529" actId="1036"/>
          <ac:spMkLst>
            <pc:docMk/>
            <pc:sldMk cId="3528518811" sldId="293"/>
            <ac:spMk id="46" creationId="{7B6E0485-D469-2B92-24FB-89968C04319B}"/>
          </ac:spMkLst>
        </pc:spChg>
        <pc:spChg chg="mod">
          <ac:chgData name="Trang Ha" userId="270efafb50020bd6" providerId="LiveId" clId="{A28E536B-3C35-41F3-BA56-36ACFD7C36B3}" dt="2022-06-16T12:25:00.561" v="1898" actId="2711"/>
          <ac:spMkLst>
            <pc:docMk/>
            <pc:sldMk cId="3528518811" sldId="293"/>
            <ac:spMk id="47" creationId="{FBFD3E46-3D5E-8532-32B6-DF6F92D563B5}"/>
          </ac:spMkLst>
        </pc:spChg>
        <pc:picChg chg="add del mod">
          <ac:chgData name="Trang Ha" userId="270efafb50020bd6" providerId="LiveId" clId="{A28E536B-3C35-41F3-BA56-36ACFD7C36B3}" dt="2022-06-16T13:40:27.770" v="2500" actId="478"/>
          <ac:picMkLst>
            <pc:docMk/>
            <pc:sldMk cId="3528518811" sldId="293"/>
            <ac:picMk id="22" creationId="{14264CB5-A982-2076-C9C3-14751BF279B9}"/>
          </ac:picMkLst>
        </pc:picChg>
        <pc:picChg chg="add mod">
          <ac:chgData name="Trang Ha" userId="270efafb50020bd6" providerId="LiveId" clId="{A28E536B-3C35-41F3-BA56-36ACFD7C36B3}" dt="2022-06-16T13:06:29.115" v="1925" actId="14100"/>
          <ac:picMkLst>
            <pc:docMk/>
            <pc:sldMk cId="3528518811" sldId="293"/>
            <ac:picMk id="28" creationId="{4FED967C-1791-2AB5-F71C-4C067771B84C}"/>
          </ac:picMkLst>
        </pc:pic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6T11:04:08.266" v="1806" actId="1038"/>
          <ac:cxnSpMkLst>
            <pc:docMk/>
            <pc:sldMk cId="3528518811" sldId="293"/>
            <ac:cxnSpMk id="19" creationId="{B2BA1A55-3E11-268D-FA1F-1A255BFF190D}"/>
          </ac:cxnSpMkLst>
        </pc:cxn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29" creationId="{2A7E367C-2360-3388-1734-363FBDADC09E}"/>
          </ac:cxnSpMkLst>
        </pc:cxnChg>
        <pc:cxnChg chg="mod">
          <ac:chgData name="Trang Ha" userId="270efafb50020bd6" providerId="LiveId" clId="{A28E536B-3C35-41F3-BA56-36ACFD7C36B3}" dt="2022-06-16T11:00:31.108" v="1660" actId="1038"/>
          <ac:cxnSpMkLst>
            <pc:docMk/>
            <pc:sldMk cId="3528518811" sldId="293"/>
            <ac:cxnSpMk id="34" creationId="{79F2D7DE-360A-C01B-80A7-CC5ABE2D0023}"/>
          </ac:cxnSpMkLst>
        </pc:cxnChg>
        <pc:cxnChg chg="mod">
          <ac:chgData name="Trang Ha" userId="270efafb50020bd6" providerId="LiveId" clId="{A28E536B-3C35-41F3-BA56-36ACFD7C36B3}" dt="2022-06-16T11:00:55.220" v="1665" actId="1038"/>
          <ac:cxnSpMkLst>
            <pc:docMk/>
            <pc:sldMk cId="3528518811" sldId="293"/>
            <ac:cxnSpMk id="39" creationId="{48E7D190-BD48-015B-56B6-038728A0E1AC}"/>
          </ac:cxnSpMkLst>
        </pc:cxnChg>
        <pc:cxnChg chg="mod">
          <ac:chgData name="Trang Ha" userId="270efafb50020bd6" providerId="LiveId" clId="{A28E536B-3C35-41F3-BA56-36ACFD7C36B3}" dt="2022-06-16T11:02:56.724" v="1709" actId="1036"/>
          <ac:cxnSpMkLst>
            <pc:docMk/>
            <pc:sldMk cId="3528518811" sldId="293"/>
            <ac:cxnSpMk id="48" creationId="{73ADD1F5-165C-89BD-ED1C-C75A5627390F}"/>
          </ac:cxnSpMkLst>
        </pc:cxnChg>
        <pc:cxnChg chg="mod">
          <ac:chgData name="Trang Ha" userId="270efafb50020bd6" providerId="LiveId" clId="{A28E536B-3C35-41F3-BA56-36ACFD7C36B3}" dt="2022-06-16T11:03:37.137" v="1764" actId="1037"/>
          <ac:cxnSpMkLst>
            <pc:docMk/>
            <pc:sldMk cId="3528518811" sldId="293"/>
            <ac:cxnSpMk id="49" creationId="{F507055F-ECC6-AEEE-639D-7ECED99503B9}"/>
          </ac:cxnSpMkLst>
        </pc:cxnChg>
      </pc:sldChg>
      <pc:sldChg chg="addSp delSp modSp add mod modTransition delAnim modAnim">
        <pc:chgData name="Trang Ha" userId="270efafb50020bd6" providerId="LiveId" clId="{A28E536B-3C35-41F3-BA56-36ACFD7C36B3}" dt="2022-06-17T12:51:31.533" v="7105" actId="1076"/>
        <pc:sldMkLst>
          <pc:docMk/>
          <pc:sldMk cId="2362510385" sldId="294"/>
        </pc:sldMkLst>
        <pc:spChg chg="add mod">
          <ac:chgData name="Trang Ha" userId="270efafb50020bd6" providerId="LiveId" clId="{A28E536B-3C35-41F3-BA56-36ACFD7C36B3}" dt="2022-06-17T12:51:23.916" v="7103" actId="1076"/>
          <ac:spMkLst>
            <pc:docMk/>
            <pc:sldMk cId="2362510385" sldId="294"/>
            <ac:spMk id="8" creationId="{41BCCA1A-04C4-B673-05D4-1A526BF71695}"/>
          </ac:spMkLst>
        </pc:spChg>
        <pc:picChg chg="add del mod">
          <ac:chgData name="Trang Ha" userId="270efafb50020bd6" providerId="LiveId" clId="{A28E536B-3C35-41F3-BA56-36ACFD7C36B3}" dt="2022-06-16T19:55:13.380" v="2867" actId="478"/>
          <ac:picMkLst>
            <pc:docMk/>
            <pc:sldMk cId="2362510385" sldId="294"/>
            <ac:picMk id="3" creationId="{846C0B43-3359-6AAF-2A74-CA65CFD7114A}"/>
          </ac:picMkLst>
        </pc:picChg>
        <pc:picChg chg="add mod">
          <ac:chgData name="Trang Ha" userId="270efafb50020bd6" providerId="LiveId" clId="{A28E536B-3C35-41F3-BA56-36ACFD7C36B3}" dt="2022-06-17T12:51:31.533" v="7105" actId="1076"/>
          <ac:picMkLst>
            <pc:docMk/>
            <pc:sldMk cId="2362510385" sldId="294"/>
            <ac:picMk id="4" creationId="{7BAFDB1E-E332-B7FF-4693-A4FCC5873157}"/>
          </ac:picMkLst>
        </pc:picChg>
        <pc:picChg chg="add mod">
          <ac:chgData name="Trang Ha" userId="270efafb50020bd6" providerId="LiveId" clId="{A28E536B-3C35-41F3-BA56-36ACFD7C36B3}" dt="2022-06-16T20:05:21.664" v="2892" actId="14100"/>
          <ac:picMkLst>
            <pc:docMk/>
            <pc:sldMk cId="2362510385" sldId="294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19:46:21.350" v="2854" actId="478"/>
          <ac:picMkLst>
            <pc:docMk/>
            <pc:sldMk cId="2362510385" sldId="294"/>
            <ac:picMk id="16" creationId="{5A563624-B03E-31D7-A439-90DA8C3FC84B}"/>
          </ac:picMkLst>
        </pc:picChg>
        <pc:picChg chg="del mod">
          <ac:chgData name="Trang Ha" userId="270efafb50020bd6" providerId="LiveId" clId="{A28E536B-3C35-41F3-BA56-36ACFD7C36B3}" dt="2022-06-16T19:55:17.390" v="2868" actId="478"/>
          <ac:picMkLst>
            <pc:docMk/>
            <pc:sldMk cId="2362510385" sldId="294"/>
            <ac:picMk id="19" creationId="{60C3CA69-3E0B-91F6-9CC0-43A030695AF2}"/>
          </ac:picMkLst>
        </pc:picChg>
      </pc:sldChg>
      <pc:sldChg chg="addSp delSp modSp add mod modTransition addAnim delAnim modAnim">
        <pc:chgData name="Trang Ha" userId="270efafb50020bd6" providerId="LiveId" clId="{A28E536B-3C35-41F3-BA56-36ACFD7C36B3}" dt="2022-06-17T12:58:54.300" v="7112"/>
        <pc:sldMkLst>
          <pc:docMk/>
          <pc:sldMk cId="827206901" sldId="295"/>
        </pc:sldMkLst>
        <pc:spChg chg="add del mod">
          <ac:chgData name="Trang Ha" userId="270efafb50020bd6" providerId="LiveId" clId="{A28E536B-3C35-41F3-BA56-36ACFD7C36B3}" dt="2022-06-16T20:17:25.235" v="2940" actId="478"/>
          <ac:spMkLst>
            <pc:docMk/>
            <pc:sldMk cId="827206901" sldId="295"/>
            <ac:spMk id="2" creationId="{4873AD89-CAE0-403C-B523-DA165C941154}"/>
          </ac:spMkLst>
        </pc:spChg>
        <pc:spChg chg="add mod">
          <ac:chgData name="Trang Ha" userId="270efafb50020bd6" providerId="LiveId" clId="{A28E536B-3C35-41F3-BA56-36ACFD7C36B3}" dt="2022-06-17T09:07:58.656" v="7092" actId="1076"/>
          <ac:spMkLst>
            <pc:docMk/>
            <pc:sldMk cId="827206901" sldId="295"/>
            <ac:spMk id="3" creationId="{CA7B2B8C-233F-E187-989F-083AF8DCB3BB}"/>
          </ac:spMkLst>
        </pc:spChg>
        <pc:spChg chg="add mod">
          <ac:chgData name="Trang Ha" userId="270efafb50020bd6" providerId="LiveId" clId="{A28E536B-3C35-41F3-BA56-36ACFD7C36B3}" dt="2022-06-17T08:45:53.102" v="6994" actId="207"/>
          <ac:spMkLst>
            <pc:docMk/>
            <pc:sldMk cId="827206901" sldId="295"/>
            <ac:spMk id="7" creationId="{98165138-732A-8DCE-755D-25F4638CEB3F}"/>
          </ac:spMkLst>
        </pc:spChg>
        <pc:spChg chg="del">
          <ac:chgData name="Trang Ha" userId="270efafb50020bd6" providerId="LiveId" clId="{A28E536B-3C35-41F3-BA56-36ACFD7C36B3}" dt="2022-06-16T20:07:53.183" v="2896" actId="478"/>
          <ac:spMkLst>
            <pc:docMk/>
            <pc:sldMk cId="827206901" sldId="295"/>
            <ac:spMk id="8" creationId="{41BCCA1A-04C4-B673-05D4-1A526BF71695}"/>
          </ac:spMkLst>
        </pc:spChg>
        <pc:spChg chg="add mod">
          <ac:chgData name="Trang Ha" userId="270efafb50020bd6" providerId="LiveId" clId="{A28E536B-3C35-41F3-BA56-36ACFD7C36B3}" dt="2022-06-16T21:02:27.094" v="4156" actId="1076"/>
          <ac:spMkLst>
            <pc:docMk/>
            <pc:sldMk cId="827206901" sldId="295"/>
            <ac:spMk id="9" creationId="{0AEAFF91-83C2-2CAF-1D3F-E50CCB1E10C9}"/>
          </ac:spMkLst>
        </pc:spChg>
        <pc:spChg chg="add del">
          <ac:chgData name="Trang Ha" userId="270efafb50020bd6" providerId="LiveId" clId="{A28E536B-3C35-41F3-BA56-36ACFD7C36B3}" dt="2022-06-16T20:27:53.825" v="3227" actId="478"/>
          <ac:spMkLst>
            <pc:docMk/>
            <pc:sldMk cId="827206901" sldId="295"/>
            <ac:spMk id="31" creationId="{DF0636BD-E965-5318-7865-DCF9A0EEAE72}"/>
          </ac:spMkLst>
        </pc:spChg>
        <pc:spChg chg="add mod">
          <ac:chgData name="Trang Ha" userId="270efafb50020bd6" providerId="LiveId" clId="{A28E536B-3C35-41F3-BA56-36ACFD7C36B3}" dt="2022-06-16T20:54:55.761" v="4030" actId="1036"/>
          <ac:spMkLst>
            <pc:docMk/>
            <pc:sldMk cId="827206901" sldId="295"/>
            <ac:spMk id="32" creationId="{B4DA8A59-CF4E-4173-0FE8-A9650DF0D520}"/>
          </ac:spMkLst>
        </pc:spChg>
        <pc:spChg chg="add mod">
          <ac:chgData name="Trang Ha" userId="270efafb50020bd6" providerId="LiveId" clId="{A28E536B-3C35-41F3-BA56-36ACFD7C36B3}" dt="2022-06-16T20:55:06.537" v="4058" actId="1036"/>
          <ac:spMkLst>
            <pc:docMk/>
            <pc:sldMk cId="827206901" sldId="295"/>
            <ac:spMk id="33" creationId="{F4151D3C-2794-13D0-00E5-A3EE5ED28754}"/>
          </ac:spMkLst>
        </pc:spChg>
        <pc:spChg chg="add del mod">
          <ac:chgData name="Trang Ha" userId="270efafb50020bd6" providerId="LiveId" clId="{A28E536B-3C35-41F3-BA56-36ACFD7C36B3}" dt="2022-06-16T21:04:37.713" v="4168" actId="478"/>
          <ac:spMkLst>
            <pc:docMk/>
            <pc:sldMk cId="827206901" sldId="295"/>
            <ac:spMk id="42" creationId="{3F8049E6-42FE-9C63-7C4E-3338B6509263}"/>
          </ac:spMkLst>
        </pc:spChg>
        <pc:spChg chg="add del mod">
          <ac:chgData name="Trang Ha" userId="270efafb50020bd6" providerId="LiveId" clId="{A28E536B-3C35-41F3-BA56-36ACFD7C36B3}" dt="2022-06-17T09:08:01.660" v="7094" actId="478"/>
          <ac:spMkLst>
            <pc:docMk/>
            <pc:sldMk cId="827206901" sldId="295"/>
            <ac:spMk id="43" creationId="{B1F8A59F-D306-14B3-6F0E-BB385F59CE80}"/>
          </ac:spMkLst>
        </pc:spChg>
        <pc:spChg chg="add mod">
          <ac:chgData name="Trang Ha" userId="270efafb50020bd6" providerId="LiveId" clId="{A28E536B-3C35-41F3-BA56-36ACFD7C36B3}" dt="2022-06-17T08:48:00.194" v="7001" actId="1076"/>
          <ac:spMkLst>
            <pc:docMk/>
            <pc:sldMk cId="827206901" sldId="295"/>
            <ac:spMk id="44" creationId="{C644B2EB-6606-040A-7CFE-37D14A7560FC}"/>
          </ac:spMkLst>
        </pc:spChg>
        <pc:spChg chg="add mod">
          <ac:chgData name="Trang Ha" userId="270efafb50020bd6" providerId="LiveId" clId="{A28E536B-3C35-41F3-BA56-36ACFD7C36B3}" dt="2022-06-16T20:54:28.250" v="4008" actId="1076"/>
          <ac:spMkLst>
            <pc:docMk/>
            <pc:sldMk cId="827206901" sldId="295"/>
            <ac:spMk id="45" creationId="{E56F0459-272A-0414-3520-C1F69A0B1ABE}"/>
          </ac:spMkLst>
        </pc:spChg>
        <pc:spChg chg="add mod">
          <ac:chgData name="Trang Ha" userId="270efafb50020bd6" providerId="LiveId" clId="{A28E536B-3C35-41F3-BA56-36ACFD7C36B3}" dt="2022-06-16T20:59:03.624" v="4073"/>
          <ac:spMkLst>
            <pc:docMk/>
            <pc:sldMk cId="827206901" sldId="295"/>
            <ac:spMk id="47" creationId="{6757F7B4-766A-A5F9-8D92-4EDFFC31004C}"/>
          </ac:spMkLst>
        </pc:spChg>
        <pc:spChg chg="add del mod">
          <ac:chgData name="Trang Ha" userId="270efafb50020bd6" providerId="LiveId" clId="{A28E536B-3C35-41F3-BA56-36ACFD7C36B3}" dt="2022-06-16T21:29:38.892" v="4625" actId="478"/>
          <ac:spMkLst>
            <pc:docMk/>
            <pc:sldMk cId="827206901" sldId="295"/>
            <ac:spMk id="50" creationId="{7AE1FB79-7CFF-3850-18B7-224234AFEB27}"/>
          </ac:spMkLst>
        </pc:spChg>
        <pc:spChg chg="add del mod">
          <ac:chgData name="Trang Ha" userId="270efafb50020bd6" providerId="LiveId" clId="{A28E536B-3C35-41F3-BA56-36ACFD7C36B3}" dt="2022-06-17T08:47:44.152" v="6998" actId="478"/>
          <ac:spMkLst>
            <pc:docMk/>
            <pc:sldMk cId="827206901" sldId="295"/>
            <ac:spMk id="52" creationId="{A543222D-860D-BE3C-2C53-B31F52D1A18A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3" creationId="{7BE529EE-F0AF-66C3-3C02-2D4DD06533A5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4" creationId="{EC11E2DE-8034-8918-90C8-06D675284003}"/>
          </ac:spMkLst>
        </pc:spChg>
        <pc:spChg chg="add del mod">
          <ac:chgData name="Trang Ha" userId="270efafb50020bd6" providerId="LiveId" clId="{A28E536B-3C35-41F3-BA56-36ACFD7C36B3}" dt="2022-06-16T21:05:24.391" v="4174" actId="478"/>
          <ac:spMkLst>
            <pc:docMk/>
            <pc:sldMk cId="827206901" sldId="295"/>
            <ac:spMk id="55" creationId="{8F6B4695-5C3B-533F-064C-032BCD106F7B}"/>
          </ac:spMkLst>
        </pc:spChg>
        <pc:spChg chg="add del mod">
          <ac:chgData name="Trang Ha" userId="270efafb50020bd6" providerId="LiveId" clId="{A28E536B-3C35-41F3-BA56-36ACFD7C36B3}" dt="2022-06-17T09:08:07.867" v="7095" actId="1076"/>
          <ac:spMkLst>
            <pc:docMk/>
            <pc:sldMk cId="827206901" sldId="295"/>
            <ac:spMk id="56" creationId="{A59E505F-67F0-AEC6-8807-665752BA3313}"/>
          </ac:spMkLst>
        </pc:spChg>
        <pc:spChg chg="add del mod">
          <ac:chgData name="Trang Ha" userId="270efafb50020bd6" providerId="LiveId" clId="{A28E536B-3C35-41F3-BA56-36ACFD7C36B3}" dt="2022-06-17T08:47:41.342" v="6996" actId="478"/>
          <ac:spMkLst>
            <pc:docMk/>
            <pc:sldMk cId="827206901" sldId="295"/>
            <ac:spMk id="57" creationId="{5DFDD432-E444-072D-63E6-60975C2C2335}"/>
          </ac:spMkLst>
        </pc:spChg>
        <pc:spChg chg="add mod">
          <ac:chgData name="Trang Ha" userId="270efafb50020bd6" providerId="LiveId" clId="{A28E536B-3C35-41F3-BA56-36ACFD7C36B3}" dt="2022-06-16T21:07:20.942" v="4302"/>
          <ac:spMkLst>
            <pc:docMk/>
            <pc:sldMk cId="827206901" sldId="295"/>
            <ac:spMk id="58" creationId="{F8ECDD8A-FCE5-5FDD-DEF3-4D8D9AFC64E8}"/>
          </ac:spMkLst>
        </pc:spChg>
        <pc:spChg chg="add del mod">
          <ac:chgData name="Trang Ha" userId="270efafb50020bd6" providerId="LiveId" clId="{A28E536B-3C35-41F3-BA56-36ACFD7C36B3}" dt="2022-06-17T08:47:48.238" v="7000" actId="478"/>
          <ac:spMkLst>
            <pc:docMk/>
            <pc:sldMk cId="827206901" sldId="295"/>
            <ac:spMk id="59" creationId="{470435E6-CDE0-5F98-3D9D-DDD7DBFEEDC8}"/>
          </ac:spMkLst>
        </pc:spChg>
        <pc:spChg chg="add mod">
          <ac:chgData name="Trang Ha" userId="270efafb50020bd6" providerId="LiveId" clId="{A28E536B-3C35-41F3-BA56-36ACFD7C36B3}" dt="2022-06-16T21:18:14.181" v="4541" actId="1036"/>
          <ac:spMkLst>
            <pc:docMk/>
            <pc:sldMk cId="827206901" sldId="295"/>
            <ac:spMk id="60" creationId="{1198CA2A-A1AE-D8BF-2E0F-3C8A6622FB4A}"/>
          </ac:spMkLst>
        </pc:spChg>
        <pc:spChg chg="add mod">
          <ac:chgData name="Trang Ha" userId="270efafb50020bd6" providerId="LiveId" clId="{A28E536B-3C35-41F3-BA56-36ACFD7C36B3}" dt="2022-06-17T08:46:12.833" v="6995" actId="1076"/>
          <ac:spMkLst>
            <pc:docMk/>
            <pc:sldMk cId="827206901" sldId="295"/>
            <ac:spMk id="61" creationId="{4C313009-361B-2E1F-6542-F5C45A56BA9F}"/>
          </ac:spMkLst>
        </pc:spChg>
        <pc:spChg chg="add mod">
          <ac:chgData name="Trang Ha" userId="270efafb50020bd6" providerId="LiveId" clId="{A28E536B-3C35-41F3-BA56-36ACFD7C36B3}" dt="2022-06-16T21:29:16.698" v="4619" actId="1076"/>
          <ac:spMkLst>
            <pc:docMk/>
            <pc:sldMk cId="827206901" sldId="295"/>
            <ac:spMk id="62" creationId="{843B2ADE-333B-94DE-A12A-6CE5BA4549B7}"/>
          </ac:spMkLst>
        </pc:spChg>
        <pc:picChg chg="add del mod">
          <ac:chgData name="Trang Ha" userId="270efafb50020bd6" providerId="LiveId" clId="{A28E536B-3C35-41F3-BA56-36ACFD7C36B3}" dt="2022-06-16T20:12:06.509" v="2915" actId="478"/>
          <ac:picMkLst>
            <pc:docMk/>
            <pc:sldMk cId="827206901" sldId="295"/>
            <ac:picMk id="4" creationId="{E0DBDFB5-239A-A7EE-7123-A168A3D9B7CD}"/>
          </ac:picMkLst>
        </pc:picChg>
        <pc:picChg chg="del">
          <ac:chgData name="Trang Ha" userId="270efafb50020bd6" providerId="LiveId" clId="{A28E536B-3C35-41F3-BA56-36ACFD7C36B3}" dt="2022-06-16T20:07:57.721" v="2897" actId="478"/>
          <ac:picMkLst>
            <pc:docMk/>
            <pc:sldMk cId="827206901" sldId="295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6T20:12:11.727" v="2917" actId="14100"/>
          <ac:picMkLst>
            <pc:docMk/>
            <pc:sldMk cId="827206901" sldId="295"/>
            <ac:picMk id="6" creationId="{48811863-B0BC-47DF-99F0-16AFC8FAFBCF}"/>
          </ac:picMkLst>
        </pc:pic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1" creationId="{B9F19811-FC7C-C37D-DFFB-FB59D69463C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12" creationId="{86BF741E-C44D-58DD-7C25-FD99F6DE2224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7" creationId="{1C0014F6-7420-F820-F196-1501EA69524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20" creationId="{A3934416-F8F4-814F-71ED-B673DB75712F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1" creationId="{14C32F33-5912-B0C4-CADF-232B8BC751CC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22" creationId="{329E8907-9D3A-EFC4-807D-9518BBB2B8AC}"/>
          </ac:cxnSpMkLst>
        </pc:cxnChg>
        <pc:cxnChg chg="add del mod">
          <ac:chgData name="Trang Ha" userId="270efafb50020bd6" providerId="LiveId" clId="{A28E536B-3C35-41F3-BA56-36ACFD7C36B3}" dt="2022-06-16T20:24:55.345" v="3104" actId="11529"/>
          <ac:cxnSpMkLst>
            <pc:docMk/>
            <pc:sldMk cId="827206901" sldId="295"/>
            <ac:cxnSpMk id="25" creationId="{E95EC775-FB04-77C9-99E7-D3249AB88FD1}"/>
          </ac:cxnSpMkLst>
        </pc:cxnChg>
        <pc:cxnChg chg="add mod">
          <ac:chgData name="Trang Ha" userId="270efafb50020bd6" providerId="LiveId" clId="{A28E536B-3C35-41F3-BA56-36ACFD7C36B3}" dt="2022-06-16T20:53:56.015" v="4006" actId="1037"/>
          <ac:cxnSpMkLst>
            <pc:docMk/>
            <pc:sldMk cId="827206901" sldId="295"/>
            <ac:cxnSpMk id="28" creationId="{8BBDE3CC-C495-7C94-6D55-BA07B24F6A4D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9" creationId="{915351C9-F99C-A1AF-C5C8-8DF8609DDD54}"/>
          </ac:cxnSpMkLst>
        </pc:cxnChg>
        <pc:cxnChg chg="add mod">
          <ac:chgData name="Trang Ha" userId="270efafb50020bd6" providerId="LiveId" clId="{A28E536B-3C35-41F3-BA56-36ACFD7C36B3}" dt="2022-06-16T20:59:07.302" v="4077"/>
          <ac:cxnSpMkLst>
            <pc:docMk/>
            <pc:sldMk cId="827206901" sldId="295"/>
            <ac:cxnSpMk id="46" creationId="{04FFE135-381F-DF30-5C38-E9764C0A4EFE}"/>
          </ac:cxnSpMkLst>
        </pc:cxnChg>
        <pc:cxnChg chg="add del mod">
          <ac:chgData name="Trang Ha" userId="270efafb50020bd6" providerId="LiveId" clId="{A28E536B-3C35-41F3-BA56-36ACFD7C36B3}" dt="2022-06-16T21:29:27.920" v="4622" actId="478"/>
          <ac:cxnSpMkLst>
            <pc:docMk/>
            <pc:sldMk cId="827206901" sldId="295"/>
            <ac:cxnSpMk id="48" creationId="{2F9691F1-5FA0-C8C5-1950-30B899787867}"/>
          </ac:cxnSpMkLst>
        </pc:cxnChg>
        <pc:cxnChg chg="add del mod">
          <ac:chgData name="Trang Ha" userId="270efafb50020bd6" providerId="LiveId" clId="{A28E536B-3C35-41F3-BA56-36ACFD7C36B3}" dt="2022-06-17T08:47:45.806" v="6999" actId="478"/>
          <ac:cxnSpMkLst>
            <pc:docMk/>
            <pc:sldMk cId="827206901" sldId="295"/>
            <ac:cxnSpMk id="51" creationId="{074D9FFA-AF04-00CB-9394-DBF419C2DE65}"/>
          </ac:cxnSpMkLst>
        </pc:cxnChg>
        <pc:cxnChg chg="add mod">
          <ac:chgData name="Trang Ha" userId="270efafb50020bd6" providerId="LiveId" clId="{A28E536B-3C35-41F3-BA56-36ACFD7C36B3}" dt="2022-06-17T09:00:44.714" v="7037" actId="14100"/>
          <ac:cxnSpMkLst>
            <pc:docMk/>
            <pc:sldMk cId="827206901" sldId="295"/>
            <ac:cxnSpMk id="71" creationId="{08DBA997-83C1-DE3E-EF9C-78A749BE431E}"/>
          </ac:cxnSpMkLst>
        </pc:cxnChg>
        <pc:cxnChg chg="add mod">
          <ac:chgData name="Trang Ha" userId="270efafb50020bd6" providerId="LiveId" clId="{A28E536B-3C35-41F3-BA56-36ACFD7C36B3}" dt="2022-06-17T09:01:07.279" v="7060" actId="1035"/>
          <ac:cxnSpMkLst>
            <pc:docMk/>
            <pc:sldMk cId="827206901" sldId="295"/>
            <ac:cxnSpMk id="73" creationId="{3D6C1530-8F86-1604-855C-AA3F98E5B515}"/>
          </ac:cxnSpMkLst>
        </pc:cxnChg>
        <pc:cxnChg chg="add mod">
          <ac:chgData name="Trang Ha" userId="270efafb50020bd6" providerId="LiveId" clId="{A28E536B-3C35-41F3-BA56-36ACFD7C36B3}" dt="2022-06-17T09:01:55.373" v="7068" actId="14100"/>
          <ac:cxnSpMkLst>
            <pc:docMk/>
            <pc:sldMk cId="827206901" sldId="295"/>
            <ac:cxnSpMk id="74" creationId="{5E060617-34C6-2DC6-E332-84F8551B6769}"/>
          </ac:cxnSpMkLst>
        </pc:cxnChg>
        <pc:cxnChg chg="add mod">
          <ac:chgData name="Trang Ha" userId="270efafb50020bd6" providerId="LiveId" clId="{A28E536B-3C35-41F3-BA56-36ACFD7C36B3}" dt="2022-06-17T09:01:17.282" v="7062" actId="1076"/>
          <ac:cxnSpMkLst>
            <pc:docMk/>
            <pc:sldMk cId="827206901" sldId="295"/>
            <ac:cxnSpMk id="78" creationId="{E622D853-4743-4253-0016-88C02E6D88D0}"/>
          </ac:cxnSpMkLst>
        </pc:cxnChg>
        <pc:cxnChg chg="add mod">
          <ac:chgData name="Trang Ha" userId="270efafb50020bd6" providerId="LiveId" clId="{A28E536B-3C35-41F3-BA56-36ACFD7C36B3}" dt="2022-06-17T09:01:39.078" v="7065" actId="14100"/>
          <ac:cxnSpMkLst>
            <pc:docMk/>
            <pc:sldMk cId="827206901" sldId="295"/>
            <ac:cxnSpMk id="79" creationId="{B1A780B0-C5F0-6139-03A5-F1144CA7EF63}"/>
          </ac:cxnSpMkLst>
        </pc:cxnChg>
      </pc:sldChg>
      <pc:sldChg chg="addSp delSp modSp add mod modTransition delAnim">
        <pc:chgData name="Trang Ha" userId="270efafb50020bd6" providerId="LiveId" clId="{A28E536B-3C35-41F3-BA56-36ACFD7C36B3}" dt="2022-06-17T12:59:18.317" v="7113"/>
        <pc:sldMkLst>
          <pc:docMk/>
          <pc:sldMk cId="1360474607" sldId="296"/>
        </pc:sldMkLst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6" creationId="{A4F5436E-6733-ED6A-A153-15776FFC9B96}"/>
          </ac:spMkLst>
        </pc:spChg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7" creationId="{A85DD785-2756-2DE9-C918-9B6EE2E63AD0}"/>
          </ac:spMkLst>
        </pc:spChg>
        <pc:spChg chg="del mod">
          <ac:chgData name="Trang Ha" userId="270efafb50020bd6" providerId="LiveId" clId="{A28E536B-3C35-41F3-BA56-36ACFD7C36B3}" dt="2022-06-16T21:34:58.714" v="4644" actId="478"/>
          <ac:spMkLst>
            <pc:docMk/>
            <pc:sldMk cId="1360474607" sldId="296"/>
            <ac:spMk id="8" creationId="{41BCCA1A-04C4-B673-05D4-1A526BF71695}"/>
          </ac:spMkLst>
        </pc:spChg>
        <pc:spChg chg="mod">
          <ac:chgData name="Trang Ha" userId="270efafb50020bd6" providerId="LiveId" clId="{A28E536B-3C35-41F3-BA56-36ACFD7C36B3}" dt="2022-06-16T21:37:10.573" v="4651"/>
          <ac:spMkLst>
            <pc:docMk/>
            <pc:sldMk cId="1360474607" sldId="296"/>
            <ac:spMk id="10" creationId="{893A5B80-EB78-203D-1293-ED2BC0B23B96}"/>
          </ac:spMkLst>
        </pc:spChg>
        <pc:spChg chg="mod">
          <ac:chgData name="Trang Ha" userId="270efafb50020bd6" providerId="LiveId" clId="{A28E536B-3C35-41F3-BA56-36ACFD7C36B3}" dt="2022-06-16T21:40:34.695" v="4723" actId="14100"/>
          <ac:spMkLst>
            <pc:docMk/>
            <pc:sldMk cId="1360474607" sldId="296"/>
            <ac:spMk id="11" creationId="{66E3BEDC-6939-80BB-AAFE-AEC34F69F793}"/>
          </ac:spMkLst>
        </pc:spChg>
        <pc:spChg chg="add mod">
          <ac:chgData name="Trang Ha" userId="270efafb50020bd6" providerId="LiveId" clId="{A28E536B-3C35-41F3-BA56-36ACFD7C36B3}" dt="2022-06-17T08:10:45.209" v="6923" actId="1076"/>
          <ac:spMkLst>
            <pc:docMk/>
            <pc:sldMk cId="1360474607" sldId="296"/>
            <ac:spMk id="14" creationId="{18A67A06-C63A-2BBB-4E67-4E3D236FD392}"/>
          </ac:spMkLst>
        </pc:spChg>
        <pc:grpChg chg="add del mod">
          <ac:chgData name="Trang Ha" userId="270efafb50020bd6" providerId="LiveId" clId="{A28E536B-3C35-41F3-BA56-36ACFD7C36B3}" dt="2022-06-16T21:37:04.508" v="4650" actId="478"/>
          <ac:grpSpMkLst>
            <pc:docMk/>
            <pc:sldMk cId="1360474607" sldId="296"/>
            <ac:grpSpMk id="4" creationId="{4EE1D16F-6D05-5112-D603-4570FFC0D8A8}"/>
          </ac:grpSpMkLst>
        </pc:grpChg>
        <pc:grpChg chg="add del mod">
          <ac:chgData name="Trang Ha" userId="270efafb50020bd6" providerId="LiveId" clId="{A28E536B-3C35-41F3-BA56-36ACFD7C36B3}" dt="2022-06-17T08:10:11.125" v="6920" actId="478"/>
          <ac:grpSpMkLst>
            <pc:docMk/>
            <pc:sldMk cId="1360474607" sldId="296"/>
            <ac:grpSpMk id="9" creationId="{8E986652-EC57-385C-21B6-D30F94A339B7}"/>
          </ac:grpSpMkLst>
        </pc:grpChg>
        <pc:picChg chg="del mod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5" creationId="{F8225E80-935A-0957-8CFE-AA8DEA93BBCF}"/>
          </ac:picMkLst>
        </pc:picChg>
        <pc:picChg chg="add del mod">
          <ac:chgData name="Trang Ha" userId="270efafb50020bd6" providerId="LiveId" clId="{A28E536B-3C35-41F3-BA56-36ACFD7C36B3}" dt="2022-06-17T08:08:15.005" v="6910" actId="478"/>
          <ac:picMkLst>
            <pc:docMk/>
            <pc:sldMk cId="1360474607" sldId="296"/>
            <ac:picMk id="12" creationId="{6189DC23-1FD5-5863-D988-B03026E62FB2}"/>
          </ac:picMkLst>
        </pc:picChg>
        <pc:picChg chg="add del mod">
          <ac:chgData name="Trang Ha" userId="270efafb50020bd6" providerId="LiveId" clId="{A28E536B-3C35-41F3-BA56-36ACFD7C36B3}" dt="2022-06-17T08:08:14.095" v="6909" actId="478"/>
          <ac:picMkLst>
            <pc:docMk/>
            <pc:sldMk cId="1360474607" sldId="296"/>
            <ac:picMk id="13" creationId="{F4E82870-0D89-C779-FABE-4D3742EC5CF6}"/>
          </ac:picMkLst>
        </pc:picChg>
        <pc:picChg chg="add mod">
          <ac:chgData name="Trang Ha" userId="270efafb50020bd6" providerId="LiveId" clId="{A28E536B-3C35-41F3-BA56-36ACFD7C36B3}" dt="2022-06-17T08:08:55.610" v="6919" actId="1076"/>
          <ac:picMkLst>
            <pc:docMk/>
            <pc:sldMk cId="1360474607" sldId="296"/>
            <ac:picMk id="15" creationId="{418C942F-C4CA-D024-AAD2-BB7DB227ABDD}"/>
          </ac:picMkLst>
        </pc:picChg>
        <pc:picChg chg="add mod">
          <ac:chgData name="Trang Ha" userId="270efafb50020bd6" providerId="LiveId" clId="{A28E536B-3C35-41F3-BA56-36ACFD7C36B3}" dt="2022-06-17T08:10:54.001" v="6926" actId="14100"/>
          <ac:picMkLst>
            <pc:docMk/>
            <pc:sldMk cId="1360474607" sldId="296"/>
            <ac:picMk id="16" creationId="{4CF3CB5B-821E-93D2-CDC5-78A3B21FD48A}"/>
          </ac:picMkLst>
        </pc:picChg>
        <pc:picChg chg="add del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3074" creationId="{D538BCF5-F5AB-5B7E-71CB-1224545009D5}"/>
          </ac:picMkLst>
        </pc:picChg>
        <pc:picChg chg="add mod">
          <ac:chgData name="Trang Ha" userId="270efafb50020bd6" providerId="LiveId" clId="{A28E536B-3C35-41F3-BA56-36ACFD7C36B3}" dt="2022-06-17T08:10:59.569" v="6927" actId="1076"/>
          <ac:picMkLst>
            <pc:docMk/>
            <pc:sldMk cId="1360474607" sldId="296"/>
            <ac:picMk id="3076" creationId="{E1CD797A-756F-F138-CB7D-AAF3446DCD41}"/>
          </ac:picMkLst>
        </pc:picChg>
      </pc:sldChg>
      <pc:sldChg chg="addSp delSp modSp add mod modTransition delAnim modAnim">
        <pc:chgData name="Trang Ha" userId="270efafb50020bd6" providerId="LiveId" clId="{A28E536B-3C35-41F3-BA56-36ACFD7C36B3}" dt="2022-06-17T12:58:54.300" v="7112"/>
        <pc:sldMkLst>
          <pc:docMk/>
          <pc:sldMk cId="3214096623" sldId="297"/>
        </pc:sldMkLst>
        <pc:spChg chg="add mod">
          <ac:chgData name="Trang Ha" userId="270efafb50020bd6" providerId="LiveId" clId="{A28E536B-3C35-41F3-BA56-36ACFD7C36B3}" dt="2022-06-16T20:16:15.383" v="2935" actId="20577"/>
          <ac:spMkLst>
            <pc:docMk/>
            <pc:sldMk cId="3214096623" sldId="297"/>
            <ac:spMk id="4" creationId="{7703907B-085B-1E8A-1F30-3CD437DC64F6}"/>
          </ac:spMkLst>
        </pc:spChg>
        <pc:spChg chg="add mod">
          <ac:chgData name="Trang Ha" userId="270efafb50020bd6" providerId="LiveId" clId="{A28E536B-3C35-41F3-BA56-36ACFD7C36B3}" dt="2022-06-17T06:42:04.555" v="5668" actId="14100"/>
          <ac:spMkLst>
            <pc:docMk/>
            <pc:sldMk cId="3214096623" sldId="297"/>
            <ac:spMk id="6" creationId="{136521D3-EB2E-ECA5-671F-F4390A7B89B8}"/>
          </ac:spMkLst>
        </pc:spChg>
        <pc:spChg chg="del mod">
          <ac:chgData name="Trang Ha" userId="270efafb50020bd6" providerId="LiveId" clId="{A28E536B-3C35-41F3-BA56-36ACFD7C36B3}" dt="2022-06-16T20:15:29.108" v="2926" actId="478"/>
          <ac:spMkLst>
            <pc:docMk/>
            <pc:sldMk cId="3214096623" sldId="297"/>
            <ac:spMk id="8" creationId="{41BCCA1A-04C4-B673-05D4-1A526BF71695}"/>
          </ac:spMkLst>
        </pc:spChg>
        <pc:picChg chg="mod">
          <ac:chgData name="Trang Ha" userId="270efafb50020bd6" providerId="LiveId" clId="{A28E536B-3C35-41F3-BA56-36ACFD7C36B3}" dt="2022-06-17T06:41:26.651" v="5662" actId="1076"/>
          <ac:picMkLst>
            <pc:docMk/>
            <pc:sldMk cId="3214096623" sldId="297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7T08:37:51.552" v="6975"/>
          <ac:picMkLst>
            <pc:docMk/>
            <pc:sldMk cId="3214096623" sldId="297"/>
            <ac:picMk id="7" creationId="{EA10542C-D071-80C1-C40D-2B85210041BF}"/>
          </ac:picMkLst>
        </pc:picChg>
        <pc:picChg chg="add mod">
          <ac:chgData name="Trang Ha" userId="270efafb50020bd6" providerId="LiveId" clId="{A28E536B-3C35-41F3-BA56-36ACFD7C36B3}" dt="2022-06-17T08:38:26.853" v="6986" actId="1076"/>
          <ac:picMkLst>
            <pc:docMk/>
            <pc:sldMk cId="3214096623" sldId="297"/>
            <ac:picMk id="9" creationId="{40887903-BABC-914C-0D8F-D85C70A36890}"/>
          </ac:picMkLst>
        </pc:picChg>
        <pc:picChg chg="add mod">
          <ac:chgData name="Trang Ha" userId="270efafb50020bd6" providerId="LiveId" clId="{A28E536B-3C35-41F3-BA56-36ACFD7C36B3}" dt="2022-06-17T08:38:20.779" v="6984" actId="1076"/>
          <ac:picMkLst>
            <pc:docMk/>
            <pc:sldMk cId="3214096623" sldId="297"/>
            <ac:picMk id="10" creationId="{195F0793-D937-A6F0-9512-D738DFBA4196}"/>
          </ac:picMkLst>
        </pc:picChg>
      </pc:sldChg>
      <pc:sldChg chg="addSp delSp modSp add mod ord modTransition addAnim delAnim modAnim">
        <pc:chgData name="Trang Ha" userId="270efafb50020bd6" providerId="LiveId" clId="{A28E536B-3C35-41F3-BA56-36ACFD7C36B3}" dt="2022-06-17T12:59:18.317" v="7113"/>
        <pc:sldMkLst>
          <pc:docMk/>
          <pc:sldMk cId="1320452903" sldId="298"/>
        </pc:sldMkLst>
        <pc:spChg chg="add mod">
          <ac:chgData name="Trang Ha" userId="270efafb50020bd6" providerId="LiveId" clId="{A28E536B-3C35-41F3-BA56-36ACFD7C36B3}" dt="2022-06-16T22:30:37.365" v="5374" actId="255"/>
          <ac:spMkLst>
            <pc:docMk/>
            <pc:sldMk cId="1320452903" sldId="298"/>
            <ac:spMk id="2" creationId="{19857B24-7D38-524C-9548-3CFE166582CB}"/>
          </ac:spMkLst>
        </pc:spChg>
        <pc:spChg chg="del">
          <ac:chgData name="Trang Ha" userId="270efafb50020bd6" providerId="LiveId" clId="{A28E536B-3C35-41F3-BA56-36ACFD7C36B3}" dt="2022-06-16T21:41:41.808" v="4733" actId="478"/>
          <ac:spMkLst>
            <pc:docMk/>
            <pc:sldMk cId="1320452903" sldId="298"/>
            <ac:spMk id="14" creationId="{18A67A06-C63A-2BBB-4E67-4E3D236FD392}"/>
          </ac:spMkLst>
        </pc:spChg>
        <pc:spChg chg="add mod">
          <ac:chgData name="Trang Ha" userId="270efafb50020bd6" providerId="LiveId" clId="{A28E536B-3C35-41F3-BA56-36ACFD7C36B3}" dt="2022-06-17T00:01:25.997" v="5652" actId="2711"/>
          <ac:spMkLst>
            <pc:docMk/>
            <pc:sldMk cId="1320452903" sldId="298"/>
            <ac:spMk id="15" creationId="{A30EDB53-8214-2DFE-F892-6AC98D9A70E7}"/>
          </ac:spMkLst>
        </pc:spChg>
        <pc:spChg chg="add del mod">
          <ac:chgData name="Trang Ha" userId="270efafb50020bd6" providerId="LiveId" clId="{A28E536B-3C35-41F3-BA56-36ACFD7C36B3}" dt="2022-06-17T06:38:13.872" v="5661" actId="478"/>
          <ac:spMkLst>
            <pc:docMk/>
            <pc:sldMk cId="1320452903" sldId="298"/>
            <ac:spMk id="16" creationId="{0502206D-CB68-8FCB-2ED6-24F27C02E7DE}"/>
          </ac:spMkLst>
        </pc:spChg>
        <pc:spChg chg="add mod">
          <ac:chgData name="Trang Ha" userId="270efafb50020bd6" providerId="LiveId" clId="{A28E536B-3C35-41F3-BA56-36ACFD7C36B3}" dt="2022-06-16T21:48:46.125" v="4761" actId="1076"/>
          <ac:spMkLst>
            <pc:docMk/>
            <pc:sldMk cId="1320452903" sldId="298"/>
            <ac:spMk id="17" creationId="{A29083B0-4D75-8655-9CF7-A9F4252B2BE7}"/>
          </ac:spMkLst>
        </pc:spChg>
        <pc:spChg chg="add mod">
          <ac:chgData name="Trang Ha" userId="270efafb50020bd6" providerId="LiveId" clId="{A28E536B-3C35-41F3-BA56-36ACFD7C36B3}" dt="2022-06-16T21:52:49.259" v="4871" actId="14100"/>
          <ac:spMkLst>
            <pc:docMk/>
            <pc:sldMk cId="1320452903" sldId="298"/>
            <ac:spMk id="19" creationId="{1D84F0D9-0EE5-FD04-0A77-310FB34E8214}"/>
          </ac:spMkLst>
        </pc:spChg>
        <pc:spChg chg="add mod">
          <ac:chgData name="Trang Ha" userId="270efafb50020bd6" providerId="LiveId" clId="{A28E536B-3C35-41F3-BA56-36ACFD7C36B3}" dt="2022-06-16T21:52:58.517" v="4872" actId="20577"/>
          <ac:spMkLst>
            <pc:docMk/>
            <pc:sldMk cId="1320452903" sldId="298"/>
            <ac:spMk id="20" creationId="{3F0662EF-CE6C-560A-BA19-2ADDFE414322}"/>
          </ac:spMkLst>
        </pc:spChg>
        <pc:spChg chg="add mod">
          <ac:chgData name="Trang Ha" userId="270efafb50020bd6" providerId="LiveId" clId="{A28E536B-3C35-41F3-BA56-36ACFD7C36B3}" dt="2022-06-16T22:18:21.444" v="5051" actId="13822"/>
          <ac:spMkLst>
            <pc:docMk/>
            <pc:sldMk cId="1320452903" sldId="298"/>
            <ac:spMk id="36" creationId="{E3702425-5CE9-A9D4-C690-6D279CAFE404}"/>
          </ac:spMkLst>
        </pc:spChg>
        <pc:spChg chg="add mod">
          <ac:chgData name="Trang Ha" userId="270efafb50020bd6" providerId="LiveId" clId="{A28E536B-3C35-41F3-BA56-36ACFD7C36B3}" dt="2022-06-16T22:20:23.563" v="5076" actId="114"/>
          <ac:spMkLst>
            <pc:docMk/>
            <pc:sldMk cId="1320452903" sldId="298"/>
            <ac:spMk id="37" creationId="{3973DA1C-5BEE-54BC-AAF2-503DAFA6C2B4}"/>
          </ac:spMkLst>
        </pc:spChg>
        <pc:spChg chg="add del mod">
          <ac:chgData name="Trang Ha" userId="270efafb50020bd6" providerId="LiveId" clId="{A28E536B-3C35-41F3-BA56-36ACFD7C36B3}" dt="2022-06-16T22:20:30.906" v="5077" actId="478"/>
          <ac:spMkLst>
            <pc:docMk/>
            <pc:sldMk cId="1320452903" sldId="298"/>
            <ac:spMk id="38" creationId="{03FDA467-ED9A-6F20-440D-885644639EE7}"/>
          </ac:spMkLst>
        </pc:spChg>
        <pc:spChg chg="add mod">
          <ac:chgData name="Trang Ha" userId="270efafb50020bd6" providerId="LiveId" clId="{A28E536B-3C35-41F3-BA56-36ACFD7C36B3}" dt="2022-06-16T22:20:52.090" v="5082" actId="2711"/>
          <ac:spMkLst>
            <pc:docMk/>
            <pc:sldMk cId="1320452903" sldId="298"/>
            <ac:spMk id="39" creationId="{C056217F-0EFE-6666-D8AB-D0F4A3720361}"/>
          </ac:spMkLst>
        </pc:spChg>
        <pc:spChg chg="add del mod">
          <ac:chgData name="Trang Ha" userId="270efafb50020bd6" providerId="LiveId" clId="{A28E536B-3C35-41F3-BA56-36ACFD7C36B3}" dt="2022-06-16T23:58:39.353" v="5634" actId="21"/>
          <ac:spMkLst>
            <pc:docMk/>
            <pc:sldMk cId="1320452903" sldId="298"/>
            <ac:spMk id="41" creationId="{B6BF8041-036F-4FD1-7A84-BBEC89021F24}"/>
          </ac:spMkLst>
        </pc:spChg>
        <pc:spChg chg="add mod">
          <ac:chgData name="Trang Ha" userId="270efafb50020bd6" providerId="LiveId" clId="{A28E536B-3C35-41F3-BA56-36ACFD7C36B3}" dt="2022-06-17T00:04:47.800" v="5657" actId="207"/>
          <ac:spMkLst>
            <pc:docMk/>
            <pc:sldMk cId="1320452903" sldId="298"/>
            <ac:spMk id="42" creationId="{72AD8423-8F6E-01DD-C6BF-CD1BF00237CF}"/>
          </ac:spMkLst>
        </pc:spChg>
        <pc:spChg chg="add del mod">
          <ac:chgData name="Trang Ha" userId="270efafb50020bd6" providerId="LiveId" clId="{A28E536B-3C35-41F3-BA56-36ACFD7C36B3}" dt="2022-06-17T06:53:42.561" v="5724" actId="478"/>
          <ac:spMkLst>
            <pc:docMk/>
            <pc:sldMk cId="1320452903" sldId="298"/>
            <ac:spMk id="43" creationId="{B7151413-FA2C-66E1-B1E6-86C9D6845CD1}"/>
          </ac:spMkLst>
        </pc:spChg>
        <pc:grpChg chg="del">
          <ac:chgData name="Trang Ha" userId="270efafb50020bd6" providerId="LiveId" clId="{A28E536B-3C35-41F3-BA56-36ACFD7C36B3}" dt="2022-06-16T21:41:36.842" v="4731" actId="478"/>
          <ac:grpSpMkLst>
            <pc:docMk/>
            <pc:sldMk cId="1320452903" sldId="298"/>
            <ac:grpSpMk id="9" creationId="{8E986652-EC57-385C-21B6-D30F94A339B7}"/>
          </ac:grpSpMkLst>
        </pc:grpChg>
        <pc:picChg chg="del">
          <ac:chgData name="Trang Ha" userId="270efafb50020bd6" providerId="LiveId" clId="{A28E536B-3C35-41F3-BA56-36ACFD7C36B3}" dt="2022-06-16T21:41:38.459" v="4732" actId="478"/>
          <ac:picMkLst>
            <pc:docMk/>
            <pc:sldMk cId="1320452903" sldId="298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21:48:31.632" v="4758" actId="478"/>
          <ac:picMkLst>
            <pc:docMk/>
            <pc:sldMk cId="1320452903" sldId="298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6T21:47:13.808" v="4753" actId="478"/>
          <ac:picMkLst>
            <pc:docMk/>
            <pc:sldMk cId="1320452903" sldId="298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6T22:20:58.819" v="5083" actId="478"/>
          <ac:picMkLst>
            <pc:docMk/>
            <pc:sldMk cId="1320452903" sldId="298"/>
            <ac:picMk id="18" creationId="{3D25928D-CAC4-CC6C-BBF0-22E2A0308333}"/>
          </ac:picMkLst>
        </pc:picChg>
        <pc:picChg chg="add del mod">
          <ac:chgData name="Trang Ha" userId="270efafb50020bd6" providerId="LiveId" clId="{A28E536B-3C35-41F3-BA56-36ACFD7C36B3}" dt="2022-06-16T22:26:49.888" v="5359" actId="478"/>
          <ac:picMkLst>
            <pc:docMk/>
            <pc:sldMk cId="1320452903" sldId="298"/>
            <ac:picMk id="40" creationId="{F9BFDE9F-C4C4-073B-3AAF-69559F9E78F4}"/>
          </ac:picMkLst>
        </pc:picChg>
        <pc:cxnChg chg="add mod">
          <ac:chgData name="Trang Ha" userId="270efafb50020bd6" providerId="LiveId" clId="{A28E536B-3C35-41F3-BA56-36ACFD7C36B3}" dt="2022-06-16T21:54:56.325" v="4906" actId="1037"/>
          <ac:cxnSpMkLst>
            <pc:docMk/>
            <pc:sldMk cId="1320452903" sldId="298"/>
            <ac:cxnSpMk id="4" creationId="{ED00BA90-C2CA-A8DD-BE01-94BD08CD3189}"/>
          </ac:cxnSpMkLst>
        </pc:cxnChg>
        <pc:cxnChg chg="add mod">
          <ac:chgData name="Trang Ha" userId="270efafb50020bd6" providerId="LiveId" clId="{A28E536B-3C35-41F3-BA56-36ACFD7C36B3}" dt="2022-06-16T22:14:52.175" v="4931" actId="1076"/>
          <ac:cxnSpMkLst>
            <pc:docMk/>
            <pc:sldMk cId="1320452903" sldId="298"/>
            <ac:cxnSpMk id="21" creationId="{56709FD3-2215-C17A-420D-1801E666C3B6}"/>
          </ac:cxnSpMkLst>
        </pc:cxnChg>
        <pc:cxnChg chg="add mod">
          <ac:chgData name="Trang Ha" userId="270efafb50020bd6" providerId="LiveId" clId="{A28E536B-3C35-41F3-BA56-36ACFD7C36B3}" dt="2022-06-16T22:17:15.651" v="5044" actId="1037"/>
          <ac:cxnSpMkLst>
            <pc:docMk/>
            <pc:sldMk cId="1320452903" sldId="298"/>
            <ac:cxnSpMk id="24" creationId="{4EF6E287-F677-D02B-7CC3-C132AC6D999B}"/>
          </ac:cxnSpMkLst>
        </pc:cxnChg>
        <pc:cxnChg chg="add mod">
          <ac:chgData name="Trang Ha" userId="270efafb50020bd6" providerId="LiveId" clId="{A28E536B-3C35-41F3-BA56-36ACFD7C36B3}" dt="2022-06-16T22:14:35.076" v="4927" actId="1076"/>
          <ac:cxnSpMkLst>
            <pc:docMk/>
            <pc:sldMk cId="1320452903" sldId="298"/>
            <ac:cxnSpMk id="29" creationId="{859F08B0-EF6E-D2A3-CC10-4DE0317F2978}"/>
          </ac:cxnSpMkLst>
        </pc:cxnChg>
        <pc:cxnChg chg="add mod">
          <ac:chgData name="Trang Ha" userId="270efafb50020bd6" providerId="LiveId" clId="{A28E536B-3C35-41F3-BA56-36ACFD7C36B3}" dt="2022-06-16T22:16:39.076" v="4959" actId="1036"/>
          <ac:cxnSpMkLst>
            <pc:docMk/>
            <pc:sldMk cId="1320452903" sldId="298"/>
            <ac:cxnSpMk id="30" creationId="{F1AE9945-C252-544B-B91A-185CA41E08F1}"/>
          </ac:cxnSpMkLst>
        </pc:cxnChg>
        <pc:cxnChg chg="add mod">
          <ac:chgData name="Trang Ha" userId="270efafb50020bd6" providerId="LiveId" clId="{A28E536B-3C35-41F3-BA56-36ACFD7C36B3}" dt="2022-06-16T22:15:51.615" v="4936" actId="17032"/>
          <ac:cxnSpMkLst>
            <pc:docMk/>
            <pc:sldMk cId="1320452903" sldId="298"/>
            <ac:cxnSpMk id="31" creationId="{AAD60576-9069-5DA0-39B0-9EA236FC3273}"/>
          </ac:cxnSpMkLst>
        </pc:cxnChg>
        <pc:cxnChg chg="add mod">
          <ac:chgData name="Trang Ha" userId="270efafb50020bd6" providerId="LiveId" clId="{A28E536B-3C35-41F3-BA56-36ACFD7C36B3}" dt="2022-06-16T22:16:36.424" v="4957" actId="1035"/>
          <ac:cxnSpMkLst>
            <pc:docMk/>
            <pc:sldMk cId="1320452903" sldId="298"/>
            <ac:cxnSpMk id="33" creationId="{C3DB0B7E-C5FE-8AB8-1F60-D842DD4293F2}"/>
          </ac:cxnSpMkLst>
        </pc:cxnChg>
        <pc:cxnChg chg="add mod">
          <ac:chgData name="Trang Ha" userId="270efafb50020bd6" providerId="LiveId" clId="{A28E536B-3C35-41F3-BA56-36ACFD7C36B3}" dt="2022-06-16T22:16:32.049" v="4955" actId="1036"/>
          <ac:cxnSpMkLst>
            <pc:docMk/>
            <pc:sldMk cId="1320452903" sldId="298"/>
            <ac:cxnSpMk id="34" creationId="{E72F4FE4-86AE-C444-9298-830E61E12F24}"/>
          </ac:cxnSpMkLst>
        </pc:cxnChg>
        <pc:cxnChg chg="add mod">
          <ac:chgData name="Trang Ha" userId="270efafb50020bd6" providerId="LiveId" clId="{A28E536B-3C35-41F3-BA56-36ACFD7C36B3}" dt="2022-06-16T22:17:03.332" v="5040" actId="1035"/>
          <ac:cxnSpMkLst>
            <pc:docMk/>
            <pc:sldMk cId="1320452903" sldId="298"/>
            <ac:cxnSpMk id="35" creationId="{DC6089C7-CA2B-338C-92A9-46933D35F974}"/>
          </ac:cxnSpMkLst>
        </pc:cxnChg>
      </pc:sldChg>
      <pc:sldChg chg="add modTransition">
        <pc:chgData name="Trang Ha" userId="270efafb50020bd6" providerId="LiveId" clId="{A28E536B-3C35-41F3-BA56-36ACFD7C36B3}" dt="2022-06-17T12:59:18.317" v="7113"/>
        <pc:sldMkLst>
          <pc:docMk/>
          <pc:sldMk cId="2010903950" sldId="302"/>
        </pc:sldMkLst>
      </pc:sldChg>
      <pc:sldChg chg="addSp delSp modSp add mod modTransition modAnim">
        <pc:chgData name="Trang Ha" userId="270efafb50020bd6" providerId="LiveId" clId="{A28E536B-3C35-41F3-BA56-36ACFD7C36B3}" dt="2022-06-17T12:59:18.317" v="7113"/>
        <pc:sldMkLst>
          <pc:docMk/>
          <pc:sldMk cId="2963034117" sldId="303"/>
        </pc:sldMkLst>
        <pc:spChg chg="add mod">
          <ac:chgData name="Trang Ha" userId="270efafb50020bd6" providerId="LiveId" clId="{A28E536B-3C35-41F3-BA56-36ACFD7C36B3}" dt="2022-06-17T06:35:24.618" v="5660" actId="20577"/>
          <ac:spMkLst>
            <pc:docMk/>
            <pc:sldMk cId="2963034117" sldId="303"/>
            <ac:spMk id="4" creationId="{F3BAAD0C-47A9-1DB9-E5AC-8B06F08C4294}"/>
          </ac:spMkLst>
        </pc:spChg>
        <pc:picChg chg="add del mod">
          <ac:chgData name="Trang Ha" userId="270efafb50020bd6" providerId="LiveId" clId="{A28E536B-3C35-41F3-BA56-36ACFD7C36B3}" dt="2022-06-17T08:32:13.134" v="6961" actId="478"/>
          <ac:picMkLst>
            <pc:docMk/>
            <pc:sldMk cId="2963034117" sldId="303"/>
            <ac:picMk id="5" creationId="{11BBD492-91BF-E4FA-EBFF-47EA63BF141F}"/>
          </ac:picMkLst>
        </pc:picChg>
        <pc:picChg chg="add del mod">
          <ac:chgData name="Trang Ha" userId="270efafb50020bd6" providerId="LiveId" clId="{A28E536B-3C35-41F3-BA56-36ACFD7C36B3}" dt="2022-06-17T08:37:41.098" v="6974" actId="21"/>
          <ac:picMkLst>
            <pc:docMk/>
            <pc:sldMk cId="2963034117" sldId="303"/>
            <ac:picMk id="6" creationId="{5C65F2E0-B89E-FB90-B3F4-2F53BD84E6C0}"/>
          </ac:picMkLst>
        </pc:picChg>
        <pc:picChg chg="add del">
          <ac:chgData name="Trang Ha" userId="270efafb50020bd6" providerId="LiveId" clId="{A28E536B-3C35-41F3-BA56-36ACFD7C36B3}" dt="2022-06-17T08:34:16.383" v="6964" actId="478"/>
          <ac:picMkLst>
            <pc:docMk/>
            <pc:sldMk cId="2963034117" sldId="303"/>
            <ac:picMk id="13" creationId="{F4E82870-0D89-C779-FABE-4D3742EC5CF6}"/>
          </ac:picMkLst>
        </pc:picChg>
      </pc:sldChg>
      <pc:sldChg chg="addSp delSp modSp add mod modTransition modAnim">
        <pc:chgData name="Trang Ha" userId="270efafb50020bd6" providerId="LiveId" clId="{A28E536B-3C35-41F3-BA56-36ACFD7C36B3}" dt="2022-06-17T12:55:57.034" v="7108"/>
        <pc:sldMkLst>
          <pc:docMk/>
          <pc:sldMk cId="594806663" sldId="304"/>
        </pc:sldMkLst>
        <pc:spChg chg="add del mod">
          <ac:chgData name="Trang Ha" userId="270efafb50020bd6" providerId="LiveId" clId="{A28E536B-3C35-41F3-BA56-36ACFD7C36B3}" dt="2022-06-17T06:53:53.375" v="5726" actId="478"/>
          <ac:spMkLst>
            <pc:docMk/>
            <pc:sldMk cId="594806663" sldId="304"/>
            <ac:spMk id="7" creationId="{B02EC500-A06D-6EF1-05C1-F8C160850D87}"/>
          </ac:spMkLst>
        </pc:spChg>
        <pc:spChg chg="add mod">
          <ac:chgData name="Trang Ha" userId="270efafb50020bd6" providerId="LiveId" clId="{A28E536B-3C35-41F3-BA56-36ACFD7C36B3}" dt="2022-06-17T06:54:52.366" v="5734" actId="1076"/>
          <ac:spMkLst>
            <pc:docMk/>
            <pc:sldMk cId="594806663" sldId="304"/>
            <ac:spMk id="8" creationId="{4B50971C-8072-9308-53A7-4C0798A5D8D3}"/>
          </ac:spMkLst>
        </pc:spChg>
        <pc:spChg chg="add mod">
          <ac:chgData name="Trang Ha" userId="270efafb50020bd6" providerId="LiveId" clId="{A28E536B-3C35-41F3-BA56-36ACFD7C36B3}" dt="2022-06-17T06:54:57.348" v="5735" actId="1076"/>
          <ac:spMkLst>
            <pc:docMk/>
            <pc:sldMk cId="594806663" sldId="304"/>
            <ac:spMk id="9" creationId="{27DFCB3E-B5D7-6B61-C932-6264769ECF3C}"/>
          </ac:spMkLst>
        </pc:spChg>
        <pc:spChg chg="add mod">
          <ac:chgData name="Trang Ha" userId="270efafb50020bd6" providerId="LiveId" clId="{A28E536B-3C35-41F3-BA56-36ACFD7C36B3}" dt="2022-06-17T07:24:47.074" v="6680" actId="113"/>
          <ac:spMkLst>
            <pc:docMk/>
            <pc:sldMk cId="594806663" sldId="304"/>
            <ac:spMk id="10" creationId="{1CFEA778-A781-4443-4634-34691DBE6E1E}"/>
          </ac:spMkLst>
        </pc:spChg>
        <pc:spChg chg="add mod">
          <ac:chgData name="Trang Ha" userId="270efafb50020bd6" providerId="LiveId" clId="{A28E536B-3C35-41F3-BA56-36ACFD7C36B3}" dt="2022-06-17T06:59:04.600" v="5880" actId="20577"/>
          <ac:spMkLst>
            <pc:docMk/>
            <pc:sldMk cId="594806663" sldId="304"/>
            <ac:spMk id="11" creationId="{E4BA2C49-B20B-1167-EC4C-17EBA88FF195}"/>
          </ac:spMkLst>
        </pc:spChg>
        <pc:spChg chg="add mod">
          <ac:chgData name="Trang Ha" userId="270efafb50020bd6" providerId="LiveId" clId="{A28E536B-3C35-41F3-BA56-36ACFD7C36B3}" dt="2022-06-17T06:58:53.721" v="5868" actId="20577"/>
          <ac:spMkLst>
            <pc:docMk/>
            <pc:sldMk cId="594806663" sldId="304"/>
            <ac:spMk id="14" creationId="{5D16628B-732A-0F61-7888-47F6812E83C1}"/>
          </ac:spMkLst>
        </pc:spChg>
        <pc:spChg chg="add mod">
          <ac:chgData name="Trang Ha" userId="270efafb50020bd6" providerId="LiveId" clId="{A28E536B-3C35-41F3-BA56-36ACFD7C36B3}" dt="2022-06-17T07:02:46.179" v="6213" actId="1037"/>
          <ac:spMkLst>
            <pc:docMk/>
            <pc:sldMk cId="594806663" sldId="304"/>
            <ac:spMk id="24" creationId="{6DA9A2BA-215E-BC8E-2A7E-7D4F3044F665}"/>
          </ac:spMkLst>
        </pc:spChg>
        <pc:spChg chg="add mod">
          <ac:chgData name="Trang Ha" userId="270efafb50020bd6" providerId="LiveId" clId="{A28E536B-3C35-41F3-BA56-36ACFD7C36B3}" dt="2022-06-17T07:05:01.478" v="6248" actId="404"/>
          <ac:spMkLst>
            <pc:docMk/>
            <pc:sldMk cId="594806663" sldId="304"/>
            <ac:spMk id="25" creationId="{6CE69F9F-BD35-BB16-DE13-A08218F7CC61}"/>
          </ac:spMkLst>
        </pc:spChg>
        <pc:spChg chg="add mod">
          <ac:chgData name="Trang Ha" userId="270efafb50020bd6" providerId="LiveId" clId="{A28E536B-3C35-41F3-BA56-36ACFD7C36B3}" dt="2022-06-17T07:04:38.571" v="6234" actId="14100"/>
          <ac:spMkLst>
            <pc:docMk/>
            <pc:sldMk cId="594806663" sldId="304"/>
            <ac:spMk id="26" creationId="{E2529B61-6B2A-6551-78DD-2657C49B62DE}"/>
          </ac:spMkLst>
        </pc:spChg>
        <pc:spChg chg="add mod">
          <ac:chgData name="Trang Ha" userId="270efafb50020bd6" providerId="LiveId" clId="{A28E536B-3C35-41F3-BA56-36ACFD7C36B3}" dt="2022-06-17T07:05:17.794" v="6253" actId="20577"/>
          <ac:spMkLst>
            <pc:docMk/>
            <pc:sldMk cId="594806663" sldId="304"/>
            <ac:spMk id="27" creationId="{53BDA417-A07E-AA39-9DEC-20077F6B8071}"/>
          </ac:spMkLst>
        </pc:spChg>
        <pc:spChg chg="add mod">
          <ac:chgData name="Trang Ha" userId="270efafb50020bd6" providerId="LiveId" clId="{A28E536B-3C35-41F3-BA56-36ACFD7C36B3}" dt="2022-06-17T07:05:40.295" v="6254"/>
          <ac:spMkLst>
            <pc:docMk/>
            <pc:sldMk cId="594806663" sldId="304"/>
            <ac:spMk id="28" creationId="{DFB8170B-C6A4-6D8C-614B-4B621D25E07B}"/>
          </ac:spMkLst>
        </pc:spChg>
        <pc:picChg chg="add mod">
          <ac:chgData name="Trang Ha" userId="270efafb50020bd6" providerId="LiveId" clId="{A28E536B-3C35-41F3-BA56-36ACFD7C36B3}" dt="2022-06-17T07:23:10.288" v="6676" actId="1076"/>
          <ac:picMkLst>
            <pc:docMk/>
            <pc:sldMk cId="594806663" sldId="304"/>
            <ac:picMk id="5" creationId="{0F2965FE-F3E9-F207-C8C2-F2BE3DE89967}"/>
          </ac:picMkLst>
        </pc:picChg>
        <pc:picChg chg="add del mod">
          <ac:chgData name="Trang Ha" userId="270efafb50020bd6" providerId="LiveId" clId="{A28E536B-3C35-41F3-BA56-36ACFD7C36B3}" dt="2022-06-17T06:48:13.754" v="5697" actId="478"/>
          <ac:picMkLst>
            <pc:docMk/>
            <pc:sldMk cId="594806663" sldId="304"/>
            <ac:picMk id="6" creationId="{62A43581-61B3-8A0C-4F72-B913735C77DE}"/>
          </ac:picMkLst>
        </pc:picChg>
        <pc:picChg chg="del mod">
          <ac:chgData name="Trang Ha" userId="270efafb50020bd6" providerId="LiveId" clId="{A28E536B-3C35-41F3-BA56-36ACFD7C36B3}" dt="2022-06-17T06:47:29.850" v="5685" actId="478"/>
          <ac:picMkLst>
            <pc:docMk/>
            <pc:sldMk cId="594806663" sldId="304"/>
            <ac:picMk id="12" creationId="{6189DC23-1FD5-5863-D988-B03026E62FB2}"/>
          </ac:picMkLst>
        </pc:picChg>
        <pc:picChg chg="del mod">
          <ac:chgData name="Trang Ha" userId="270efafb50020bd6" providerId="LiveId" clId="{A28E536B-3C35-41F3-BA56-36ACFD7C36B3}" dt="2022-06-17T06:47:33.849" v="5687" actId="478"/>
          <ac:picMkLst>
            <pc:docMk/>
            <pc:sldMk cId="594806663" sldId="304"/>
            <ac:picMk id="13" creationId="{F4E82870-0D89-C779-FABE-4D3742EC5CF6}"/>
          </ac:picMkLst>
        </pc:picChg>
        <pc:picChg chg="del">
          <ac:chgData name="Trang Ha" userId="270efafb50020bd6" providerId="LiveId" clId="{A28E536B-3C35-41F3-BA56-36ACFD7C36B3}" dt="2022-06-17T07:32:52.370" v="6686"/>
          <ac:picMkLst>
            <pc:docMk/>
            <pc:sldMk cId="594806663" sldId="304"/>
            <ac:picMk id="22" creationId="{F10C9272-9A9F-801D-7B47-F27ACDAE14F9}"/>
          </ac:picMkLst>
        </pc:picChg>
        <pc:picChg chg="add mod">
          <ac:chgData name="Trang Ha" userId="270efafb50020bd6" providerId="LiveId" clId="{A28E536B-3C35-41F3-BA56-36ACFD7C36B3}" dt="2022-06-17T07:19:28.549" v="6586" actId="1076"/>
          <ac:picMkLst>
            <pc:docMk/>
            <pc:sldMk cId="594806663" sldId="304"/>
            <ac:picMk id="30" creationId="{83E261F4-411F-00F2-905F-E039F4AF2836}"/>
          </ac:picMkLst>
        </pc:picChg>
        <pc:picChg chg="add mod">
          <ac:chgData name="Trang Ha" userId="270efafb50020bd6" providerId="LiveId" clId="{A28E536B-3C35-41F3-BA56-36ACFD7C36B3}" dt="2022-06-17T07:19:35.485" v="6589" actId="1076"/>
          <ac:picMkLst>
            <pc:docMk/>
            <pc:sldMk cId="594806663" sldId="304"/>
            <ac:picMk id="31" creationId="{947FD0E1-BBB5-7481-DD42-3FB44FCCB1B8}"/>
          </ac:picMkLst>
        </pc:picChg>
        <pc:picChg chg="add mod">
          <ac:chgData name="Trang Ha" userId="270efafb50020bd6" providerId="LiveId" clId="{A28E536B-3C35-41F3-BA56-36ACFD7C36B3}" dt="2022-06-17T07:19:32.811" v="6588" actId="1076"/>
          <ac:picMkLst>
            <pc:docMk/>
            <pc:sldMk cId="594806663" sldId="304"/>
            <ac:picMk id="32" creationId="{900368F4-14C1-29B5-6911-191198B98523}"/>
          </ac:picMkLst>
        </pc:picChg>
        <pc:picChg chg="add mod">
          <ac:chgData name="Trang Ha" userId="270efafb50020bd6" providerId="LiveId" clId="{A28E536B-3C35-41F3-BA56-36ACFD7C36B3}" dt="2022-06-17T07:20:27.151" v="6614" actId="1076"/>
          <ac:picMkLst>
            <pc:docMk/>
            <pc:sldMk cId="594806663" sldId="304"/>
            <ac:picMk id="33" creationId="{82BBC92E-1CF7-3444-6B3D-569AF6D4DCE6}"/>
          </ac:picMkLst>
        </pc:picChg>
        <pc:picChg chg="add mod">
          <ac:chgData name="Trang Ha" userId="270efafb50020bd6" providerId="LiveId" clId="{A28E536B-3C35-41F3-BA56-36ACFD7C36B3}" dt="2022-06-17T07:20:35.968" v="6616" actId="1076"/>
          <ac:picMkLst>
            <pc:docMk/>
            <pc:sldMk cId="594806663" sldId="304"/>
            <ac:picMk id="34" creationId="{82FCC8AA-7994-8002-70A2-E153C8A0D5E5}"/>
          </ac:picMkLst>
        </pc:picChg>
        <pc:picChg chg="add mod">
          <ac:chgData name="Trang Ha" userId="270efafb50020bd6" providerId="LiveId" clId="{A28E536B-3C35-41F3-BA56-36ACFD7C36B3}" dt="2022-06-17T07:21:14.484" v="6625" actId="1037"/>
          <ac:picMkLst>
            <pc:docMk/>
            <pc:sldMk cId="594806663" sldId="304"/>
            <ac:picMk id="35" creationId="{B0B51782-D929-2F83-D268-767F4FD3077D}"/>
          </ac:picMkLst>
        </pc:picChg>
        <pc:picChg chg="add mod">
          <ac:chgData name="Trang Ha" userId="270efafb50020bd6" providerId="LiveId" clId="{A28E536B-3C35-41F3-BA56-36ACFD7C36B3}" dt="2022-06-17T07:20:40.343" v="6617" actId="1076"/>
          <ac:picMkLst>
            <pc:docMk/>
            <pc:sldMk cId="594806663" sldId="304"/>
            <ac:picMk id="36" creationId="{2CA7CDE6-5041-2654-10C4-5F4ED9DBDEFF}"/>
          </ac:picMkLst>
        </pc:picChg>
        <pc:picChg chg="add mod">
          <ac:chgData name="Trang Ha" userId="270efafb50020bd6" providerId="LiveId" clId="{A28E536B-3C35-41F3-BA56-36ACFD7C36B3}" dt="2022-06-17T07:20:43.403" v="6618" actId="1076"/>
          <ac:picMkLst>
            <pc:docMk/>
            <pc:sldMk cId="594806663" sldId="304"/>
            <ac:picMk id="37" creationId="{187E2743-1F1B-FCBC-E8AA-0890C44C1089}"/>
          </ac:picMkLst>
        </pc:picChg>
        <pc:picChg chg="add mod">
          <ac:chgData name="Trang Ha" userId="270efafb50020bd6" providerId="LiveId" clId="{A28E536B-3C35-41F3-BA56-36ACFD7C36B3}" dt="2022-06-17T07:21:12.801" v="6624" actId="1037"/>
          <ac:picMkLst>
            <pc:docMk/>
            <pc:sldMk cId="594806663" sldId="304"/>
            <ac:picMk id="38" creationId="{2985D738-7841-134A-360F-785937F4E293}"/>
          </ac:picMkLst>
        </pc:picChg>
        <pc:picChg chg="add mod">
          <ac:chgData name="Trang Ha" userId="270efafb50020bd6" providerId="LiveId" clId="{A28E536B-3C35-41F3-BA56-36ACFD7C36B3}" dt="2022-06-17T07:21:32.266" v="6658" actId="1037"/>
          <ac:picMkLst>
            <pc:docMk/>
            <pc:sldMk cId="594806663" sldId="304"/>
            <ac:picMk id="39" creationId="{6270C107-4A0D-5C19-3ECC-79FDCC380316}"/>
          </ac:picMkLst>
        </pc:picChg>
        <pc:picChg chg="add mod">
          <ac:chgData name="Trang Ha" userId="270efafb50020bd6" providerId="LiveId" clId="{A28E536B-3C35-41F3-BA56-36ACFD7C36B3}" dt="2022-06-17T07:21:38.746" v="6663" actId="1037"/>
          <ac:picMkLst>
            <pc:docMk/>
            <pc:sldMk cId="594806663" sldId="304"/>
            <ac:picMk id="40" creationId="{382738EB-C9B8-C6DE-A1B2-F2E0BCD2BDE5}"/>
          </ac:picMkLst>
        </pc:picChg>
        <pc:picChg chg="add mod">
          <ac:chgData name="Trang Ha" userId="270efafb50020bd6" providerId="LiveId" clId="{A28E536B-3C35-41F3-BA56-36ACFD7C36B3}" dt="2022-06-17T07:21:51.930" v="6667" actId="1037"/>
          <ac:picMkLst>
            <pc:docMk/>
            <pc:sldMk cId="594806663" sldId="304"/>
            <ac:picMk id="41" creationId="{832EE971-D312-0C49-161E-D5A0A612F45B}"/>
          </ac:picMkLst>
        </pc:picChg>
        <pc:picChg chg="add del mod">
          <ac:chgData name="Trang Ha" userId="270efafb50020bd6" providerId="LiveId" clId="{A28E536B-3C35-41F3-BA56-36ACFD7C36B3}" dt="2022-06-17T06:52:27.051" v="5714" actId="478"/>
          <ac:picMkLst>
            <pc:docMk/>
            <pc:sldMk cId="594806663" sldId="304"/>
            <ac:picMk id="1026" creationId="{44B69B71-FC3F-BBEB-7D9F-752D9C25F59A}"/>
          </ac:picMkLst>
        </pc:picChg>
        <pc:picChg chg="add mod">
          <ac:chgData name="Trang Ha" userId="270efafb50020bd6" providerId="LiveId" clId="{A28E536B-3C35-41F3-BA56-36ACFD7C36B3}" dt="2022-06-17T07:19:14.293" v="6580" actId="14100"/>
          <ac:picMkLst>
            <pc:docMk/>
            <pc:sldMk cId="594806663" sldId="304"/>
            <ac:picMk id="1028" creationId="{6FD8E7B5-8E46-6DEB-6892-E0142FECD0E9}"/>
          </ac:picMkLst>
        </pc:picChg>
        <pc:cxnChg chg="add mod">
          <ac:chgData name="Trang Ha" userId="270efafb50020bd6" providerId="LiveId" clId="{A28E536B-3C35-41F3-BA56-36ACFD7C36B3}" dt="2022-06-17T06:59:24.278" v="5882" actId="14100"/>
          <ac:cxnSpMkLst>
            <pc:docMk/>
            <pc:sldMk cId="594806663" sldId="304"/>
            <ac:cxnSpMk id="15" creationId="{C928C238-4673-9D1B-E3D4-1C640B550864}"/>
          </ac:cxnSpMkLst>
        </pc:cxnChg>
        <pc:cxnChg chg="add mod">
          <ac:chgData name="Trang Ha" userId="270efafb50020bd6" providerId="LiveId" clId="{A28E536B-3C35-41F3-BA56-36ACFD7C36B3}" dt="2022-06-17T07:01:04.808" v="6141" actId="1035"/>
          <ac:cxnSpMkLst>
            <pc:docMk/>
            <pc:sldMk cId="594806663" sldId="304"/>
            <ac:cxnSpMk id="16" creationId="{695C76C9-B680-E2D0-97C6-9B50A0EFB920}"/>
          </ac:cxnSpMkLst>
        </pc:cxnChg>
        <pc:cxnChg chg="add mod">
          <ac:chgData name="Trang Ha" userId="270efafb50020bd6" providerId="LiveId" clId="{A28E536B-3C35-41F3-BA56-36ACFD7C36B3}" dt="2022-06-17T07:01:37.789" v="6158" actId="1035"/>
          <ac:cxnSpMkLst>
            <pc:docMk/>
            <pc:sldMk cId="594806663" sldId="304"/>
            <ac:cxnSpMk id="17" creationId="{EF76C977-2E91-5E64-DB79-A98155AF89F7}"/>
          </ac:cxnSpMkLst>
        </pc:cxnChg>
        <pc:cxnChg chg="add mod">
          <ac:chgData name="Trang Ha" userId="270efafb50020bd6" providerId="LiveId" clId="{A28E536B-3C35-41F3-BA56-36ACFD7C36B3}" dt="2022-06-17T07:00:14.137" v="6072" actId="1036"/>
          <ac:cxnSpMkLst>
            <pc:docMk/>
            <pc:sldMk cId="594806663" sldId="304"/>
            <ac:cxnSpMk id="18" creationId="{3073B99C-F308-6692-B6A3-EF1F5F65A541}"/>
          </ac:cxnSpMkLst>
        </pc:cxnChg>
        <pc:cxnChg chg="add mod">
          <ac:chgData name="Trang Ha" userId="270efafb50020bd6" providerId="LiveId" clId="{A28E536B-3C35-41F3-BA56-36ACFD7C36B3}" dt="2022-06-17T06:59:54.219" v="5942" actId="1036"/>
          <ac:cxnSpMkLst>
            <pc:docMk/>
            <pc:sldMk cId="594806663" sldId="304"/>
            <ac:cxnSpMk id="19" creationId="{E0DBE0AB-07D2-503D-7475-FE7524EF664D}"/>
          </ac:cxnSpMkLst>
        </pc:cxnChg>
        <pc:cxnChg chg="add del mod">
          <ac:chgData name="Trang Ha" userId="270efafb50020bd6" providerId="LiveId" clId="{A28E536B-3C35-41F3-BA56-36ACFD7C36B3}" dt="2022-06-17T07:00:31.142" v="6074"/>
          <ac:cxnSpMkLst>
            <pc:docMk/>
            <pc:sldMk cId="594806663" sldId="304"/>
            <ac:cxnSpMk id="20" creationId="{BB8E4E57-AC23-9D53-8035-B6E25A50BBE5}"/>
          </ac:cxnSpMkLst>
        </pc:cxnChg>
        <pc:cxnChg chg="add mod">
          <ac:chgData name="Trang Ha" userId="270efafb50020bd6" providerId="LiveId" clId="{A28E536B-3C35-41F3-BA56-36ACFD7C36B3}" dt="2022-06-17T07:01:28.947" v="6144" actId="1036"/>
          <ac:cxnSpMkLst>
            <pc:docMk/>
            <pc:sldMk cId="594806663" sldId="304"/>
            <ac:cxnSpMk id="21" creationId="{6F26A654-A031-0429-1AF3-08B1A0AF67F0}"/>
          </ac:cxnSpMkLst>
        </pc:cxnChg>
        <pc:cxnChg chg="add mod">
          <ac:chgData name="Trang Ha" userId="270efafb50020bd6" providerId="LiveId" clId="{A28E536B-3C35-41F3-BA56-36ACFD7C36B3}" dt="2022-06-17T07:04:47.382" v="6246" actId="1035"/>
          <ac:cxnSpMkLst>
            <pc:docMk/>
            <pc:sldMk cId="594806663" sldId="304"/>
            <ac:cxnSpMk id="23" creationId="{401788A3-E462-2814-92E2-4AA8E993A4DE}"/>
          </ac:cxnSpMkLst>
        </pc:cxnChg>
      </pc:sldChg>
      <pc:sldChg chg="addSp delSp modSp add del mod delAnim modAnim">
        <pc:chgData name="Trang Ha" userId="270efafb50020bd6" providerId="LiveId" clId="{A28E536B-3C35-41F3-BA56-36ACFD7C36B3}" dt="2022-06-17T06:57:56.306" v="5856" actId="47"/>
        <pc:sldMkLst>
          <pc:docMk/>
          <pc:sldMk cId="2850125163" sldId="305"/>
        </pc:sldMkLst>
        <pc:spChg chg="del mod">
          <ac:chgData name="Trang Ha" userId="270efafb50020bd6" providerId="LiveId" clId="{A28E536B-3C35-41F3-BA56-36ACFD7C36B3}" dt="2022-06-17T06:51:14.227" v="5705" actId="478"/>
          <ac:spMkLst>
            <pc:docMk/>
            <pc:sldMk cId="2850125163" sldId="305"/>
            <ac:spMk id="4" creationId="{F3BAAD0C-47A9-1DB9-E5AC-8B06F08C4294}"/>
          </ac:spMkLst>
        </pc:spChg>
        <pc:spChg chg="add mod">
          <ac:chgData name="Trang Ha" userId="270efafb50020bd6" providerId="LiveId" clId="{A28E536B-3C35-41F3-BA56-36ACFD7C36B3}" dt="2022-06-17T06:52:01.702" v="5713"/>
          <ac:spMkLst>
            <pc:docMk/>
            <pc:sldMk cId="2850125163" sldId="305"/>
            <ac:spMk id="7" creationId="{22CE2BA0-3BE0-3C74-D387-FBC5E61337E1}"/>
          </ac:spMkLst>
        </pc:spChg>
        <pc:picChg chg="del">
          <ac:chgData name="Trang Ha" userId="270efafb50020bd6" providerId="LiveId" clId="{A28E536B-3C35-41F3-BA56-36ACFD7C36B3}" dt="2022-06-17T06:51:11.159" v="5703" actId="478"/>
          <ac:picMkLst>
            <pc:docMk/>
            <pc:sldMk cId="2850125163" sldId="305"/>
            <ac:picMk id="5" creationId="{11BBD492-91BF-E4FA-EBFF-47EA63BF141F}"/>
          </ac:picMkLst>
        </pc:picChg>
        <pc:picChg chg="add mod">
          <ac:chgData name="Trang Ha" userId="270efafb50020bd6" providerId="LiveId" clId="{A28E536B-3C35-41F3-BA56-36ACFD7C36B3}" dt="2022-06-17T06:51:47.937" v="5712" actId="14100"/>
          <ac:picMkLst>
            <pc:docMk/>
            <pc:sldMk cId="2850125163" sldId="305"/>
            <ac:picMk id="2050" creationId="{33F89DDE-06C1-4201-2863-0325275E608D}"/>
          </ac:picMkLst>
        </pc:picChg>
      </pc:sldChg>
      <pc:sldChg chg="add del setBg">
        <pc:chgData name="Trang Ha" userId="270efafb50020bd6" providerId="LiveId" clId="{A28E536B-3C35-41F3-BA56-36ACFD7C36B3}" dt="2022-06-17T08:31:49.715" v="6957" actId="2696"/>
        <pc:sldMkLst>
          <pc:docMk/>
          <pc:sldMk cId="3438234486" sldId="305"/>
        </pc:sldMkLst>
      </pc:sldChg>
      <pc:sldChg chg="addSp delSp modSp add mod ord modTransition modAnim">
        <pc:chgData name="Trang Ha" userId="270efafb50020bd6" providerId="LiveId" clId="{A28E536B-3C35-41F3-BA56-36ACFD7C36B3}" dt="2022-06-17T12:55:57.034" v="7108"/>
        <pc:sldMkLst>
          <pc:docMk/>
          <pc:sldMk cId="1747352459" sldId="306"/>
        </pc:sldMkLst>
        <pc:spChg chg="add mod">
          <ac:chgData name="Trang Ha" userId="270efafb50020bd6" providerId="LiveId" clId="{A28E536B-3C35-41F3-BA56-36ACFD7C36B3}" dt="2022-06-17T07:53:56.134" v="6794" actId="20577"/>
          <ac:spMkLst>
            <pc:docMk/>
            <pc:sldMk cId="1747352459" sldId="306"/>
            <ac:spMk id="2" creationId="{A2BE614B-886B-C4F0-9715-2E3A8765ABAD}"/>
          </ac:spMkLst>
        </pc:spChg>
        <pc:spChg chg="add del mod">
          <ac:chgData name="Trang Ha" userId="270efafb50020bd6" providerId="LiveId" clId="{A28E536B-3C35-41F3-BA56-36ACFD7C36B3}" dt="2022-06-17T07:54:20.589" v="6797" actId="478"/>
          <ac:spMkLst>
            <pc:docMk/>
            <pc:sldMk cId="1747352459" sldId="306"/>
            <ac:spMk id="3" creationId="{D3C376D3-0DEF-A972-DA1A-58B50FFC9030}"/>
          </ac:spMkLst>
        </pc:spChg>
        <pc:spChg chg="add mod">
          <ac:chgData name="Trang Ha" userId="270efafb50020bd6" providerId="LiveId" clId="{A28E536B-3C35-41F3-BA56-36ACFD7C36B3}" dt="2022-06-17T07:55:22.340" v="6821" actId="403"/>
          <ac:spMkLst>
            <pc:docMk/>
            <pc:sldMk cId="1747352459" sldId="306"/>
            <ac:spMk id="4" creationId="{42D1E838-B61B-8A4E-4848-279A1C9CC28F}"/>
          </ac:spMkLst>
        </pc:spChg>
        <pc:spChg chg="add del mod">
          <ac:chgData name="Trang Ha" userId="270efafb50020bd6" providerId="LiveId" clId="{A28E536B-3C35-41F3-BA56-36ACFD7C36B3}" dt="2022-06-17T07:55:34.104" v="6828" actId="403"/>
          <ac:spMkLst>
            <pc:docMk/>
            <pc:sldMk cId="1747352459" sldId="306"/>
            <ac:spMk id="6" creationId="{BEA027A3-A9E8-25F7-3F03-78EA54266E28}"/>
          </ac:spMkLst>
        </pc:spChg>
        <pc:spChg chg="add mod">
          <ac:chgData name="Trang Ha" userId="270efafb50020bd6" providerId="LiveId" clId="{A28E536B-3C35-41F3-BA56-36ACFD7C36B3}" dt="2022-06-17T08:23:45.039" v="6955" actId="255"/>
          <ac:spMkLst>
            <pc:docMk/>
            <pc:sldMk cId="1747352459" sldId="306"/>
            <ac:spMk id="7" creationId="{B0DCC32D-EDC3-94F3-17EE-42AFBFE8BD3F}"/>
          </ac:spMkLst>
        </pc:spChg>
        <pc:spChg chg="del mod">
          <ac:chgData name="Trang Ha" userId="270efafb50020bd6" providerId="LiveId" clId="{A28E536B-3C35-41F3-BA56-36ACFD7C36B3}" dt="2022-06-17T07:35:41.105" v="6696" actId="478"/>
          <ac:spMkLst>
            <pc:docMk/>
            <pc:sldMk cId="1747352459" sldId="306"/>
            <ac:spMk id="14" creationId="{18A67A06-C63A-2BBB-4E67-4E3D236FD392}"/>
          </ac:spMkLst>
        </pc:spChg>
        <pc:spChg chg="add del mod">
          <ac:chgData name="Trang Ha" userId="270efafb50020bd6" providerId="LiveId" clId="{A28E536B-3C35-41F3-BA56-36ACFD7C36B3}" dt="2022-06-17T07:49:31.268" v="6754"/>
          <ac:spMkLst>
            <pc:docMk/>
            <pc:sldMk cId="1747352459" sldId="306"/>
            <ac:spMk id="16" creationId="{8FAE39D2-79A7-93EF-0EDF-91B19ED52F0C}"/>
          </ac:spMkLst>
        </pc:spChg>
        <pc:spChg chg="add del mod">
          <ac:chgData name="Trang Ha" userId="270efafb50020bd6" providerId="LiveId" clId="{A28E536B-3C35-41F3-BA56-36ACFD7C36B3}" dt="2022-06-17T07:51:06.014" v="6762" actId="478"/>
          <ac:spMkLst>
            <pc:docMk/>
            <pc:sldMk cId="1747352459" sldId="306"/>
            <ac:spMk id="18" creationId="{1B57FD74-45BD-9EB4-098F-6A869F7FAA51}"/>
          </ac:spMkLst>
        </pc:spChg>
        <pc:spChg chg="add del mod">
          <ac:chgData name="Trang Ha" userId="270efafb50020bd6" providerId="LiveId" clId="{A28E536B-3C35-41F3-BA56-36ACFD7C36B3}" dt="2022-06-17T07:54:23.134" v="6800" actId="47"/>
          <ac:spMkLst>
            <pc:docMk/>
            <pc:sldMk cId="1747352459" sldId="306"/>
            <ac:spMk id="20" creationId="{AD984314-0CF6-B85E-F34A-7CCA688769E7}"/>
          </ac:spMkLst>
        </pc:spChg>
        <pc:spChg chg="add del mod">
          <ac:chgData name="Trang Ha" userId="270efafb50020bd6" providerId="LiveId" clId="{A28E536B-3C35-41F3-BA56-36ACFD7C36B3}" dt="2022-06-17T08:00:58.447" v="6879" actId="478"/>
          <ac:spMkLst>
            <pc:docMk/>
            <pc:sldMk cId="1747352459" sldId="306"/>
            <ac:spMk id="29" creationId="{DBB5CC6F-0204-46C9-829A-EF2AC7F5E125}"/>
          </ac:spMkLst>
        </pc:spChg>
        <pc:spChg chg="add mod">
          <ac:chgData name="Trang Ha" userId="270efafb50020bd6" providerId="LiveId" clId="{A28E536B-3C35-41F3-BA56-36ACFD7C36B3}" dt="2022-06-17T08:35:28.369" v="6966" actId="207"/>
          <ac:spMkLst>
            <pc:docMk/>
            <pc:sldMk cId="1747352459" sldId="306"/>
            <ac:spMk id="30" creationId="{3FAEB8BB-9C38-70F1-35D0-63B6EF79B115}"/>
          </ac:spMkLst>
        </pc:spChg>
        <pc:spChg chg="add del mod">
          <ac:chgData name="Trang Ha" userId="270efafb50020bd6" providerId="LiveId" clId="{A28E536B-3C35-41F3-BA56-36ACFD7C36B3}" dt="2022-06-17T08:19:49.460" v="6940" actId="478"/>
          <ac:spMkLst>
            <pc:docMk/>
            <pc:sldMk cId="1747352459" sldId="306"/>
            <ac:spMk id="31" creationId="{E7D55A64-8916-D0E1-6107-D2F53F4BEB05}"/>
          </ac:spMkLst>
        </pc:spChg>
        <pc:spChg chg="add mod">
          <ac:chgData name="Trang Ha" userId="270efafb50020bd6" providerId="LiveId" clId="{A28E536B-3C35-41F3-BA56-36ACFD7C36B3}" dt="2022-06-17T08:22:31.091" v="6950" actId="13822"/>
          <ac:spMkLst>
            <pc:docMk/>
            <pc:sldMk cId="1747352459" sldId="306"/>
            <ac:spMk id="32" creationId="{1D4BC7E2-F9F7-DF23-E910-AAEC409C7A6B}"/>
          </ac:spMkLst>
        </pc:spChg>
        <pc:spChg chg="add mod">
          <ac:chgData name="Trang Ha" userId="270efafb50020bd6" providerId="LiveId" clId="{A28E536B-3C35-41F3-BA56-36ACFD7C36B3}" dt="2022-06-17T08:23:13.518" v="6952" actId="17032"/>
          <ac:spMkLst>
            <pc:docMk/>
            <pc:sldMk cId="1747352459" sldId="306"/>
            <ac:spMk id="33" creationId="{C83BC973-81BD-1EDE-BC9B-9AD030933592}"/>
          </ac:spMkLst>
        </pc:spChg>
        <pc:grpChg chg="del">
          <ac:chgData name="Trang Ha" userId="270efafb50020bd6" providerId="LiveId" clId="{A28E536B-3C35-41F3-BA56-36ACFD7C36B3}" dt="2022-06-17T07:35:35.115" v="6694" actId="478"/>
          <ac:grpSpMkLst>
            <pc:docMk/>
            <pc:sldMk cId="1747352459" sldId="306"/>
            <ac:grpSpMk id="9" creationId="{8E986652-EC57-385C-21B6-D30F94A339B7}"/>
          </ac:grpSpMkLst>
        </pc:grpChg>
        <pc:picChg chg="add del mod">
          <ac:chgData name="Trang Ha" userId="270efafb50020bd6" providerId="LiveId" clId="{A28E536B-3C35-41F3-BA56-36ACFD7C36B3}" dt="2022-06-17T08:24:01.495" v="6956" actId="1076"/>
          <ac:picMkLst>
            <pc:docMk/>
            <pc:sldMk cId="1747352459" sldId="306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7T07:49:31.268" v="6752" actId="478"/>
          <ac:picMkLst>
            <pc:docMk/>
            <pc:sldMk cId="1747352459" sldId="306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7T07:57:36.519" v="6856" actId="478"/>
          <ac:picMkLst>
            <pc:docMk/>
            <pc:sldMk cId="1747352459" sldId="306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7T07:44:16.174" v="6730" actId="478"/>
          <ac:picMkLst>
            <pc:docMk/>
            <pc:sldMk cId="1747352459" sldId="306"/>
            <ac:picMk id="15" creationId="{422EFE4A-C7F5-A31C-1AD9-1110BEB63B4D}"/>
          </ac:picMkLst>
        </pc:picChg>
        <pc:picChg chg="add del mod">
          <ac:chgData name="Trang Ha" userId="270efafb50020bd6" providerId="LiveId" clId="{A28E536B-3C35-41F3-BA56-36ACFD7C36B3}" dt="2022-06-17T07:51:16.845" v="6766" actId="478"/>
          <ac:picMkLst>
            <pc:docMk/>
            <pc:sldMk cId="1747352459" sldId="306"/>
            <ac:picMk id="17" creationId="{759AFBF8-13B2-56F1-EAC7-19174063B3CE}"/>
          </ac:picMkLst>
        </pc:picChg>
        <pc:picChg chg="add del mod">
          <ac:chgData name="Trang Ha" userId="270efafb50020bd6" providerId="LiveId" clId="{A28E536B-3C35-41F3-BA56-36ACFD7C36B3}" dt="2022-06-17T07:51:18.718" v="6767" actId="478"/>
          <ac:picMkLst>
            <pc:docMk/>
            <pc:sldMk cId="1747352459" sldId="306"/>
            <ac:picMk id="19" creationId="{0AB3B6D4-F1AF-AB97-777F-D55A794A70A8}"/>
          </ac:picMkLst>
        </pc:picChg>
        <pc:picChg chg="add mod">
          <ac:chgData name="Trang Ha" userId="270efafb50020bd6" providerId="LiveId" clId="{A28E536B-3C35-41F3-BA56-36ACFD7C36B3}" dt="2022-06-17T07:47:46.522" v="6735" actId="1076"/>
          <ac:picMkLst>
            <pc:docMk/>
            <pc:sldMk cId="1747352459" sldId="306"/>
            <ac:picMk id="21" creationId="{8EA18440-C719-AF11-A546-0CABC2FB395D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2" creationId="{196E5928-E1B6-B71A-8E94-250FBE1C6E2C}"/>
          </ac:picMkLst>
        </pc:picChg>
        <pc:picChg chg="add mod">
          <ac:chgData name="Trang Ha" userId="270efafb50020bd6" providerId="LiveId" clId="{A28E536B-3C35-41F3-BA56-36ACFD7C36B3}" dt="2022-06-17T07:52:39.838" v="6782" actId="1076"/>
          <ac:picMkLst>
            <pc:docMk/>
            <pc:sldMk cId="1747352459" sldId="306"/>
            <ac:picMk id="23" creationId="{EB7B22EA-30BA-1093-FDD6-92AA89ABD629}"/>
          </ac:picMkLst>
        </pc:picChg>
        <pc:picChg chg="add mod">
          <ac:chgData name="Trang Ha" userId="270efafb50020bd6" providerId="LiveId" clId="{A28E536B-3C35-41F3-BA56-36ACFD7C36B3}" dt="2022-06-17T07:51:10.556" v="6763" actId="1076"/>
          <ac:picMkLst>
            <pc:docMk/>
            <pc:sldMk cId="1747352459" sldId="306"/>
            <ac:picMk id="24" creationId="{018DF73B-A6B8-4468-19F9-B5B00F128FBE}"/>
          </ac:picMkLst>
        </pc:picChg>
        <pc:picChg chg="add mod">
          <ac:chgData name="Trang Ha" userId="270efafb50020bd6" providerId="LiveId" clId="{A28E536B-3C35-41F3-BA56-36ACFD7C36B3}" dt="2022-06-17T08:02:03.745" v="6899" actId="14100"/>
          <ac:picMkLst>
            <pc:docMk/>
            <pc:sldMk cId="1747352459" sldId="306"/>
            <ac:picMk id="25" creationId="{4502A481-18B3-3ECC-EAFF-62A5F4345D90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6" creationId="{5B49DD03-8403-A554-E158-2DA6C97ACD09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7" creationId="{FE8E6313-1273-F4FA-DD8A-980B0540AB31}"/>
          </ac:picMkLst>
        </pc:picChg>
        <pc:picChg chg="add mod">
          <ac:chgData name="Trang Ha" userId="270efafb50020bd6" providerId="LiveId" clId="{A28E536B-3C35-41F3-BA56-36ACFD7C36B3}" dt="2022-06-17T07:56:05.471" v="6830" actId="571"/>
          <ac:picMkLst>
            <pc:docMk/>
            <pc:sldMk cId="1747352459" sldId="306"/>
            <ac:picMk id="28" creationId="{D9C533C6-0009-1A42-6EF0-71F3A0E48A3C}"/>
          </ac:picMkLst>
        </pc:picChg>
      </pc:sldChg>
      <pc:sldChg chg="del">
        <pc:chgData name="Trang Ha" userId="270efafb50020bd6" providerId="LiveId" clId="{A28E536B-3C35-41F3-BA56-36ACFD7C36B3}" dt="2022-06-17T07:32:56.159" v="6687" actId="47"/>
        <pc:sldMkLst>
          <pc:docMk/>
          <pc:sldMk cId="2812706379" sldId="306"/>
        </pc:sldMkLst>
      </pc:sldChg>
      <pc:sldChg chg="modSp del modAnim">
        <pc:chgData name="Trang Ha" userId="270efafb50020bd6" providerId="LiveId" clId="{A28E536B-3C35-41F3-BA56-36ACFD7C36B3}" dt="2022-06-17T07:33:15.061" v="6690" actId="2696"/>
        <pc:sldMkLst>
          <pc:docMk/>
          <pc:sldMk cId="3856236848" sldId="306"/>
        </pc:sldMkLst>
        <pc:spChg chg="mod">
          <ac:chgData name="Trang Ha" userId="270efafb50020bd6" providerId="LiveId" clId="{A28E536B-3C35-41F3-BA56-36ACFD7C36B3}" dt="2022-06-17T07:33:06.069" v="6689" actId="1076"/>
          <ac:spMkLst>
            <pc:docMk/>
            <pc:sldMk cId="3856236848" sldId="306"/>
            <ac:spMk id="21" creationId="{00000000-0000-0000-0000-000000000000}"/>
          </ac:spMkLst>
        </pc:spChg>
        <pc:grpChg chg="mod">
          <ac:chgData name="Trang Ha" userId="270efafb50020bd6" providerId="LiveId" clId="{A28E536B-3C35-41F3-BA56-36ACFD7C36B3}" dt="2022-06-17T07:33:06.069" v="6689" actId="1076"/>
          <ac:grpSpMkLst>
            <pc:docMk/>
            <pc:sldMk cId="3856236848" sldId="306"/>
            <ac:grpSpMk id="18" creationId="{00000000-0000-0000-0000-000000000000}"/>
          </ac:grpSpMkLst>
        </pc:grp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19" creationId="{00000000-0000-0000-0000-000000000000}"/>
          </ac:picMkLst>
        </pc:pic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20" creationId="{00000000-0000-0000-0000-000000000000}"/>
          </ac:picMkLst>
        </pc:picChg>
      </pc:sldChg>
      <pc:sldMasterChg chg="delSldLayout">
        <pc:chgData name="Trang Ha" userId="270efafb50020bd6" providerId="LiveId" clId="{A28E536B-3C35-41F3-BA56-36ACFD7C36B3}" dt="2022-06-15T21:31:45.082" v="242" actId="47"/>
        <pc:sldMasterMkLst>
          <pc:docMk/>
          <pc:sldMasterMk cId="1448355588" sldId="2147483648"/>
        </pc:sldMasterMkLst>
        <pc:sldLayoutChg chg="del">
          <pc:chgData name="Trang Ha" userId="270efafb50020bd6" providerId="LiveId" clId="{A28E536B-3C35-41F3-BA56-36ACFD7C36B3}" dt="2022-06-15T21:31:45.082" v="242" actId="47"/>
          <pc:sldLayoutMkLst>
            <pc:docMk/>
            <pc:sldMasterMk cId="1448355588" sldId="2147483648"/>
            <pc:sldLayoutMk cId="1069274593" sldId="2147483691"/>
          </pc:sldLayoutMkLst>
        </pc:sldLayoutChg>
      </pc:sldMasterChg>
      <pc:sldMasterChg chg="addSp">
        <pc:chgData name="Trang Ha" userId="270efafb50020bd6" providerId="LiveId" clId="{A28E536B-3C35-41F3-BA56-36ACFD7C36B3}" dt="2022-06-16T11:06:47.904" v="1826"/>
        <pc:sldMasterMkLst>
          <pc:docMk/>
          <pc:sldMasterMk cId="3058990442" sldId="2147483691"/>
        </pc:sldMasterMkLst>
        <pc:spChg chg="add">
          <ac:chgData name="Trang Ha" userId="270efafb50020bd6" providerId="LiveId" clId="{A28E536B-3C35-41F3-BA56-36ACFD7C36B3}" dt="2022-06-16T11:06:47.904" v="1826"/>
          <ac:spMkLst>
            <pc:docMk/>
            <pc:sldMasterMk cId="3058990442" sldId="2147483691"/>
            <ac:spMk id="18" creationId="{1D8ADC96-418B-0C9E-908B-E2BFBF3C57B9}"/>
          </ac:spMkLst>
        </pc:spChg>
      </pc:sldMasterChg>
      <pc:sldMasterChg chg="addSp">
        <pc:chgData name="Trang Ha" userId="270efafb50020bd6" providerId="LiveId" clId="{A28E536B-3C35-41F3-BA56-36ACFD7C36B3}" dt="2022-06-16T11:06:52.667" v="1827"/>
        <pc:sldMasterMkLst>
          <pc:docMk/>
          <pc:sldMasterMk cId="73964641" sldId="2147483710"/>
        </pc:sldMasterMkLst>
        <pc:spChg chg="add">
          <ac:chgData name="Trang Ha" userId="270efafb50020bd6" providerId="LiveId" clId="{A28E536B-3C35-41F3-BA56-36ACFD7C36B3}" dt="2022-06-16T11:06:52.667" v="1827"/>
          <ac:spMkLst>
            <pc:docMk/>
            <pc:sldMasterMk cId="73964641" sldId="2147483710"/>
            <ac:spMk id="18" creationId="{1D3E9904-BF62-EFBE-C865-16A05CDEE725}"/>
          </ac:spMkLst>
        </pc:spChg>
      </pc:sldMasterChg>
      <pc:sldMasterChg chg="addSp">
        <pc:chgData name="Trang Ha" userId="270efafb50020bd6" providerId="LiveId" clId="{A28E536B-3C35-41F3-BA56-36ACFD7C36B3}" dt="2022-06-16T11:06:54.282" v="1828"/>
        <pc:sldMasterMkLst>
          <pc:docMk/>
          <pc:sldMasterMk cId="595708651" sldId="2147483729"/>
        </pc:sldMasterMkLst>
        <pc:spChg chg="add">
          <ac:chgData name="Trang Ha" userId="270efafb50020bd6" providerId="LiveId" clId="{A28E536B-3C35-41F3-BA56-36ACFD7C36B3}" dt="2022-06-16T11:06:54.282" v="1828"/>
          <ac:spMkLst>
            <pc:docMk/>
            <pc:sldMasterMk cId="595708651" sldId="2147483729"/>
            <ac:spMk id="7" creationId="{DCFF2037-E0CD-4678-4615-A3A3C5E71454}"/>
          </ac:spMkLst>
        </pc:spChg>
      </pc:sldMasterChg>
      <pc:sldMasterChg chg="addSp delSldLayout">
        <pc:chgData name="Trang Ha" userId="270efafb50020bd6" providerId="LiveId" clId="{A28E536B-3C35-41F3-BA56-36ACFD7C36B3}" dt="2022-06-17T08:31:49.715" v="6957" actId="2696"/>
        <pc:sldMasterMkLst>
          <pc:docMk/>
          <pc:sldMasterMk cId="2901273148" sldId="2147483743"/>
        </pc:sldMasterMkLst>
        <pc:spChg chg="add">
          <ac:chgData name="Trang Ha" userId="270efafb50020bd6" providerId="LiveId" clId="{A28E536B-3C35-41F3-BA56-36ACFD7C36B3}" dt="2022-06-16T11:06:57.385" v="1829"/>
          <ac:spMkLst>
            <pc:docMk/>
            <pc:sldMasterMk cId="2901273148" sldId="2147483743"/>
            <ac:spMk id="8" creationId="{1EBFD052-E149-116C-849F-06D877FC0E2E}"/>
          </ac:spMkLst>
        </pc:spChg>
        <pc:sldLayoutChg chg="del">
          <pc:chgData name="Trang Ha" userId="270efafb50020bd6" providerId="LiveId" clId="{A28E536B-3C35-41F3-BA56-36ACFD7C36B3}" dt="2022-06-17T08:31:49.715" v="6957" actId="2696"/>
          <pc:sldLayoutMkLst>
            <pc:docMk/>
            <pc:sldMasterMk cId="2901273148" sldId="2147483743"/>
            <pc:sldLayoutMk cId="21306769" sldId="2147483758"/>
          </pc:sldLayoutMkLst>
        </pc:sldLayoutChg>
      </pc:sldMasterChg>
      <pc:sldMasterChg chg="addSp">
        <pc:chgData name="Trang Ha" userId="270efafb50020bd6" providerId="LiveId" clId="{A28E536B-3C35-41F3-BA56-36ACFD7C36B3}" dt="2022-06-16T11:06:58.592" v="1830"/>
        <pc:sldMasterMkLst>
          <pc:docMk/>
          <pc:sldMasterMk cId="2875208986" sldId="2147483757"/>
        </pc:sldMasterMkLst>
        <pc:spChg chg="add">
          <ac:chgData name="Trang Ha" userId="270efafb50020bd6" providerId="LiveId" clId="{A28E536B-3C35-41F3-BA56-36ACFD7C36B3}" dt="2022-06-16T11:06:58.592" v="1830"/>
          <ac:spMkLst>
            <pc:docMk/>
            <pc:sldMasterMk cId="2875208986" sldId="2147483757"/>
            <ac:spMk id="13" creationId="{5C30D5EF-6F17-779A-7E2E-101DF1768ADE}"/>
          </ac:spMkLst>
        </pc:spChg>
      </pc:sldMasterChg>
      <pc:sldMasterChg chg="addSp">
        <pc:chgData name="Trang Ha" userId="270efafb50020bd6" providerId="LiveId" clId="{A28E536B-3C35-41F3-BA56-36ACFD7C36B3}" dt="2022-06-16T22:26:35.683" v="5355"/>
        <pc:sldMasterMkLst>
          <pc:docMk/>
          <pc:sldMasterMk cId="3983425422" sldId="2147483758"/>
        </pc:sldMasterMkLst>
        <pc:spChg chg="add">
          <ac:chgData name="Trang Ha" userId="270efafb50020bd6" providerId="LiveId" clId="{A28E536B-3C35-41F3-BA56-36ACFD7C36B3}" dt="2022-06-16T22:26:35.683" v="5355"/>
          <ac:spMkLst>
            <pc:docMk/>
            <pc:sldMasterMk cId="3983425422" sldId="2147483758"/>
            <ac:spMk id="18" creationId="{82039548-3E06-68AF-E086-E0A5761734B8}"/>
          </ac:spMkLst>
        </pc:spChg>
      </pc:sldMasterChg>
      <pc:sldMasterChg chg="addSp">
        <pc:chgData name="Trang Ha" userId="270efafb50020bd6" providerId="LiveId" clId="{A28E536B-3C35-41F3-BA56-36ACFD7C36B3}" dt="2022-06-16T11:07:00.470" v="1831"/>
        <pc:sldMasterMkLst>
          <pc:docMk/>
          <pc:sldMasterMk cId="2961573661" sldId="2147483777"/>
        </pc:sldMasterMkLst>
        <pc:spChg chg="add">
          <ac:chgData name="Trang Ha" userId="270efafb50020bd6" providerId="LiveId" clId="{A28E536B-3C35-41F3-BA56-36ACFD7C36B3}" dt="2022-06-16T11:07:00.470" v="1831"/>
          <ac:spMkLst>
            <pc:docMk/>
            <pc:sldMasterMk cId="2961573661" sldId="2147483777"/>
            <ac:spMk id="13" creationId="{65C0FFE5-13BD-D0A8-04DD-F7B7D4BDB349}"/>
          </ac:spMkLst>
        </pc:spChg>
      </pc:sldMasterChg>
      <pc:sldMasterChg chg="addSp">
        <pc:chgData name="Trang Ha" userId="270efafb50020bd6" providerId="LiveId" clId="{A28E536B-3C35-41F3-BA56-36ACFD7C36B3}" dt="2022-06-16T22:26:39.055" v="5356"/>
        <pc:sldMasterMkLst>
          <pc:docMk/>
          <pc:sldMasterMk cId="2568562334" sldId="2147483778"/>
        </pc:sldMasterMkLst>
        <pc:spChg chg="add">
          <ac:chgData name="Trang Ha" userId="270efafb50020bd6" providerId="LiveId" clId="{A28E536B-3C35-41F3-BA56-36ACFD7C36B3}" dt="2022-06-16T22:26:39.055" v="5356"/>
          <ac:spMkLst>
            <pc:docMk/>
            <pc:sldMasterMk cId="2568562334" sldId="2147483778"/>
            <ac:spMk id="18" creationId="{1153218D-D7E4-EA5E-11B5-3EE21E24C4F5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656D1-C764-4ED0-AC65-BED3C6DE887F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1D598-32E7-4D73-99C0-A7B80897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2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2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78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2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850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29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69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521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57654" y="289310"/>
            <a:ext cx="11218568" cy="6022418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72320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1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9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1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6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8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1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EBFD052-E149-116C-849F-06D877FC0E2E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27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650" r:id="rId14"/>
    <p:sldLayoutId id="2147483660" r:id="rId15"/>
    <p:sldLayoutId id="2147483674" r:id="rId16"/>
    <p:sldLayoutId id="2147483662" r:id="rId17"/>
    <p:sldLayoutId id="2147483663" r:id="rId18"/>
    <p:sldLayoutId id="2147483664" r:id="rId19"/>
    <p:sldLayoutId id="2147483665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757" r:id="rId37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6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728488" y="2641188"/>
            <a:ext cx="6926896" cy="15756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sz="8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lang="vi-VN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9" y="362028"/>
            <a:ext cx="10625544" cy="631608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703907B-085B-1E8A-1F30-3CD437DC64F6}"/>
              </a:ext>
            </a:extLst>
          </p:cNvPr>
          <p:cNvSpPr/>
          <p:nvPr/>
        </p:nvSpPr>
        <p:spPr>
          <a:xfrm>
            <a:off x="4882506" y="247339"/>
            <a:ext cx="2235200" cy="6830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6521D3-EB2E-ECA5-671F-F4390A7B89B8}"/>
              </a:ext>
            </a:extLst>
          </p:cNvPr>
          <p:cNvSpPr txBox="1"/>
          <p:nvPr/>
        </p:nvSpPr>
        <p:spPr>
          <a:xfrm>
            <a:off x="1094281" y="1839006"/>
            <a:ext cx="9871024" cy="25780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10542C-D071-80C1-C40D-2B8521004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8" y="5216683"/>
            <a:ext cx="1163905" cy="1275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0887903-BABC-914C-0D8F-D85C70A36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80" y="5402297"/>
            <a:ext cx="1163905" cy="1275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95F0793-D937-A6F0-9512-D738DFBA4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84" y="5402297"/>
            <a:ext cx="1163905" cy="12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2">
            <a:extLst>
              <a:ext uri="{FF2B5EF4-FFF2-40B4-BE49-F238E27FC236}">
                <a16:creationId xmlns:a16="http://schemas.microsoft.com/office/drawing/2014/main" xmlns="" id="{48811863-B0BC-47DF-99F0-16AFC8FAF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539469" y="66902"/>
            <a:ext cx="1177388" cy="1089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165138-732A-8DCE-755D-25F4638CEB3F}"/>
              </a:ext>
            </a:extLst>
          </p:cNvPr>
          <p:cNvSpPr txBox="1"/>
          <p:nvPr/>
        </p:nvSpPr>
        <p:spPr>
          <a:xfrm>
            <a:off x="490658" y="1170013"/>
            <a:ext cx="10856494" cy="181588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AEAFF91-83C2-2CAF-1D3F-E50CCB1E10C9}"/>
              </a:ext>
            </a:extLst>
          </p:cNvPr>
          <p:cNvSpPr/>
          <p:nvPr/>
        </p:nvSpPr>
        <p:spPr>
          <a:xfrm>
            <a:off x="4458124" y="198445"/>
            <a:ext cx="2235200" cy="8266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7B2B8C-233F-E187-989F-083AF8DCB3BB}"/>
              </a:ext>
            </a:extLst>
          </p:cNvPr>
          <p:cNvSpPr txBox="1"/>
          <p:nvPr/>
        </p:nvSpPr>
        <p:spPr>
          <a:xfrm>
            <a:off x="539469" y="3223565"/>
            <a:ext cx="59226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r>
              <a:rPr lang="en-US" sz="2000" b="1" dirty="0"/>
              <a:t> </a:t>
            </a:r>
          </a:p>
          <a:p>
            <a:r>
              <a:rPr lang="en-US" dirty="0"/>
              <a:t>                                                                    </a:t>
            </a:r>
          </a:p>
          <a:p>
            <a:r>
              <a:rPr lang="en-US" dirty="0"/>
              <a:t>                                       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9F19811-FC7C-C37D-DFFB-FB59D69463C9}"/>
              </a:ext>
            </a:extLst>
          </p:cNvPr>
          <p:cNvCxnSpPr>
            <a:cxnSpLocks/>
          </p:cNvCxnSpPr>
          <p:nvPr/>
        </p:nvCxnSpPr>
        <p:spPr>
          <a:xfrm>
            <a:off x="2096777" y="4091345"/>
            <a:ext cx="20374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6BF741E-C44D-58DD-7C25-FD99F6DE2224}"/>
              </a:ext>
            </a:extLst>
          </p:cNvPr>
          <p:cNvCxnSpPr>
            <a:cxnSpLocks/>
          </p:cNvCxnSpPr>
          <p:nvPr/>
        </p:nvCxnSpPr>
        <p:spPr>
          <a:xfrm>
            <a:off x="2104961" y="4732818"/>
            <a:ext cx="30060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C0014F6-7420-F820-F196-1501EA695249}"/>
              </a:ext>
            </a:extLst>
          </p:cNvPr>
          <p:cNvCxnSpPr>
            <a:cxnSpLocks/>
          </p:cNvCxnSpPr>
          <p:nvPr/>
        </p:nvCxnSpPr>
        <p:spPr>
          <a:xfrm>
            <a:off x="2104960" y="3950126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3934416-F8F4-814F-71ED-B673DB75712F}"/>
              </a:ext>
            </a:extLst>
          </p:cNvPr>
          <p:cNvCxnSpPr>
            <a:cxnSpLocks/>
          </p:cNvCxnSpPr>
          <p:nvPr/>
        </p:nvCxnSpPr>
        <p:spPr>
          <a:xfrm>
            <a:off x="2104961" y="4605619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14C32F33-5912-B0C4-CADF-232B8BC751CC}"/>
              </a:ext>
            </a:extLst>
          </p:cNvPr>
          <p:cNvCxnSpPr>
            <a:cxnSpLocks/>
          </p:cNvCxnSpPr>
          <p:nvPr/>
        </p:nvCxnSpPr>
        <p:spPr>
          <a:xfrm>
            <a:off x="4136279" y="3964445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329E8907-9D3A-EFC4-807D-9518BBB2B8AC}"/>
              </a:ext>
            </a:extLst>
          </p:cNvPr>
          <p:cNvCxnSpPr>
            <a:cxnSpLocks/>
          </p:cNvCxnSpPr>
          <p:nvPr/>
        </p:nvCxnSpPr>
        <p:spPr>
          <a:xfrm>
            <a:off x="5117162" y="4597807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8BBDE3CC-C495-7C94-6D55-BA07B24F6A4D}"/>
              </a:ext>
            </a:extLst>
          </p:cNvPr>
          <p:cNvCxnSpPr>
            <a:cxnSpLocks/>
          </p:cNvCxnSpPr>
          <p:nvPr/>
        </p:nvCxnSpPr>
        <p:spPr>
          <a:xfrm>
            <a:off x="2104961" y="4140370"/>
            <a:ext cx="0" cy="43288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915351C9-F99C-A1AF-C5C8-8DF8609DDD54}"/>
              </a:ext>
            </a:extLst>
          </p:cNvPr>
          <p:cNvCxnSpPr>
            <a:cxnSpLocks/>
          </p:cNvCxnSpPr>
          <p:nvPr/>
        </p:nvCxnSpPr>
        <p:spPr>
          <a:xfrm>
            <a:off x="4141393" y="4157755"/>
            <a:ext cx="0" cy="5750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xmlns="" id="{B4DA8A59-CF4E-4173-0FE8-A9650DF0D520}"/>
              </a:ext>
            </a:extLst>
          </p:cNvPr>
          <p:cNvSpPr/>
          <p:nvPr/>
        </p:nvSpPr>
        <p:spPr>
          <a:xfrm rot="5400000">
            <a:off x="4581275" y="4183410"/>
            <a:ext cx="97026" cy="90110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xmlns="" id="{F4151D3C-2794-13D0-00E5-A3EE5ED28754}"/>
              </a:ext>
            </a:extLst>
          </p:cNvPr>
          <p:cNvSpPr/>
          <p:nvPr/>
        </p:nvSpPr>
        <p:spPr>
          <a:xfrm flipH="1" flipV="1">
            <a:off x="5191829" y="3792611"/>
            <a:ext cx="227060" cy="101552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644B2EB-6606-040A-7CFE-37D14A7560FC}"/>
              </a:ext>
            </a:extLst>
          </p:cNvPr>
          <p:cNvSpPr txBox="1"/>
          <p:nvPr/>
        </p:nvSpPr>
        <p:spPr>
          <a:xfrm>
            <a:off x="4378505" y="4212538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</a:t>
            </a:r>
            <a:r>
              <a:rPr lang="en-US" dirty="0" err="1"/>
              <a:t>quyển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56F0459-272A-0414-3520-C1F69A0B1ABE}"/>
              </a:ext>
            </a:extLst>
          </p:cNvPr>
          <p:cNvSpPr txBox="1"/>
          <p:nvPr/>
        </p:nvSpPr>
        <p:spPr>
          <a:xfrm>
            <a:off x="2681831" y="3653414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</a:t>
            </a:r>
            <a:r>
              <a:rPr lang="en-US" dirty="0" err="1"/>
              <a:t>quyển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BE529EE-F0AF-66C3-3C02-2D4DD06533A5}"/>
              </a:ext>
            </a:extLst>
          </p:cNvPr>
          <p:cNvSpPr txBox="1"/>
          <p:nvPr/>
        </p:nvSpPr>
        <p:spPr>
          <a:xfrm>
            <a:off x="6289819" y="3245064"/>
            <a:ext cx="5057333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Bài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giải</a:t>
            </a:r>
            <a:endParaRPr lang="en-US" sz="2800" dirty="0">
              <a:solidFill>
                <a:srgbClr val="002060"/>
              </a:solidFill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</a:rPr>
              <a:t>Ngăn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dưới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có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quyển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sách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10 + 3 = 13 (</a:t>
            </a:r>
            <a:r>
              <a:rPr lang="en-US" sz="2800" dirty="0" err="1">
                <a:solidFill>
                  <a:srgbClr val="002060"/>
                </a:solidFill>
              </a:rPr>
              <a:t>quyển</a:t>
            </a:r>
            <a:r>
              <a:rPr lang="en-US" sz="28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C11E2DE-8034-8918-90C8-06D675284003}"/>
              </a:ext>
            </a:extLst>
          </p:cNvPr>
          <p:cNvSpPr txBox="1"/>
          <p:nvPr/>
        </p:nvSpPr>
        <p:spPr>
          <a:xfrm>
            <a:off x="6294423" y="4612987"/>
            <a:ext cx="5052727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Cả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hai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ngăn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có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quyển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sách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10 + 13 = 23 (</a:t>
            </a:r>
            <a:r>
              <a:rPr lang="en-US" sz="2800" dirty="0" err="1">
                <a:solidFill>
                  <a:srgbClr val="002060"/>
                </a:solidFill>
              </a:rPr>
              <a:t>quyển</a:t>
            </a:r>
            <a:r>
              <a:rPr lang="en-US" sz="2800" dirty="0">
                <a:solidFill>
                  <a:srgbClr val="002060"/>
                </a:solidFill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</a:rPr>
              <a:t>Đáp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: 23 </a:t>
            </a:r>
            <a:r>
              <a:rPr lang="en-US" sz="2800" dirty="0" err="1">
                <a:solidFill>
                  <a:srgbClr val="002060"/>
                </a:solidFill>
              </a:rPr>
              <a:t>quyển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sách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A59E505F-67F0-AEC6-8807-665752BA3313}"/>
              </a:ext>
            </a:extLst>
          </p:cNvPr>
          <p:cNvSpPr txBox="1"/>
          <p:nvPr/>
        </p:nvSpPr>
        <p:spPr>
          <a:xfrm>
            <a:off x="5472609" y="4103346"/>
            <a:ext cx="114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 </a:t>
            </a:r>
            <a:r>
              <a:rPr lang="en-US" dirty="0" err="1"/>
              <a:t>quyển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1198CA2A-A1AE-D8BF-2E0F-3C8A6622FB4A}"/>
              </a:ext>
            </a:extLst>
          </p:cNvPr>
          <p:cNvSpPr txBox="1"/>
          <p:nvPr/>
        </p:nvSpPr>
        <p:spPr>
          <a:xfrm>
            <a:off x="634928" y="3831000"/>
            <a:ext cx="141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Ngăn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4C313009-361B-2E1F-6542-F5C45A56BA9F}"/>
              </a:ext>
            </a:extLst>
          </p:cNvPr>
          <p:cNvSpPr txBox="1"/>
          <p:nvPr/>
        </p:nvSpPr>
        <p:spPr>
          <a:xfrm>
            <a:off x="475537" y="4348102"/>
            <a:ext cx="1545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Ngăn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843B2ADE-333B-94DE-A12A-6CE5BA4549B7}"/>
              </a:ext>
            </a:extLst>
          </p:cNvPr>
          <p:cNvSpPr txBox="1"/>
          <p:nvPr/>
        </p:nvSpPr>
        <p:spPr>
          <a:xfrm>
            <a:off x="2494911" y="3051539"/>
            <a:ext cx="154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Tóm</a:t>
            </a:r>
            <a:r>
              <a:rPr lang="en-US" sz="2400" b="1" dirty="0"/>
              <a:t> </a:t>
            </a:r>
            <a:r>
              <a:rPr lang="en-US" sz="2400" b="1" dirty="0" err="1"/>
              <a:t>tắt</a:t>
            </a:r>
            <a:r>
              <a:rPr lang="en-US" sz="2400" b="1" dirty="0"/>
              <a:t>: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08DBA997-83C1-DE3E-EF9C-78A749BE431E}"/>
              </a:ext>
            </a:extLst>
          </p:cNvPr>
          <p:cNvCxnSpPr>
            <a:cxnSpLocks/>
          </p:cNvCxnSpPr>
          <p:nvPr/>
        </p:nvCxnSpPr>
        <p:spPr>
          <a:xfrm>
            <a:off x="1066800" y="1762539"/>
            <a:ext cx="502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3D6C1530-8F86-1604-855C-AA3F98E5B515}"/>
              </a:ext>
            </a:extLst>
          </p:cNvPr>
          <p:cNvCxnSpPr>
            <a:cxnSpLocks/>
          </p:cNvCxnSpPr>
          <p:nvPr/>
        </p:nvCxnSpPr>
        <p:spPr>
          <a:xfrm>
            <a:off x="6407428" y="1762540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5E060617-34C6-2DC6-E332-84F8551B6769}"/>
              </a:ext>
            </a:extLst>
          </p:cNvPr>
          <p:cNvCxnSpPr>
            <a:cxnSpLocks/>
          </p:cNvCxnSpPr>
          <p:nvPr/>
        </p:nvCxnSpPr>
        <p:spPr>
          <a:xfrm>
            <a:off x="5080340" y="2332383"/>
            <a:ext cx="2851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E622D853-4743-4253-0016-88C02E6D88D0}"/>
              </a:ext>
            </a:extLst>
          </p:cNvPr>
          <p:cNvCxnSpPr>
            <a:cxnSpLocks/>
          </p:cNvCxnSpPr>
          <p:nvPr/>
        </p:nvCxnSpPr>
        <p:spPr>
          <a:xfrm>
            <a:off x="8885585" y="1789044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B1A780B0-C5F0-6139-03A5-F1144CA7EF63}"/>
              </a:ext>
            </a:extLst>
          </p:cNvPr>
          <p:cNvCxnSpPr>
            <a:cxnSpLocks/>
          </p:cNvCxnSpPr>
          <p:nvPr/>
        </p:nvCxnSpPr>
        <p:spPr>
          <a:xfrm>
            <a:off x="490658" y="2332383"/>
            <a:ext cx="43397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4" grpId="0"/>
      <p:bldP spid="45" grpId="0"/>
      <p:bldP spid="53" grpId="0" animBg="1"/>
      <p:bldP spid="54" grpId="0" animBg="1"/>
      <p:bldP spid="56" grpId="0"/>
      <p:bldP spid="60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8A67A06-C63A-2BBB-4E67-4E3D236FD392}"/>
              </a:ext>
            </a:extLst>
          </p:cNvPr>
          <p:cNvSpPr txBox="1"/>
          <p:nvPr/>
        </p:nvSpPr>
        <p:spPr>
          <a:xfrm>
            <a:off x="619351" y="2870857"/>
            <a:ext cx="1033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6" name="Picture 4" descr="Những hình nền động powerpoint đẹp, chất lượng cao">
            <a:extLst>
              <a:ext uri="{FF2B5EF4-FFF2-40B4-BE49-F238E27FC236}">
                <a16:creationId xmlns:a16="http://schemas.microsoft.com/office/drawing/2014/main" xmlns="" id="{E1CD797A-756F-F138-CB7D-AAF3446DC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81" y="187757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41">
            <a:extLst>
              <a:ext uri="{FF2B5EF4-FFF2-40B4-BE49-F238E27FC236}">
                <a16:creationId xmlns:a16="http://schemas.microsoft.com/office/drawing/2014/main" xmlns="" id="{418C942F-C4CA-D024-AAD2-BB7DB227A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544401" y="187757"/>
            <a:ext cx="2900428" cy="183339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4CF3CB5B-821E-93D2-CDC5-78A3B21FD4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5021704"/>
            <a:ext cx="5887499" cy="15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3534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30EDB53-8214-2DFE-F892-6AC98D9A70E7}"/>
              </a:ext>
            </a:extLst>
          </p:cNvPr>
          <p:cNvSpPr txBox="1"/>
          <p:nvPr/>
        </p:nvSpPr>
        <p:spPr>
          <a:xfrm>
            <a:off x="547140" y="1051210"/>
            <a:ext cx="10713271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	</a:t>
            </a:r>
            <a:r>
              <a:rPr lang="nl-NL" sz="3200" dirty="0">
                <a:latin typeface="#9Slide03 AmpleSoft Bold" panose="02000000000000000000" pitchFamily="2" charset="0"/>
                <a:cs typeface="#9Slide03 Arima Madurai" panose="00000500000000000000" pitchFamily="2" charset="0"/>
              </a:rPr>
              <a:t>Can </a:t>
            </a:r>
            <a:r>
              <a:rPr lang="nl-NL" sz="3200" dirty="0">
                <a:latin typeface="#9Slide03 Cabin Condensed Bold" panose="00000806000000000000" pitchFamily="2" charset="0"/>
                <a:cs typeface="#9Slide03 Arima Madurai" panose="00000500000000000000" pitchFamily="2" charset="0"/>
              </a:rPr>
              <a:t>thứ nhất đựng 5l nước mắm, can thứ 2 đựng số lít nước mắm gấp 3 lần can thứ nhất. Hỏi cả hai can đựng được bao nhiêu lít nước mắm? </a:t>
            </a:r>
            <a:endParaRPr lang="en-US" sz="3200" dirty="0">
              <a:latin typeface="#9Slide03 Cabin Condensed Bold" panose="00000806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29083B0-4D75-8655-9CF7-A9F4252B2BE7}"/>
              </a:ext>
            </a:extLst>
          </p:cNvPr>
          <p:cNvSpPr txBox="1"/>
          <p:nvPr/>
        </p:nvSpPr>
        <p:spPr>
          <a:xfrm>
            <a:off x="1364105" y="169038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9857B24-7D38-524C-9548-3CFE166582CB}"/>
              </a:ext>
            </a:extLst>
          </p:cNvPr>
          <p:cNvSpPr txBox="1"/>
          <p:nvPr/>
        </p:nvSpPr>
        <p:spPr>
          <a:xfrm>
            <a:off x="2796234" y="3124675"/>
            <a:ext cx="168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Tóm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tắt</a:t>
            </a:r>
            <a:endParaRPr 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D84F0D9-0EE5-FD04-0A77-310FB34E8214}"/>
              </a:ext>
            </a:extLst>
          </p:cNvPr>
          <p:cNvSpPr txBox="1"/>
          <p:nvPr/>
        </p:nvSpPr>
        <p:spPr>
          <a:xfrm>
            <a:off x="746329" y="3997813"/>
            <a:ext cx="193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F0662EF-CE6C-560A-BA19-2ADDFE414322}"/>
              </a:ext>
            </a:extLst>
          </p:cNvPr>
          <p:cNvSpPr txBox="1"/>
          <p:nvPr/>
        </p:nvSpPr>
        <p:spPr>
          <a:xfrm>
            <a:off x="711408" y="4752330"/>
            <a:ext cx="180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ED00BA90-C2CA-A8DD-BE01-94BD08CD3189}"/>
              </a:ext>
            </a:extLst>
          </p:cNvPr>
          <p:cNvCxnSpPr>
            <a:cxnSpLocks/>
          </p:cNvCxnSpPr>
          <p:nvPr/>
        </p:nvCxnSpPr>
        <p:spPr>
          <a:xfrm>
            <a:off x="2750982" y="4228645"/>
            <a:ext cx="8619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56709FD3-2215-C17A-420D-1801E666C3B6}"/>
              </a:ext>
            </a:extLst>
          </p:cNvPr>
          <p:cNvCxnSpPr>
            <a:cxnSpLocks/>
          </p:cNvCxnSpPr>
          <p:nvPr/>
        </p:nvCxnSpPr>
        <p:spPr>
          <a:xfrm>
            <a:off x="2730035" y="5070593"/>
            <a:ext cx="27845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EF6E287-F677-D02B-7CC3-C132AC6D999B}"/>
              </a:ext>
            </a:extLst>
          </p:cNvPr>
          <p:cNvCxnSpPr>
            <a:cxnSpLocks/>
          </p:cNvCxnSpPr>
          <p:nvPr/>
        </p:nvCxnSpPr>
        <p:spPr>
          <a:xfrm>
            <a:off x="2734497" y="4074948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859F08B0-EF6E-D2A3-CC10-4DE0317F2978}"/>
              </a:ext>
            </a:extLst>
          </p:cNvPr>
          <p:cNvCxnSpPr>
            <a:cxnSpLocks/>
          </p:cNvCxnSpPr>
          <p:nvPr/>
        </p:nvCxnSpPr>
        <p:spPr>
          <a:xfrm>
            <a:off x="3612917" y="410135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1AE9945-C252-544B-B91A-185CA41E08F1}"/>
              </a:ext>
            </a:extLst>
          </p:cNvPr>
          <p:cNvCxnSpPr>
            <a:cxnSpLocks/>
          </p:cNvCxnSpPr>
          <p:nvPr/>
        </p:nvCxnSpPr>
        <p:spPr>
          <a:xfrm>
            <a:off x="2730035" y="4898414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AAD60576-9069-5DA0-39B0-9EA236FC3273}"/>
              </a:ext>
            </a:extLst>
          </p:cNvPr>
          <p:cNvCxnSpPr>
            <a:cxnSpLocks/>
          </p:cNvCxnSpPr>
          <p:nvPr/>
        </p:nvCxnSpPr>
        <p:spPr>
          <a:xfrm>
            <a:off x="3612917" y="441460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C3DB0B7E-C5FE-8AB8-1F60-D842DD4293F2}"/>
              </a:ext>
            </a:extLst>
          </p:cNvPr>
          <p:cNvCxnSpPr>
            <a:cxnSpLocks/>
          </p:cNvCxnSpPr>
          <p:nvPr/>
        </p:nvCxnSpPr>
        <p:spPr>
          <a:xfrm>
            <a:off x="4478032" y="491730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E72F4FE4-86AE-C444-9298-830E61E12F24}"/>
              </a:ext>
            </a:extLst>
          </p:cNvPr>
          <p:cNvCxnSpPr>
            <a:cxnSpLocks/>
          </p:cNvCxnSpPr>
          <p:nvPr/>
        </p:nvCxnSpPr>
        <p:spPr>
          <a:xfrm>
            <a:off x="5511618" y="4908927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DC6089C7-CA2B-338C-92A9-46933D35F974}"/>
              </a:ext>
            </a:extLst>
          </p:cNvPr>
          <p:cNvCxnSpPr>
            <a:cxnSpLocks/>
          </p:cNvCxnSpPr>
          <p:nvPr/>
        </p:nvCxnSpPr>
        <p:spPr>
          <a:xfrm>
            <a:off x="2734318" y="4235605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ight Brace 35">
            <a:extLst>
              <a:ext uri="{FF2B5EF4-FFF2-40B4-BE49-F238E27FC236}">
                <a16:creationId xmlns:a16="http://schemas.microsoft.com/office/drawing/2014/main" xmlns="" id="{E3702425-5CE9-A9D4-C690-6D279CAFE404}"/>
              </a:ext>
            </a:extLst>
          </p:cNvPr>
          <p:cNvSpPr/>
          <p:nvPr/>
        </p:nvSpPr>
        <p:spPr>
          <a:xfrm>
            <a:off x="5644060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973DA1C-5BEE-54BC-AAF2-503DAFA6C2B4}"/>
              </a:ext>
            </a:extLst>
          </p:cNvPr>
          <p:cNvSpPr txBox="1"/>
          <p:nvPr/>
        </p:nvSpPr>
        <p:spPr>
          <a:xfrm>
            <a:off x="2839195" y="3718687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 </a:t>
            </a:r>
            <a:r>
              <a:rPr lang="en-US" sz="2400" i="1" dirty="0"/>
              <a:t>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056217F-0EFE-6666-D8AB-D0F4A3720361}"/>
              </a:ext>
            </a:extLst>
          </p:cNvPr>
          <p:cNvSpPr txBox="1"/>
          <p:nvPr/>
        </p:nvSpPr>
        <p:spPr>
          <a:xfrm>
            <a:off x="5806250" y="4297911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mpleSoft" panose="02000000000000000000" pitchFamily="2" charset="0"/>
              </a:rPr>
              <a:t>?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2AD8423-8F6E-01DD-C6BF-CD1BF00237CF}"/>
              </a:ext>
            </a:extLst>
          </p:cNvPr>
          <p:cNvSpPr txBox="1"/>
          <p:nvPr/>
        </p:nvSpPr>
        <p:spPr>
          <a:xfrm>
            <a:off x="6241665" y="3143749"/>
            <a:ext cx="5018743" cy="2308324"/>
          </a:xfrm>
          <a:prstGeom prst="rect">
            <a:avLst/>
          </a:prstGeom>
          <a:solidFill>
            <a:srgbClr val="D8F3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Bài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giải</a:t>
            </a:r>
            <a:endParaRPr lang="en-US" sz="2400" dirty="0"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  <a:p>
            <a:pPr algn="ctr"/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Số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lít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nước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mắm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ở can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thứ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nhất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là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:</a:t>
            </a:r>
          </a:p>
          <a:p>
            <a:pPr algn="ctr"/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5 x </a:t>
            </a:r>
            <a:r>
              <a:rPr lang="en-US" sz="2400" dirty="0">
                <a:highlight>
                  <a:srgbClr val="FFFF00"/>
                </a:highlight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 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(</a:t>
            </a:r>
            <a:r>
              <a:rPr lang="en-US" sz="2400" i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)</a:t>
            </a:r>
          </a:p>
          <a:p>
            <a:pPr algn="ctr"/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Số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lít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nước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mắm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ở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cả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hai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can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là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:</a:t>
            </a:r>
          </a:p>
          <a:p>
            <a:pPr algn="ctr"/>
            <a:r>
              <a:rPr lang="en-US" sz="2400" dirty="0">
                <a:highlight>
                  <a:srgbClr val="FFFF00"/>
                </a:highlight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  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 + </a:t>
            </a:r>
            <a:r>
              <a:rPr lang="en-US" sz="2400" dirty="0">
                <a:highlight>
                  <a:srgbClr val="FFFF00"/>
                </a:highlight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(</a:t>
            </a:r>
            <a:r>
              <a:rPr lang="en-US" sz="2400" i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)</a:t>
            </a:r>
          </a:p>
          <a:p>
            <a:pPr algn="ctr"/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Đáp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số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: </a:t>
            </a:r>
            <a:r>
              <a:rPr lang="en-US" sz="2400" dirty="0">
                <a:highlight>
                  <a:srgbClr val="FFFF00"/>
                </a:highlight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   </a:t>
            </a:r>
            <a:r>
              <a:rPr lang="en-US" sz="2400" i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nước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mắm</a:t>
            </a:r>
            <a:endParaRPr lang="en-US" sz="2400" dirty="0"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9" grpId="0"/>
      <p:bldP spid="20" grpId="0"/>
      <p:bldP spid="36" grpId="0" animBg="1"/>
      <p:bldP spid="37" grpId="0"/>
      <p:bldP spid="39" grpId="0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41">
            <a:extLst>
              <a:ext uri="{FF2B5EF4-FFF2-40B4-BE49-F238E27FC236}">
                <a16:creationId xmlns:a16="http://schemas.microsoft.com/office/drawing/2014/main" xmlns="" id="{6189DC23-1FD5-5863-D988-B03026E62F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486488" y="365497"/>
            <a:ext cx="2900428" cy="1833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BAAD0C-47A9-1DB9-E5AC-8B06F08C4294}"/>
              </a:ext>
            </a:extLst>
          </p:cNvPr>
          <p:cNvSpPr txBox="1"/>
          <p:nvPr/>
        </p:nvSpPr>
        <p:spPr>
          <a:xfrm>
            <a:off x="3702395" y="592585"/>
            <a:ext cx="4787209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Bài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giải</a:t>
            </a:r>
            <a:endParaRPr lang="en-US" sz="2400" dirty="0"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Số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lít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nước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mắm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ở can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thứ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nhất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là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5 x </a:t>
            </a:r>
            <a:r>
              <a:rPr lang="en-US" sz="2400" dirty="0">
                <a:highlight>
                  <a:srgbClr val="FFFF00"/>
                </a:highlight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3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15 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(</a:t>
            </a:r>
            <a:r>
              <a:rPr lang="en-US" sz="2400" i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Số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lít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nước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mắm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ở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cả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hai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can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là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highlight>
                  <a:srgbClr val="FFFF00"/>
                </a:highlight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15 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+ </a:t>
            </a:r>
            <a:r>
              <a:rPr lang="en-US" sz="2400" dirty="0">
                <a:highlight>
                  <a:srgbClr val="FFFF00"/>
                </a:highlight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5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15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(</a:t>
            </a:r>
            <a:r>
              <a:rPr lang="en-US" sz="2400" i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Đáp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số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: </a:t>
            </a:r>
            <a:r>
              <a:rPr lang="en-US" sz="2400" dirty="0" err="1">
                <a:highlight>
                  <a:srgbClr val="FFFF00"/>
                </a:highlight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20</a:t>
            </a:r>
            <a:r>
              <a:rPr lang="en-US" sz="2400" i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nước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mắm</a:t>
            </a:r>
            <a:endParaRPr lang="en-US" sz="2400" dirty="0"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11BBD492-91BF-E4FA-EBFF-47EA63BF1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4428448"/>
            <a:ext cx="6818251" cy="21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0">
            <a:extLst>
              <a:ext uri="{FF2B5EF4-FFF2-40B4-BE49-F238E27FC236}">
                <a16:creationId xmlns:a16="http://schemas.microsoft.com/office/drawing/2014/main" xmlns="" id="{0F2965FE-F3E9-F207-C8C2-F2BE3DE899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>
            <a:off x="8547881" y="199427"/>
            <a:ext cx="2900428" cy="1833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50971C-8072-9308-53A7-4C0798A5D8D3}"/>
              </a:ext>
            </a:extLst>
          </p:cNvPr>
          <p:cNvSpPr txBox="1"/>
          <p:nvPr/>
        </p:nvSpPr>
        <p:spPr>
          <a:xfrm>
            <a:off x="478397" y="1116126"/>
            <a:ext cx="10846671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gấp được 10 cái thuyền, Nam gấp được ít hơn  Mai 3 cái thuyền. Hỏi cả hai bạn gấp được bao nhiêu cái thuyền.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27DFCB3E-B5D7-6B61-C932-6264769ECF3C}"/>
              </a:ext>
            </a:extLst>
          </p:cNvPr>
          <p:cNvSpPr/>
          <p:nvPr/>
        </p:nvSpPr>
        <p:spPr>
          <a:xfrm>
            <a:off x="4639454" y="244434"/>
            <a:ext cx="2653259" cy="8266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CFEA778-A781-4443-4634-34691DBE6E1E}"/>
              </a:ext>
            </a:extLst>
          </p:cNvPr>
          <p:cNvSpPr txBox="1"/>
          <p:nvPr/>
        </p:nvSpPr>
        <p:spPr>
          <a:xfrm>
            <a:off x="6033543" y="3220555"/>
            <a:ext cx="5259727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giải</a:t>
            </a:r>
            <a:endParaRPr lang="en-US" sz="2800" b="1" dirty="0"/>
          </a:p>
          <a:p>
            <a:pPr algn="ctr"/>
            <a:r>
              <a:rPr lang="en-US" sz="2800" dirty="0"/>
              <a:t>Nam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 </a:t>
            </a:r>
          </a:p>
          <a:p>
            <a:pPr algn="ctr"/>
            <a:r>
              <a:rPr lang="en-US" sz="2800" dirty="0"/>
              <a:t>10- 3 = 7 ( </a:t>
            </a:r>
            <a:r>
              <a:rPr lang="en-US" sz="2800" dirty="0" err="1"/>
              <a:t>cái</a:t>
            </a:r>
            <a:r>
              <a:rPr lang="en-US" sz="2800" dirty="0"/>
              <a:t>)</a:t>
            </a:r>
          </a:p>
          <a:p>
            <a:pPr algn="ctr"/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 algn="ctr"/>
            <a:r>
              <a:rPr lang="en-US" sz="2800" dirty="0"/>
              <a:t>10 + 7 = 17 (</a:t>
            </a:r>
            <a:r>
              <a:rPr lang="en-US" sz="2800" dirty="0" err="1"/>
              <a:t>cái</a:t>
            </a:r>
            <a:r>
              <a:rPr lang="en-US" sz="2800" dirty="0"/>
              <a:t>)</a:t>
            </a:r>
          </a:p>
          <a:p>
            <a:pPr algn="ctr"/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17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4BA2C49-B20B-1167-EC4C-17EBA88FF195}"/>
              </a:ext>
            </a:extLst>
          </p:cNvPr>
          <p:cNvSpPr txBox="1"/>
          <p:nvPr/>
        </p:nvSpPr>
        <p:spPr>
          <a:xfrm>
            <a:off x="719528" y="4809780"/>
            <a:ext cx="1096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Mai: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D16628B-732A-0F61-7888-47F6812E83C1}"/>
              </a:ext>
            </a:extLst>
          </p:cNvPr>
          <p:cNvSpPr txBox="1"/>
          <p:nvPr/>
        </p:nvSpPr>
        <p:spPr>
          <a:xfrm>
            <a:off x="898729" y="4150213"/>
            <a:ext cx="103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928C238-4673-9D1B-E3D4-1C640B550864}"/>
              </a:ext>
            </a:extLst>
          </p:cNvPr>
          <p:cNvCxnSpPr>
            <a:cxnSpLocks/>
          </p:cNvCxnSpPr>
          <p:nvPr/>
        </p:nvCxnSpPr>
        <p:spPr>
          <a:xfrm flipV="1">
            <a:off x="1816308" y="5040612"/>
            <a:ext cx="2965554" cy="35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695C76C9-B680-E2D0-97C6-9B50A0EFB920}"/>
              </a:ext>
            </a:extLst>
          </p:cNvPr>
          <p:cNvCxnSpPr>
            <a:cxnSpLocks/>
          </p:cNvCxnSpPr>
          <p:nvPr/>
        </p:nvCxnSpPr>
        <p:spPr>
          <a:xfrm>
            <a:off x="1821594" y="42212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F76C977-2E91-5E64-DB79-A98155AF89F7}"/>
              </a:ext>
            </a:extLst>
          </p:cNvPr>
          <p:cNvCxnSpPr>
            <a:cxnSpLocks/>
          </p:cNvCxnSpPr>
          <p:nvPr/>
        </p:nvCxnSpPr>
        <p:spPr>
          <a:xfrm>
            <a:off x="3840267" y="42237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073B99C-F308-6692-B6A3-EF1F5F65A541}"/>
              </a:ext>
            </a:extLst>
          </p:cNvPr>
          <p:cNvCxnSpPr>
            <a:cxnSpLocks/>
          </p:cNvCxnSpPr>
          <p:nvPr/>
        </p:nvCxnSpPr>
        <p:spPr>
          <a:xfrm>
            <a:off x="1811605" y="489332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0DBE0AB-07D2-503D-7475-FE7524EF664D}"/>
              </a:ext>
            </a:extLst>
          </p:cNvPr>
          <p:cNvCxnSpPr>
            <a:cxnSpLocks/>
          </p:cNvCxnSpPr>
          <p:nvPr/>
        </p:nvCxnSpPr>
        <p:spPr>
          <a:xfrm>
            <a:off x="4774647" y="488083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6F26A654-A031-0429-1AF3-08B1A0AF67F0}"/>
              </a:ext>
            </a:extLst>
          </p:cNvPr>
          <p:cNvCxnSpPr>
            <a:cxnSpLocks/>
          </p:cNvCxnSpPr>
          <p:nvPr/>
        </p:nvCxnSpPr>
        <p:spPr>
          <a:xfrm>
            <a:off x="1823803" y="4378777"/>
            <a:ext cx="202866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401788A3-E462-2814-92E2-4AA8E993A4DE}"/>
              </a:ext>
            </a:extLst>
          </p:cNvPr>
          <p:cNvCxnSpPr>
            <a:cxnSpLocks/>
          </p:cNvCxnSpPr>
          <p:nvPr/>
        </p:nvCxnSpPr>
        <p:spPr>
          <a:xfrm>
            <a:off x="3837767" y="435464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xmlns="" id="{6DA9A2BA-215E-BC8E-2A7E-7D4F3044F665}"/>
              </a:ext>
            </a:extLst>
          </p:cNvPr>
          <p:cNvSpPr/>
          <p:nvPr/>
        </p:nvSpPr>
        <p:spPr>
          <a:xfrm>
            <a:off x="4954517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CE69F9F-BD35-BB16-DE13-A08218F7CC61}"/>
              </a:ext>
            </a:extLst>
          </p:cNvPr>
          <p:cNvSpPr txBox="1"/>
          <p:nvPr/>
        </p:nvSpPr>
        <p:spPr>
          <a:xfrm>
            <a:off x="2440503" y="5218654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 </a:t>
            </a:r>
            <a:r>
              <a:rPr lang="en-US" sz="2400" dirty="0" err="1"/>
              <a:t>cái</a:t>
            </a:r>
            <a:endParaRPr lang="en-US" sz="2400" dirty="0"/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xmlns="" id="{E2529B61-6B2A-6551-78DD-2657C49B62DE}"/>
              </a:ext>
            </a:extLst>
          </p:cNvPr>
          <p:cNvSpPr/>
          <p:nvPr/>
        </p:nvSpPr>
        <p:spPr>
          <a:xfrm rot="5400000">
            <a:off x="3178967" y="3719270"/>
            <a:ext cx="233302" cy="294363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3BDA417-A07E-AA39-9DEC-20077F6B8071}"/>
              </a:ext>
            </a:extLst>
          </p:cNvPr>
          <p:cNvSpPr txBox="1"/>
          <p:nvPr/>
        </p:nvSpPr>
        <p:spPr>
          <a:xfrm>
            <a:off x="5119086" y="4274939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? </a:t>
            </a:r>
            <a:r>
              <a:rPr lang="en-US" sz="2400" dirty="0" err="1"/>
              <a:t>cái</a:t>
            </a:r>
            <a:endParaRPr lang="en-US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FB8170B-C6A4-6D8C-614B-4B621D25E07B}"/>
              </a:ext>
            </a:extLst>
          </p:cNvPr>
          <p:cNvSpPr txBox="1"/>
          <p:nvPr/>
        </p:nvSpPr>
        <p:spPr>
          <a:xfrm>
            <a:off x="2555142" y="3392351"/>
            <a:ext cx="1284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</a:p>
        </p:txBody>
      </p:sp>
      <p:pic>
        <p:nvPicPr>
          <p:cNvPr id="102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xmlns="" id="{6FD8E7B5-8E46-6DEB-6892-E0142FEC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4" y="6087249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xmlns="" id="{83E261F4-411F-00F2-905F-E039F4AF2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5" y="608724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xmlns="" id="{947FD0E1-BBB5-7481-DD42-3FB44FCC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87" y="6087246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xmlns="" id="{900368F4-14C1-29B5-6911-191198B98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56" y="6087247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xmlns="" id="{82BBC92E-1CF7-3444-6B3D-569AF6D4D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1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xmlns="" id="{82FCC8AA-7994-8002-70A2-E153C8A0D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0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xmlns="" id="{B0B51782-D929-2F83-D268-767F4FD3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00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xmlns="" id="{2CA7CDE6-5041-2654-10C4-5F4ED9DBD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0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xmlns="" id="{187E2743-1F1B-FCBC-E8AA-0890C44C1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37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xmlns="" id="{2985D738-7841-134A-360F-785937F4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36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xmlns="" id="{6270C107-4A0D-5C19-3ECC-79FDCC380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832" y="6103190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xmlns="" id="{382738EB-C9B8-C6DE-A1B2-F2E0BCD2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180" y="6094194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xmlns="" id="{832EE971-D312-0C49-161E-D5A0A612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37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806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24" grpId="0" animBg="1"/>
      <p:bldP spid="25" grpId="0"/>
      <p:bldP spid="26" grpId="0" animBg="1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28" y="323722"/>
            <a:ext cx="10625544" cy="6316089"/>
          </a:xfrm>
          <a:prstGeom prst="rect">
            <a:avLst/>
          </a:prstGeom>
        </p:spPr>
      </p:pic>
      <p:sp>
        <p:nvSpPr>
          <p:cNvPr id="20" name="矩形 20">
            <a:extLst>
              <a:ext uri="{FF2B5EF4-FFF2-40B4-BE49-F238E27FC236}">
                <a16:creationId xmlns:a16="http://schemas.microsoft.com/office/drawing/2014/main" xmlns="" id="{AD984314-0CF6-B85E-F34A-7CCA688769E7}"/>
              </a:ext>
            </a:extLst>
          </p:cNvPr>
          <p:cNvSpPr/>
          <p:nvPr/>
        </p:nvSpPr>
        <p:spPr>
          <a:xfrm>
            <a:off x="2183446" y="4782679"/>
            <a:ext cx="784114" cy="615523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 algn="ctr" defTabSz="1245314">
              <a:defRPr/>
            </a:pPr>
            <a:endParaRPr lang="zh-CN" altLang="en-US" sz="3200" b="1" kern="0" dirty="0">
              <a:solidFill>
                <a:schemeClr val="accent2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2" descr="C:\Users\Administrator\Desktop\微立体创业计划\001.png">
            <a:extLst>
              <a:ext uri="{FF2B5EF4-FFF2-40B4-BE49-F238E27FC236}">
                <a16:creationId xmlns:a16="http://schemas.microsoft.com/office/drawing/2014/main" xmlns="" id="{8EA18440-C719-AF11-A546-0CABC2FB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42" y="2012456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istrator\Desktop\微立体创业计划\002.png">
            <a:extLst>
              <a:ext uri="{FF2B5EF4-FFF2-40B4-BE49-F238E27FC236}">
                <a16:creationId xmlns:a16="http://schemas.microsoft.com/office/drawing/2014/main" xmlns="" id="{196E5928-E1B6-B71A-8E94-250FBE1C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1" y="2042401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esktop\微立体创业计划\001.png">
            <a:extLst>
              <a:ext uri="{FF2B5EF4-FFF2-40B4-BE49-F238E27FC236}">
                <a16:creationId xmlns:a16="http://schemas.microsoft.com/office/drawing/2014/main" xmlns="" id="{EB7B22EA-30BA-1093-FDD6-92AA89AB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33" y="4738264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微立体创业计划\001.png">
            <a:extLst>
              <a:ext uri="{FF2B5EF4-FFF2-40B4-BE49-F238E27FC236}">
                <a16:creationId xmlns:a16="http://schemas.microsoft.com/office/drawing/2014/main" xmlns="" id="{018DF73B-A6B8-4468-19F9-B5B00F12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60" y="3401069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502A481-18B3-3ECC-EAFF-62A5F4345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0" y="444265"/>
            <a:ext cx="714282" cy="987295"/>
          </a:xfrm>
          <a:prstGeom prst="rect">
            <a:avLst/>
          </a:prstGeom>
        </p:spPr>
      </p:pic>
      <p:pic>
        <p:nvPicPr>
          <p:cNvPr id="26" name="Picture 3" descr="C:\Users\Administrator\Desktop\微立体创业计划\002.png">
            <a:extLst>
              <a:ext uri="{FF2B5EF4-FFF2-40B4-BE49-F238E27FC236}">
                <a16:creationId xmlns:a16="http://schemas.microsoft.com/office/drawing/2014/main" xmlns="" id="{5B49DD03-8403-A554-E158-2DA6C97AC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53" y="4789682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dministrator\Desktop\微立体创业计划\002.png">
            <a:extLst>
              <a:ext uri="{FF2B5EF4-FFF2-40B4-BE49-F238E27FC236}">
                <a16:creationId xmlns:a16="http://schemas.microsoft.com/office/drawing/2014/main" xmlns="" id="{FE8E6313-1273-F4FA-DD8A-980B0540A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0" y="3393169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2BE614B-886B-C4F0-9715-2E3A8765ABAD}"/>
              </a:ext>
            </a:extLst>
          </p:cNvPr>
          <p:cNvSpPr txBox="1"/>
          <p:nvPr/>
        </p:nvSpPr>
        <p:spPr>
          <a:xfrm>
            <a:off x="2076138" y="2383436"/>
            <a:ext cx="70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5314">
              <a:defRPr/>
            </a:pPr>
            <a:r>
              <a:rPr lang="en-US" altLang="zh-CN" sz="36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D1E838-B61B-8A4E-4848-279A1C9CC28F}"/>
              </a:ext>
            </a:extLst>
          </p:cNvPr>
          <p:cNvSpPr txBox="1"/>
          <p:nvPr/>
        </p:nvSpPr>
        <p:spPr>
          <a:xfrm>
            <a:off x="2076138" y="3739923"/>
            <a:ext cx="70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A027A3-A9E8-25F7-3F03-78EA54266E28}"/>
              </a:ext>
            </a:extLst>
          </p:cNvPr>
          <p:cNvSpPr txBox="1"/>
          <p:nvPr/>
        </p:nvSpPr>
        <p:spPr>
          <a:xfrm>
            <a:off x="1993692" y="5088510"/>
            <a:ext cx="6670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xmlns="" id="{B0DCC32D-EDC3-94F3-17EE-42AFBFE8BD3F}"/>
              </a:ext>
            </a:extLst>
          </p:cNvPr>
          <p:cNvSpPr/>
          <p:nvPr/>
        </p:nvSpPr>
        <p:spPr>
          <a:xfrm>
            <a:off x="1424908" y="323722"/>
            <a:ext cx="9727773" cy="178447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FAEB8BB-9C38-70F1-35D0-63B6EF79B115}"/>
              </a:ext>
            </a:extLst>
          </p:cNvPr>
          <p:cNvSpPr txBox="1"/>
          <p:nvPr/>
        </p:nvSpPr>
        <p:spPr>
          <a:xfrm>
            <a:off x="3069509" y="2473847"/>
            <a:ext cx="6097248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hiểu, phân tích, tóm tắt đề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D4BC7E2-F9F7-DF23-E910-AAEC409C7A6B}"/>
              </a:ext>
            </a:extLst>
          </p:cNvPr>
          <p:cNvSpPr txBox="1"/>
          <p:nvPr/>
        </p:nvSpPr>
        <p:spPr>
          <a:xfrm>
            <a:off x="3097765" y="3857278"/>
            <a:ext cx="6097248" cy="678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83BC973-81BD-1EDE-BC9B-9AD030933592}"/>
              </a:ext>
            </a:extLst>
          </p:cNvPr>
          <p:cNvSpPr txBox="1"/>
          <p:nvPr/>
        </p:nvSpPr>
        <p:spPr>
          <a:xfrm>
            <a:off x="3132042" y="5220858"/>
            <a:ext cx="6097248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7352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0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443245" y="833450"/>
            <a:ext cx="5145961" cy="176990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97DBABFE-F5A5-3D10-B69C-F4ECD4F68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80" y="3818312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562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xmlns="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</a:rPr>
              <a:t>Bài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toán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xmlns="" id="{39958A15-EFCE-948B-1DB2-60AB7880B35C}"/>
              </a:ext>
            </a:extLst>
          </p:cNvPr>
          <p:cNvSpPr/>
          <p:nvPr/>
        </p:nvSpPr>
        <p:spPr>
          <a:xfrm>
            <a:off x="921396" y="1655924"/>
            <a:ext cx="10027660" cy="283620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Nam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9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bi. </a:t>
            </a:r>
            <a:r>
              <a:rPr lang="en-US" sz="4000" dirty="0" err="1">
                <a:solidFill>
                  <a:schemeClr val="tx2"/>
                </a:solidFill>
              </a:rPr>
              <a:t>Hà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nhiều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hơn</a:t>
            </a:r>
            <a:r>
              <a:rPr lang="en-US" sz="4000" dirty="0">
                <a:solidFill>
                  <a:schemeClr val="tx2"/>
                </a:solidFill>
              </a:rPr>
              <a:t> Nam 5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bi. </a:t>
            </a:r>
            <a:r>
              <a:rPr lang="en-US" sz="4000" dirty="0" err="1">
                <a:solidFill>
                  <a:schemeClr val="tx2"/>
                </a:solidFill>
              </a:rPr>
              <a:t>Hỏi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Hà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bao </a:t>
            </a:r>
            <a:r>
              <a:rPr lang="en-US" sz="4000" dirty="0" err="1">
                <a:solidFill>
                  <a:schemeClr val="tx2"/>
                </a:solidFill>
              </a:rPr>
              <a:t>nhiêu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bi?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81066C3-422B-128C-26DA-8608ADFF7456}"/>
              </a:ext>
            </a:extLst>
          </p:cNvPr>
          <p:cNvCxnSpPr/>
          <p:nvPr/>
        </p:nvCxnSpPr>
        <p:spPr>
          <a:xfrm>
            <a:off x="1601734" y="2982540"/>
            <a:ext cx="3663737" cy="0"/>
          </a:xfrm>
          <a:prstGeom prst="line">
            <a:avLst/>
          </a:prstGeom>
          <a:ln cmpd="sng">
            <a:solidFill>
              <a:srgbClr val="EBF1D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727E249-79B7-7E9B-351E-804A885BB394}"/>
              </a:ext>
            </a:extLst>
          </p:cNvPr>
          <p:cNvCxnSpPr>
            <a:cxnSpLocks/>
          </p:cNvCxnSpPr>
          <p:nvPr/>
        </p:nvCxnSpPr>
        <p:spPr>
          <a:xfrm>
            <a:off x="1503544" y="2982540"/>
            <a:ext cx="36944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69C1E28-40C8-C5AD-8790-F18D90CB5877}"/>
              </a:ext>
            </a:extLst>
          </p:cNvPr>
          <p:cNvCxnSpPr>
            <a:cxnSpLocks/>
          </p:cNvCxnSpPr>
          <p:nvPr/>
        </p:nvCxnSpPr>
        <p:spPr>
          <a:xfrm>
            <a:off x="5589705" y="3036182"/>
            <a:ext cx="614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52FC74A2-9A0D-136B-5897-E911AD6EDAD9}"/>
              </a:ext>
            </a:extLst>
          </p:cNvPr>
          <p:cNvCxnSpPr>
            <a:cxnSpLocks/>
          </p:cNvCxnSpPr>
          <p:nvPr/>
        </p:nvCxnSpPr>
        <p:spPr>
          <a:xfrm>
            <a:off x="7044154" y="3036182"/>
            <a:ext cx="35450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B26EB49-37AE-807F-FCB8-87D5B22AEB65}"/>
              </a:ext>
            </a:extLst>
          </p:cNvPr>
          <p:cNvCxnSpPr>
            <a:cxnSpLocks/>
          </p:cNvCxnSpPr>
          <p:nvPr/>
        </p:nvCxnSpPr>
        <p:spPr>
          <a:xfrm>
            <a:off x="1707793" y="3624304"/>
            <a:ext cx="18270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1DB3B7C8-A9D4-77BE-B77A-DF1648F16CCF}"/>
              </a:ext>
            </a:extLst>
          </p:cNvPr>
          <p:cNvCxnSpPr>
            <a:cxnSpLocks/>
          </p:cNvCxnSpPr>
          <p:nvPr/>
        </p:nvCxnSpPr>
        <p:spPr>
          <a:xfrm>
            <a:off x="3888757" y="3624304"/>
            <a:ext cx="7077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BBFE36B6-4F5B-DCC4-EB0F-F5C72E950E6B}"/>
              </a:ext>
            </a:extLst>
          </p:cNvPr>
          <p:cNvCxnSpPr>
            <a:cxnSpLocks/>
          </p:cNvCxnSpPr>
          <p:nvPr/>
        </p:nvCxnSpPr>
        <p:spPr>
          <a:xfrm>
            <a:off x="4756939" y="3624304"/>
            <a:ext cx="5330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xmlns="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</a:rPr>
              <a:t>Bài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giải</a:t>
            </a:r>
            <a:endParaRPr lang="en-US" sz="5400" dirty="0">
              <a:solidFill>
                <a:srgbClr val="FFFF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81066C3-422B-128C-26DA-8608ADFF7456}"/>
              </a:ext>
            </a:extLst>
          </p:cNvPr>
          <p:cNvCxnSpPr/>
          <p:nvPr/>
        </p:nvCxnSpPr>
        <p:spPr>
          <a:xfrm>
            <a:off x="1601734" y="2982540"/>
            <a:ext cx="3663737" cy="0"/>
          </a:xfrm>
          <a:prstGeom prst="line">
            <a:avLst/>
          </a:prstGeom>
          <a:ln cmpd="sng">
            <a:solidFill>
              <a:srgbClr val="EBF1D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Double Wave 1">
            <a:extLst>
              <a:ext uri="{FF2B5EF4-FFF2-40B4-BE49-F238E27FC236}">
                <a16:creationId xmlns:a16="http://schemas.microsoft.com/office/drawing/2014/main" xmlns="" id="{931D05D8-1D42-5612-5B8F-0968F1CAA050}"/>
              </a:ext>
            </a:extLst>
          </p:cNvPr>
          <p:cNvSpPr/>
          <p:nvPr/>
        </p:nvSpPr>
        <p:spPr>
          <a:xfrm>
            <a:off x="2227699" y="1655924"/>
            <a:ext cx="8058598" cy="3461219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</a:rPr>
              <a:t>Hà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có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số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viên</a:t>
            </a:r>
            <a:r>
              <a:rPr lang="en-US" sz="4400" dirty="0">
                <a:solidFill>
                  <a:schemeClr val="tx1"/>
                </a:solidFill>
              </a:rPr>
              <a:t> bi </a:t>
            </a:r>
            <a:r>
              <a:rPr lang="en-US" sz="4400" dirty="0" err="1">
                <a:solidFill>
                  <a:schemeClr val="tx1"/>
                </a:solidFill>
              </a:rPr>
              <a:t>là</a:t>
            </a:r>
            <a:r>
              <a:rPr lang="en-US" sz="44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</a:rPr>
              <a:t>9 + 5 = 14 ( </a:t>
            </a:r>
            <a:r>
              <a:rPr lang="en-US" sz="4400" dirty="0" err="1">
                <a:solidFill>
                  <a:schemeClr val="tx1"/>
                </a:solidFill>
              </a:rPr>
              <a:t>viên</a:t>
            </a:r>
            <a:r>
              <a:rPr lang="en-US" sz="4400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</a:rPr>
              <a:t>                    </a:t>
            </a:r>
            <a:r>
              <a:rPr lang="en-US" sz="4400" dirty="0" err="1">
                <a:solidFill>
                  <a:schemeClr val="tx1"/>
                </a:solidFill>
              </a:rPr>
              <a:t>Đáp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số</a:t>
            </a:r>
            <a:r>
              <a:rPr lang="en-US" sz="4400" dirty="0">
                <a:solidFill>
                  <a:schemeClr val="tx1"/>
                </a:solidFill>
              </a:rPr>
              <a:t>: 14 </a:t>
            </a:r>
            <a:r>
              <a:rPr lang="en-US" sz="4400" dirty="0" err="1">
                <a:solidFill>
                  <a:schemeClr val="tx1"/>
                </a:solidFill>
              </a:rPr>
              <a:t>viên</a:t>
            </a:r>
            <a:r>
              <a:rPr lang="en-US" sz="4400" dirty="0">
                <a:solidFill>
                  <a:schemeClr val="tx1"/>
                </a:solidFill>
              </a:rPr>
              <a:t> bi</a:t>
            </a:r>
          </a:p>
        </p:txBody>
      </p:sp>
    </p:spTree>
    <p:extLst>
      <p:ext uri="{BB962C8B-B14F-4D97-AF65-F5344CB8AC3E}">
        <p14:creationId xmlns:p14="http://schemas.microsoft.com/office/powerpoint/2010/main" val="837380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285FC2A-463D-8B12-5C74-FC52CE89AD7F}"/>
              </a:ext>
            </a:extLst>
          </p:cNvPr>
          <p:cNvSpPr/>
          <p:nvPr/>
        </p:nvSpPr>
        <p:spPr>
          <a:xfrm>
            <a:off x="527773" y="342717"/>
            <a:ext cx="10850063" cy="187250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7C1B5054-45D7-5FDF-2C83-410CFFF43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665770" y="135044"/>
            <a:ext cx="1347870" cy="13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D623D6-B180-F4E1-7369-4D7B565E32CF}"/>
              </a:ext>
            </a:extLst>
          </p:cNvPr>
          <p:cNvSpPr/>
          <p:nvPr/>
        </p:nvSpPr>
        <p:spPr>
          <a:xfrm>
            <a:off x="476639" y="227292"/>
            <a:ext cx="10901197" cy="1987926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12037B24-A7AA-578F-0CB7-E974E4E29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538807" y="218195"/>
            <a:ext cx="1347870" cy="14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589769F-CBDB-B5A8-A3FC-F258946ED358}"/>
              </a:ext>
            </a:extLst>
          </p:cNvPr>
          <p:cNvGrpSpPr/>
          <p:nvPr/>
        </p:nvGrpSpPr>
        <p:grpSpPr>
          <a:xfrm rot="21388221">
            <a:off x="1938153" y="289868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xmlns="" id="{FC8FCFEA-E9D3-86FB-336F-70D58368E1F6}"/>
                </a:ext>
              </a:extLst>
            </p:cNvPr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3" name="Cloud 12">
              <a:extLst>
                <a:ext uri="{FF2B5EF4-FFF2-40B4-BE49-F238E27FC236}">
                  <a16:creationId xmlns:a16="http://schemas.microsoft.com/office/drawing/2014/main" xmlns="" id="{C3AC7893-94FC-65A7-7ED7-DDFDE71A7900}"/>
                </a:ext>
              </a:extLst>
            </p:cNvPr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itle 6">
            <a:extLst>
              <a:ext uri="{FF2B5EF4-FFF2-40B4-BE49-F238E27FC236}">
                <a16:creationId xmlns:a16="http://schemas.microsoft.com/office/drawing/2014/main" xmlns="" id="{60F9FD4A-D05B-9331-A153-9B08A0B2DE09}"/>
              </a:ext>
            </a:extLst>
          </p:cNvPr>
          <p:cNvSpPr txBox="1">
            <a:spLocks/>
          </p:cNvSpPr>
          <p:nvPr/>
        </p:nvSpPr>
        <p:spPr>
          <a:xfrm rot="20944908">
            <a:off x="2323529" y="1111603"/>
            <a:ext cx="2301631" cy="681404"/>
          </a:xfrm>
          <a:prstGeom prst="rect">
            <a:avLst/>
          </a:prstGeom>
        </p:spPr>
        <p:txBody>
          <a:bodyPr spcFirstLastPara="1" numCol="1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C91748C-84C1-6F17-C5A5-13A4F9585853}"/>
              </a:ext>
            </a:extLst>
          </p:cNvPr>
          <p:cNvSpPr txBox="1"/>
          <p:nvPr/>
        </p:nvSpPr>
        <p:spPr>
          <a:xfrm>
            <a:off x="4822061" y="409995"/>
            <a:ext cx="7128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 NHÂN, PHÉP CHIA TRONG PHẠM VI 100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A5BBAD7-AF57-A1A0-D136-00C919F0C873}"/>
              </a:ext>
            </a:extLst>
          </p:cNvPr>
          <p:cNvGrpSpPr/>
          <p:nvPr/>
        </p:nvGrpSpPr>
        <p:grpSpPr>
          <a:xfrm>
            <a:off x="667062" y="2640393"/>
            <a:ext cx="10590551" cy="2096500"/>
            <a:chOff x="304800" y="2038350"/>
            <a:chExt cx="8458200" cy="1473493"/>
          </a:xfrm>
        </p:grpSpPr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xmlns="" id="{ECF46500-8A7D-E8BF-5BDB-EFD30843F3C2}"/>
                </a:ext>
              </a:extLst>
            </p:cNvPr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xmlns="" id="{8B62B37A-021A-BB1B-6521-FD3C27465E65}"/>
                </a:ext>
              </a:extLst>
            </p:cNvPr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F581F92-F54B-23CA-7256-C67070A0E9A7}"/>
              </a:ext>
            </a:extLst>
          </p:cNvPr>
          <p:cNvSpPr txBox="1"/>
          <p:nvPr/>
        </p:nvSpPr>
        <p:spPr>
          <a:xfrm>
            <a:off x="4675907" y="2679308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F10873A-FC9B-8EC4-416D-ADD0D471E662}"/>
              </a:ext>
            </a:extLst>
          </p:cNvPr>
          <p:cNvSpPr txBox="1"/>
          <p:nvPr/>
        </p:nvSpPr>
        <p:spPr>
          <a:xfrm>
            <a:off x="2116281" y="3342346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 (TIẾT 1)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2ADA3F6-9BFA-7496-8B17-22A8CCE78A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112" y="5400484"/>
            <a:ext cx="10725462" cy="121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F2DCB61-72C0-B04B-5F51-38CD1871A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411173"/>
            <a:ext cx="10616859" cy="5984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31D837-63D5-AE90-4233-34AA4F3CAB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3498" y="1210506"/>
            <a:ext cx="7793112" cy="38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xmlns="" id="{551D571D-CEC6-2DF4-CFBA-F40B12A4F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6"/>
          <a:stretch/>
        </p:blipFill>
        <p:spPr bwMode="auto">
          <a:xfrm>
            <a:off x="593968" y="287215"/>
            <a:ext cx="10691446" cy="62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04C2933-651A-5209-7BAB-9EA5FBA22315}"/>
              </a:ext>
            </a:extLst>
          </p:cNvPr>
          <p:cNvSpPr/>
          <p:nvPr/>
        </p:nvSpPr>
        <p:spPr>
          <a:xfrm>
            <a:off x="4822091" y="1390103"/>
            <a:ext cx="2235200" cy="9941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xmlns="" id="{F60A8F78-3559-5B4E-9CEC-166D6D5B5765}"/>
              </a:ext>
            </a:extLst>
          </p:cNvPr>
          <p:cNvSpPr/>
          <p:nvPr/>
        </p:nvSpPr>
        <p:spPr>
          <a:xfrm>
            <a:off x="938108" y="2538269"/>
            <a:ext cx="10151293" cy="3381439"/>
          </a:xfrm>
          <a:custGeom>
            <a:avLst/>
            <a:gdLst>
              <a:gd name="connsiteX0" fmla="*/ 10151293 w 10151293"/>
              <a:gd name="connsiteY0" fmla="*/ 211340 h 3381439"/>
              <a:gd name="connsiteX1" fmla="*/ 9939953 w 10151293"/>
              <a:gd name="connsiteY1" fmla="*/ 422680 h 3381439"/>
              <a:gd name="connsiteX2" fmla="*/ 9939953 w 10151293"/>
              <a:gd name="connsiteY2" fmla="*/ 211340 h 3381439"/>
              <a:gd name="connsiteX3" fmla="*/ 9834283 w 10151293"/>
              <a:gd name="connsiteY3" fmla="*/ 317010 h 3381439"/>
              <a:gd name="connsiteX4" fmla="*/ 9728613 w 10151293"/>
              <a:gd name="connsiteY4" fmla="*/ 211340 h 3381439"/>
              <a:gd name="connsiteX5" fmla="*/ 9728613 w 10151293"/>
              <a:gd name="connsiteY5" fmla="*/ 422680 h 3381439"/>
              <a:gd name="connsiteX6" fmla="*/ 8858462 w 10151293"/>
              <a:gd name="connsiteY6" fmla="*/ 422680 h 3381439"/>
              <a:gd name="connsiteX7" fmla="*/ 8369003 w 10151293"/>
              <a:gd name="connsiteY7" fmla="*/ 422680 h 3381439"/>
              <a:gd name="connsiteX8" fmla="*/ 7974716 w 10151293"/>
              <a:gd name="connsiteY8" fmla="*/ 422680 h 3381439"/>
              <a:gd name="connsiteX9" fmla="*/ 7390083 w 10151293"/>
              <a:gd name="connsiteY9" fmla="*/ 422680 h 3381439"/>
              <a:gd name="connsiteX10" fmla="*/ 6710278 w 10151293"/>
              <a:gd name="connsiteY10" fmla="*/ 422680 h 3381439"/>
              <a:gd name="connsiteX11" fmla="*/ 6125645 w 10151293"/>
              <a:gd name="connsiteY11" fmla="*/ 422680 h 3381439"/>
              <a:gd name="connsiteX12" fmla="*/ 5541013 w 10151293"/>
              <a:gd name="connsiteY12" fmla="*/ 422680 h 3381439"/>
              <a:gd name="connsiteX13" fmla="*/ 5146726 w 10151293"/>
              <a:gd name="connsiteY13" fmla="*/ 422680 h 3381439"/>
              <a:gd name="connsiteX14" fmla="*/ 4371748 w 10151293"/>
              <a:gd name="connsiteY14" fmla="*/ 422680 h 3381439"/>
              <a:gd name="connsiteX15" fmla="*/ 3501597 w 10151293"/>
              <a:gd name="connsiteY15" fmla="*/ 422680 h 3381439"/>
              <a:gd name="connsiteX16" fmla="*/ 3107310 w 10151293"/>
              <a:gd name="connsiteY16" fmla="*/ 422680 h 3381439"/>
              <a:gd name="connsiteX17" fmla="*/ 2427505 w 10151293"/>
              <a:gd name="connsiteY17" fmla="*/ 422680 h 3381439"/>
              <a:gd name="connsiteX18" fmla="*/ 2033218 w 10151293"/>
              <a:gd name="connsiteY18" fmla="*/ 422680 h 3381439"/>
              <a:gd name="connsiteX19" fmla="*/ 1638931 w 10151293"/>
              <a:gd name="connsiteY19" fmla="*/ 422680 h 3381439"/>
              <a:gd name="connsiteX20" fmla="*/ 1054298 w 10151293"/>
              <a:gd name="connsiteY20" fmla="*/ 422680 h 3381439"/>
              <a:gd name="connsiteX21" fmla="*/ 211340 w 10151293"/>
              <a:gd name="connsiteY21" fmla="*/ 422680 h 3381439"/>
              <a:gd name="connsiteX22" fmla="*/ 0 w 10151293"/>
              <a:gd name="connsiteY22" fmla="*/ 634020 h 3381439"/>
              <a:gd name="connsiteX23" fmla="*/ 0 w 10151293"/>
              <a:gd name="connsiteY23" fmla="*/ 1318761 h 3381439"/>
              <a:gd name="connsiteX24" fmla="*/ 0 w 10151293"/>
              <a:gd name="connsiteY24" fmla="*/ 1927420 h 3381439"/>
              <a:gd name="connsiteX25" fmla="*/ 0 w 10151293"/>
              <a:gd name="connsiteY25" fmla="*/ 2612162 h 3381439"/>
              <a:gd name="connsiteX26" fmla="*/ 0 w 10151293"/>
              <a:gd name="connsiteY26" fmla="*/ 3170099 h 3381439"/>
              <a:gd name="connsiteX27" fmla="*/ 211340 w 10151293"/>
              <a:gd name="connsiteY27" fmla="*/ 3381439 h 3381439"/>
              <a:gd name="connsiteX28" fmla="*/ 422680 w 10151293"/>
              <a:gd name="connsiteY28" fmla="*/ 3170099 h 3381439"/>
              <a:gd name="connsiteX29" fmla="*/ 422680 w 10151293"/>
              <a:gd name="connsiteY29" fmla="*/ 2958759 h 3381439"/>
              <a:gd name="connsiteX30" fmla="*/ 1292831 w 10151293"/>
              <a:gd name="connsiteY30" fmla="*/ 2958759 h 3381439"/>
              <a:gd name="connsiteX31" fmla="*/ 1782290 w 10151293"/>
              <a:gd name="connsiteY31" fmla="*/ 2958759 h 3381439"/>
              <a:gd name="connsiteX32" fmla="*/ 2652441 w 10151293"/>
              <a:gd name="connsiteY32" fmla="*/ 2958759 h 3381439"/>
              <a:gd name="connsiteX33" fmla="*/ 3427419 w 10151293"/>
              <a:gd name="connsiteY33" fmla="*/ 2958759 h 3381439"/>
              <a:gd name="connsiteX34" fmla="*/ 4012052 w 10151293"/>
              <a:gd name="connsiteY34" fmla="*/ 2958759 h 3381439"/>
              <a:gd name="connsiteX35" fmla="*/ 4596684 w 10151293"/>
              <a:gd name="connsiteY35" fmla="*/ 2958759 h 3381439"/>
              <a:gd name="connsiteX36" fmla="*/ 5371662 w 10151293"/>
              <a:gd name="connsiteY36" fmla="*/ 2958759 h 3381439"/>
              <a:gd name="connsiteX37" fmla="*/ 6051467 w 10151293"/>
              <a:gd name="connsiteY37" fmla="*/ 2958759 h 3381439"/>
              <a:gd name="connsiteX38" fmla="*/ 6826445 w 10151293"/>
              <a:gd name="connsiteY38" fmla="*/ 2958759 h 3381439"/>
              <a:gd name="connsiteX39" fmla="*/ 7315905 w 10151293"/>
              <a:gd name="connsiteY39" fmla="*/ 2958759 h 3381439"/>
              <a:gd name="connsiteX40" fmla="*/ 7995710 w 10151293"/>
              <a:gd name="connsiteY40" fmla="*/ 2958759 h 3381439"/>
              <a:gd name="connsiteX41" fmla="*/ 8389997 w 10151293"/>
              <a:gd name="connsiteY41" fmla="*/ 2958759 h 3381439"/>
              <a:gd name="connsiteX42" fmla="*/ 9260148 w 10151293"/>
              <a:gd name="connsiteY42" fmla="*/ 2958759 h 3381439"/>
              <a:gd name="connsiteX43" fmla="*/ 9939953 w 10151293"/>
              <a:gd name="connsiteY43" fmla="*/ 2958759 h 3381439"/>
              <a:gd name="connsiteX44" fmla="*/ 10151293 w 10151293"/>
              <a:gd name="connsiteY44" fmla="*/ 2747419 h 3381439"/>
              <a:gd name="connsiteX45" fmla="*/ 10151293 w 10151293"/>
              <a:gd name="connsiteY45" fmla="*/ 2164121 h 3381439"/>
              <a:gd name="connsiteX46" fmla="*/ 10151293 w 10151293"/>
              <a:gd name="connsiteY46" fmla="*/ 1504740 h 3381439"/>
              <a:gd name="connsiteX47" fmla="*/ 10151293 w 10151293"/>
              <a:gd name="connsiteY47" fmla="*/ 870721 h 3381439"/>
              <a:gd name="connsiteX48" fmla="*/ 10151293 w 10151293"/>
              <a:gd name="connsiteY48" fmla="*/ 211340 h 3381439"/>
              <a:gd name="connsiteX49" fmla="*/ 211340 w 10151293"/>
              <a:gd name="connsiteY49" fmla="*/ 845360 h 3381439"/>
              <a:gd name="connsiteX50" fmla="*/ 422680 w 10151293"/>
              <a:gd name="connsiteY50" fmla="*/ 634020 h 3381439"/>
              <a:gd name="connsiteX51" fmla="*/ 317010 w 10151293"/>
              <a:gd name="connsiteY51" fmla="*/ 528350 h 3381439"/>
              <a:gd name="connsiteX52" fmla="*/ 211340 w 10151293"/>
              <a:gd name="connsiteY52" fmla="*/ 634020 h 3381439"/>
              <a:gd name="connsiteX53" fmla="*/ 211340 w 10151293"/>
              <a:gd name="connsiteY53" fmla="*/ 845360 h 3381439"/>
              <a:gd name="connsiteX0" fmla="*/ 211340 w 10151293"/>
              <a:gd name="connsiteY0" fmla="*/ 845360 h 3381439"/>
              <a:gd name="connsiteX1" fmla="*/ 422680 w 10151293"/>
              <a:gd name="connsiteY1" fmla="*/ 634020 h 3381439"/>
              <a:gd name="connsiteX2" fmla="*/ 317010 w 10151293"/>
              <a:gd name="connsiteY2" fmla="*/ 528350 h 3381439"/>
              <a:gd name="connsiteX3" fmla="*/ 211340 w 10151293"/>
              <a:gd name="connsiteY3" fmla="*/ 634020 h 3381439"/>
              <a:gd name="connsiteX4" fmla="*/ 211340 w 10151293"/>
              <a:gd name="connsiteY4" fmla="*/ 845360 h 3381439"/>
              <a:gd name="connsiteX5" fmla="*/ 9939953 w 10151293"/>
              <a:gd name="connsiteY5" fmla="*/ 422680 h 3381439"/>
              <a:gd name="connsiteX6" fmla="*/ 10151293 w 10151293"/>
              <a:gd name="connsiteY6" fmla="*/ 211340 h 3381439"/>
              <a:gd name="connsiteX7" fmla="*/ 9939953 w 10151293"/>
              <a:gd name="connsiteY7" fmla="*/ 0 h 3381439"/>
              <a:gd name="connsiteX8" fmla="*/ 9728613 w 10151293"/>
              <a:gd name="connsiteY8" fmla="*/ 211340 h 3381439"/>
              <a:gd name="connsiteX9" fmla="*/ 9834283 w 10151293"/>
              <a:gd name="connsiteY9" fmla="*/ 317010 h 3381439"/>
              <a:gd name="connsiteX10" fmla="*/ 9939953 w 10151293"/>
              <a:gd name="connsiteY10" fmla="*/ 211340 h 3381439"/>
              <a:gd name="connsiteX11" fmla="*/ 9939953 w 10151293"/>
              <a:gd name="connsiteY11" fmla="*/ 422680 h 3381439"/>
              <a:gd name="connsiteX0" fmla="*/ 0 w 10151293"/>
              <a:gd name="connsiteY0" fmla="*/ 634020 h 3381439"/>
              <a:gd name="connsiteX1" fmla="*/ 211340 w 10151293"/>
              <a:gd name="connsiteY1" fmla="*/ 422680 h 3381439"/>
              <a:gd name="connsiteX2" fmla="*/ 605627 w 10151293"/>
              <a:gd name="connsiteY2" fmla="*/ 422680 h 3381439"/>
              <a:gd name="connsiteX3" fmla="*/ 1095087 w 10151293"/>
              <a:gd name="connsiteY3" fmla="*/ 422680 h 3381439"/>
              <a:gd name="connsiteX4" fmla="*/ 1870065 w 10151293"/>
              <a:gd name="connsiteY4" fmla="*/ 422680 h 3381439"/>
              <a:gd name="connsiteX5" fmla="*/ 2645043 w 10151293"/>
              <a:gd name="connsiteY5" fmla="*/ 422680 h 3381439"/>
              <a:gd name="connsiteX6" fmla="*/ 3134502 w 10151293"/>
              <a:gd name="connsiteY6" fmla="*/ 422680 h 3381439"/>
              <a:gd name="connsiteX7" fmla="*/ 4004653 w 10151293"/>
              <a:gd name="connsiteY7" fmla="*/ 422680 h 3381439"/>
              <a:gd name="connsiteX8" fmla="*/ 4779631 w 10151293"/>
              <a:gd name="connsiteY8" fmla="*/ 422680 h 3381439"/>
              <a:gd name="connsiteX9" fmla="*/ 5173918 w 10151293"/>
              <a:gd name="connsiteY9" fmla="*/ 422680 h 3381439"/>
              <a:gd name="connsiteX10" fmla="*/ 5758551 w 10151293"/>
              <a:gd name="connsiteY10" fmla="*/ 422680 h 3381439"/>
              <a:gd name="connsiteX11" fmla="*/ 6152838 w 10151293"/>
              <a:gd name="connsiteY11" fmla="*/ 422680 h 3381439"/>
              <a:gd name="connsiteX12" fmla="*/ 6547125 w 10151293"/>
              <a:gd name="connsiteY12" fmla="*/ 422680 h 3381439"/>
              <a:gd name="connsiteX13" fmla="*/ 7131757 w 10151293"/>
              <a:gd name="connsiteY13" fmla="*/ 422680 h 3381439"/>
              <a:gd name="connsiteX14" fmla="*/ 7906735 w 10151293"/>
              <a:gd name="connsiteY14" fmla="*/ 422680 h 3381439"/>
              <a:gd name="connsiteX15" fmla="*/ 8301022 w 10151293"/>
              <a:gd name="connsiteY15" fmla="*/ 422680 h 3381439"/>
              <a:gd name="connsiteX16" fmla="*/ 8790482 w 10151293"/>
              <a:gd name="connsiteY16" fmla="*/ 422680 h 3381439"/>
              <a:gd name="connsiteX17" fmla="*/ 9728613 w 10151293"/>
              <a:gd name="connsiteY17" fmla="*/ 422680 h 3381439"/>
              <a:gd name="connsiteX18" fmla="*/ 9728613 w 10151293"/>
              <a:gd name="connsiteY18" fmla="*/ 211340 h 3381439"/>
              <a:gd name="connsiteX19" fmla="*/ 9939953 w 10151293"/>
              <a:gd name="connsiteY19" fmla="*/ 0 h 3381439"/>
              <a:gd name="connsiteX20" fmla="*/ 10151293 w 10151293"/>
              <a:gd name="connsiteY20" fmla="*/ 211340 h 3381439"/>
              <a:gd name="connsiteX21" fmla="*/ 10151293 w 10151293"/>
              <a:gd name="connsiteY21" fmla="*/ 845360 h 3381439"/>
              <a:gd name="connsiteX22" fmla="*/ 10151293 w 10151293"/>
              <a:gd name="connsiteY22" fmla="*/ 1504740 h 3381439"/>
              <a:gd name="connsiteX23" fmla="*/ 10151293 w 10151293"/>
              <a:gd name="connsiteY23" fmla="*/ 2088038 h 3381439"/>
              <a:gd name="connsiteX24" fmla="*/ 10151293 w 10151293"/>
              <a:gd name="connsiteY24" fmla="*/ 2747419 h 3381439"/>
              <a:gd name="connsiteX25" fmla="*/ 9939953 w 10151293"/>
              <a:gd name="connsiteY25" fmla="*/ 2958759 h 3381439"/>
              <a:gd name="connsiteX26" fmla="*/ 9260148 w 10151293"/>
              <a:gd name="connsiteY26" fmla="*/ 2958759 h 3381439"/>
              <a:gd name="connsiteX27" fmla="*/ 8675515 w 10151293"/>
              <a:gd name="connsiteY27" fmla="*/ 2958759 h 3381439"/>
              <a:gd name="connsiteX28" fmla="*/ 8090883 w 10151293"/>
              <a:gd name="connsiteY28" fmla="*/ 2958759 h 3381439"/>
              <a:gd name="connsiteX29" fmla="*/ 7315905 w 10151293"/>
              <a:gd name="connsiteY29" fmla="*/ 2958759 h 3381439"/>
              <a:gd name="connsiteX30" fmla="*/ 6921618 w 10151293"/>
              <a:gd name="connsiteY30" fmla="*/ 2958759 h 3381439"/>
              <a:gd name="connsiteX31" fmla="*/ 6241813 w 10151293"/>
              <a:gd name="connsiteY31" fmla="*/ 2958759 h 3381439"/>
              <a:gd name="connsiteX32" fmla="*/ 5657180 w 10151293"/>
              <a:gd name="connsiteY32" fmla="*/ 2958759 h 3381439"/>
              <a:gd name="connsiteX33" fmla="*/ 5167720 w 10151293"/>
              <a:gd name="connsiteY33" fmla="*/ 2958759 h 3381439"/>
              <a:gd name="connsiteX34" fmla="*/ 4392742 w 10151293"/>
              <a:gd name="connsiteY34" fmla="*/ 2958759 h 3381439"/>
              <a:gd name="connsiteX35" fmla="*/ 3617765 w 10151293"/>
              <a:gd name="connsiteY35" fmla="*/ 2958759 h 3381439"/>
              <a:gd name="connsiteX36" fmla="*/ 2937959 w 10151293"/>
              <a:gd name="connsiteY36" fmla="*/ 2958759 h 3381439"/>
              <a:gd name="connsiteX37" fmla="*/ 2162981 w 10151293"/>
              <a:gd name="connsiteY37" fmla="*/ 2958759 h 3381439"/>
              <a:gd name="connsiteX38" fmla="*/ 1673522 w 10151293"/>
              <a:gd name="connsiteY38" fmla="*/ 2958759 h 3381439"/>
              <a:gd name="connsiteX39" fmla="*/ 422680 w 10151293"/>
              <a:gd name="connsiteY39" fmla="*/ 2958759 h 3381439"/>
              <a:gd name="connsiteX40" fmla="*/ 422680 w 10151293"/>
              <a:gd name="connsiteY40" fmla="*/ 3170099 h 3381439"/>
              <a:gd name="connsiteX41" fmla="*/ 211340 w 10151293"/>
              <a:gd name="connsiteY41" fmla="*/ 3381439 h 3381439"/>
              <a:gd name="connsiteX42" fmla="*/ 0 w 10151293"/>
              <a:gd name="connsiteY42" fmla="*/ 3170099 h 3381439"/>
              <a:gd name="connsiteX43" fmla="*/ 0 w 10151293"/>
              <a:gd name="connsiteY43" fmla="*/ 2612162 h 3381439"/>
              <a:gd name="connsiteX44" fmla="*/ 0 w 10151293"/>
              <a:gd name="connsiteY44" fmla="*/ 2028863 h 3381439"/>
              <a:gd name="connsiteX45" fmla="*/ 0 w 10151293"/>
              <a:gd name="connsiteY45" fmla="*/ 1394844 h 3381439"/>
              <a:gd name="connsiteX46" fmla="*/ 0 w 10151293"/>
              <a:gd name="connsiteY46" fmla="*/ 634020 h 3381439"/>
              <a:gd name="connsiteX47" fmla="*/ 9728613 w 10151293"/>
              <a:gd name="connsiteY47" fmla="*/ 422680 h 3381439"/>
              <a:gd name="connsiteX48" fmla="*/ 9939953 w 10151293"/>
              <a:gd name="connsiteY48" fmla="*/ 422680 h 3381439"/>
              <a:gd name="connsiteX49" fmla="*/ 10151293 w 10151293"/>
              <a:gd name="connsiteY49" fmla="*/ 211340 h 3381439"/>
              <a:gd name="connsiteX50" fmla="*/ 9939953 w 10151293"/>
              <a:gd name="connsiteY50" fmla="*/ 422680 h 3381439"/>
              <a:gd name="connsiteX51" fmla="*/ 9939953 w 10151293"/>
              <a:gd name="connsiteY51" fmla="*/ 211340 h 3381439"/>
              <a:gd name="connsiteX52" fmla="*/ 9834283 w 10151293"/>
              <a:gd name="connsiteY52" fmla="*/ 317010 h 3381439"/>
              <a:gd name="connsiteX53" fmla="*/ 9728613 w 10151293"/>
              <a:gd name="connsiteY53" fmla="*/ 211340 h 3381439"/>
              <a:gd name="connsiteX54" fmla="*/ 211340 w 10151293"/>
              <a:gd name="connsiteY54" fmla="*/ 845360 h 3381439"/>
              <a:gd name="connsiteX55" fmla="*/ 211340 w 10151293"/>
              <a:gd name="connsiteY55" fmla="*/ 634020 h 3381439"/>
              <a:gd name="connsiteX56" fmla="*/ 317010 w 10151293"/>
              <a:gd name="connsiteY56" fmla="*/ 528350 h 3381439"/>
              <a:gd name="connsiteX57" fmla="*/ 422680 w 10151293"/>
              <a:gd name="connsiteY57" fmla="*/ 634020 h 3381439"/>
              <a:gd name="connsiteX58" fmla="*/ 211340 w 10151293"/>
              <a:gd name="connsiteY58" fmla="*/ 845360 h 3381439"/>
              <a:gd name="connsiteX59" fmla="*/ 0 w 10151293"/>
              <a:gd name="connsiteY59" fmla="*/ 634020 h 3381439"/>
              <a:gd name="connsiteX60" fmla="*/ 422680 w 10151293"/>
              <a:gd name="connsiteY60" fmla="*/ 634020 h 3381439"/>
              <a:gd name="connsiteX61" fmla="*/ 422680 w 10151293"/>
              <a:gd name="connsiteY61" fmla="*/ 1145463 h 3381439"/>
              <a:gd name="connsiteX62" fmla="*/ 422680 w 10151293"/>
              <a:gd name="connsiteY62" fmla="*/ 1656905 h 3381439"/>
              <a:gd name="connsiteX63" fmla="*/ 422680 w 10151293"/>
              <a:gd name="connsiteY63" fmla="*/ 2191595 h 3381439"/>
              <a:gd name="connsiteX64" fmla="*/ 422680 w 10151293"/>
              <a:gd name="connsiteY64" fmla="*/ 2958759 h 338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151293" h="3381439" stroke="0" extrusionOk="0">
                <a:moveTo>
                  <a:pt x="10151293" y="211340"/>
                </a:moveTo>
                <a:cubicBezTo>
                  <a:pt x="10089609" y="289102"/>
                  <a:pt x="10007944" y="353245"/>
                  <a:pt x="9939953" y="422680"/>
                </a:cubicBezTo>
                <a:cubicBezTo>
                  <a:pt x="9940102" y="341772"/>
                  <a:pt x="9944789" y="285260"/>
                  <a:pt x="9939953" y="211340"/>
                </a:cubicBezTo>
                <a:cubicBezTo>
                  <a:pt x="9941417" y="272659"/>
                  <a:pt x="9901164" y="322968"/>
                  <a:pt x="9834283" y="317010"/>
                </a:cubicBezTo>
                <a:cubicBezTo>
                  <a:pt x="9774482" y="320840"/>
                  <a:pt x="9725630" y="265226"/>
                  <a:pt x="9728613" y="211340"/>
                </a:cubicBezTo>
                <a:cubicBezTo>
                  <a:pt x="9733304" y="300730"/>
                  <a:pt x="9735581" y="345924"/>
                  <a:pt x="9728613" y="422680"/>
                </a:cubicBezTo>
                <a:cubicBezTo>
                  <a:pt x="9325284" y="458329"/>
                  <a:pt x="9123807" y="453525"/>
                  <a:pt x="8858462" y="422680"/>
                </a:cubicBezTo>
                <a:cubicBezTo>
                  <a:pt x="8593117" y="391835"/>
                  <a:pt x="8520238" y="418269"/>
                  <a:pt x="8369003" y="422680"/>
                </a:cubicBezTo>
                <a:cubicBezTo>
                  <a:pt x="8217768" y="427091"/>
                  <a:pt x="8076798" y="435832"/>
                  <a:pt x="7974716" y="422680"/>
                </a:cubicBezTo>
                <a:cubicBezTo>
                  <a:pt x="7872634" y="409528"/>
                  <a:pt x="7557688" y="431527"/>
                  <a:pt x="7390083" y="422680"/>
                </a:cubicBezTo>
                <a:cubicBezTo>
                  <a:pt x="7222478" y="413833"/>
                  <a:pt x="6996148" y="412226"/>
                  <a:pt x="6710278" y="422680"/>
                </a:cubicBezTo>
                <a:cubicBezTo>
                  <a:pt x="6424409" y="433134"/>
                  <a:pt x="6331461" y="430667"/>
                  <a:pt x="6125645" y="422680"/>
                </a:cubicBezTo>
                <a:cubicBezTo>
                  <a:pt x="5919829" y="414693"/>
                  <a:pt x="5692053" y="439034"/>
                  <a:pt x="5541013" y="422680"/>
                </a:cubicBezTo>
                <a:cubicBezTo>
                  <a:pt x="5389973" y="406326"/>
                  <a:pt x="5324224" y="423571"/>
                  <a:pt x="5146726" y="422680"/>
                </a:cubicBezTo>
                <a:cubicBezTo>
                  <a:pt x="4969228" y="421789"/>
                  <a:pt x="4558327" y="408607"/>
                  <a:pt x="4371748" y="422680"/>
                </a:cubicBezTo>
                <a:cubicBezTo>
                  <a:pt x="4185169" y="436753"/>
                  <a:pt x="3841439" y="437160"/>
                  <a:pt x="3501597" y="422680"/>
                </a:cubicBezTo>
                <a:cubicBezTo>
                  <a:pt x="3161755" y="408200"/>
                  <a:pt x="3211034" y="410920"/>
                  <a:pt x="3107310" y="422680"/>
                </a:cubicBezTo>
                <a:cubicBezTo>
                  <a:pt x="3003586" y="434440"/>
                  <a:pt x="2649980" y="397220"/>
                  <a:pt x="2427505" y="422680"/>
                </a:cubicBezTo>
                <a:cubicBezTo>
                  <a:pt x="2205030" y="448140"/>
                  <a:pt x="2192055" y="442231"/>
                  <a:pt x="2033218" y="422680"/>
                </a:cubicBezTo>
                <a:cubicBezTo>
                  <a:pt x="1874381" y="403129"/>
                  <a:pt x="1743985" y="429331"/>
                  <a:pt x="1638931" y="422680"/>
                </a:cubicBezTo>
                <a:cubicBezTo>
                  <a:pt x="1533877" y="416029"/>
                  <a:pt x="1197008" y="437056"/>
                  <a:pt x="1054298" y="422680"/>
                </a:cubicBezTo>
                <a:cubicBezTo>
                  <a:pt x="911588" y="408304"/>
                  <a:pt x="541259" y="410350"/>
                  <a:pt x="211340" y="422680"/>
                </a:cubicBezTo>
                <a:cubicBezTo>
                  <a:pt x="100214" y="416191"/>
                  <a:pt x="-3507" y="498747"/>
                  <a:pt x="0" y="634020"/>
                </a:cubicBezTo>
                <a:cubicBezTo>
                  <a:pt x="-23901" y="958398"/>
                  <a:pt x="-22786" y="1180612"/>
                  <a:pt x="0" y="1318761"/>
                </a:cubicBezTo>
                <a:cubicBezTo>
                  <a:pt x="22786" y="1456910"/>
                  <a:pt x="-13170" y="1623485"/>
                  <a:pt x="0" y="1927420"/>
                </a:cubicBezTo>
                <a:cubicBezTo>
                  <a:pt x="13170" y="2231355"/>
                  <a:pt x="23094" y="2329197"/>
                  <a:pt x="0" y="2612162"/>
                </a:cubicBezTo>
                <a:cubicBezTo>
                  <a:pt x="-23094" y="2895127"/>
                  <a:pt x="21273" y="3044427"/>
                  <a:pt x="0" y="3170099"/>
                </a:cubicBezTo>
                <a:cubicBezTo>
                  <a:pt x="-22391" y="3270667"/>
                  <a:pt x="107393" y="3390326"/>
                  <a:pt x="211340" y="3381439"/>
                </a:cubicBezTo>
                <a:cubicBezTo>
                  <a:pt x="307314" y="3371692"/>
                  <a:pt x="428004" y="3293914"/>
                  <a:pt x="422680" y="3170099"/>
                </a:cubicBezTo>
                <a:cubicBezTo>
                  <a:pt x="418758" y="3106798"/>
                  <a:pt x="414041" y="3050914"/>
                  <a:pt x="422680" y="2958759"/>
                </a:cubicBezTo>
                <a:cubicBezTo>
                  <a:pt x="795972" y="2919633"/>
                  <a:pt x="1116948" y="2980487"/>
                  <a:pt x="1292831" y="2958759"/>
                </a:cubicBezTo>
                <a:cubicBezTo>
                  <a:pt x="1468714" y="2937031"/>
                  <a:pt x="1629557" y="2979498"/>
                  <a:pt x="1782290" y="2958759"/>
                </a:cubicBezTo>
                <a:cubicBezTo>
                  <a:pt x="1935023" y="2938020"/>
                  <a:pt x="2466262" y="2990133"/>
                  <a:pt x="2652441" y="2958759"/>
                </a:cubicBezTo>
                <a:cubicBezTo>
                  <a:pt x="2838620" y="2927385"/>
                  <a:pt x="3227267" y="2958960"/>
                  <a:pt x="3427419" y="2958759"/>
                </a:cubicBezTo>
                <a:cubicBezTo>
                  <a:pt x="3627571" y="2958558"/>
                  <a:pt x="3734147" y="2940965"/>
                  <a:pt x="4012052" y="2958759"/>
                </a:cubicBezTo>
                <a:cubicBezTo>
                  <a:pt x="4289957" y="2976553"/>
                  <a:pt x="4461003" y="2975533"/>
                  <a:pt x="4596684" y="2958759"/>
                </a:cubicBezTo>
                <a:cubicBezTo>
                  <a:pt x="4732365" y="2941985"/>
                  <a:pt x="5038200" y="2927913"/>
                  <a:pt x="5371662" y="2958759"/>
                </a:cubicBezTo>
                <a:cubicBezTo>
                  <a:pt x="5705124" y="2989605"/>
                  <a:pt x="5758026" y="2948356"/>
                  <a:pt x="6051467" y="2958759"/>
                </a:cubicBezTo>
                <a:cubicBezTo>
                  <a:pt x="6344908" y="2969162"/>
                  <a:pt x="6595364" y="2970154"/>
                  <a:pt x="6826445" y="2958759"/>
                </a:cubicBezTo>
                <a:cubicBezTo>
                  <a:pt x="7057526" y="2947364"/>
                  <a:pt x="7135152" y="2967553"/>
                  <a:pt x="7315905" y="2958759"/>
                </a:cubicBezTo>
                <a:cubicBezTo>
                  <a:pt x="7496658" y="2949965"/>
                  <a:pt x="7844210" y="2944371"/>
                  <a:pt x="7995710" y="2958759"/>
                </a:cubicBezTo>
                <a:cubicBezTo>
                  <a:pt x="8147210" y="2973147"/>
                  <a:pt x="8264602" y="2971274"/>
                  <a:pt x="8389997" y="2958759"/>
                </a:cubicBezTo>
                <a:cubicBezTo>
                  <a:pt x="8515392" y="2946244"/>
                  <a:pt x="8881788" y="2916754"/>
                  <a:pt x="9260148" y="2958759"/>
                </a:cubicBezTo>
                <a:cubicBezTo>
                  <a:pt x="9638508" y="3000764"/>
                  <a:pt x="9661947" y="2926438"/>
                  <a:pt x="9939953" y="2958759"/>
                </a:cubicBezTo>
                <a:cubicBezTo>
                  <a:pt x="10053491" y="2971992"/>
                  <a:pt x="10148067" y="2873833"/>
                  <a:pt x="10151293" y="2747419"/>
                </a:cubicBezTo>
                <a:cubicBezTo>
                  <a:pt x="10131208" y="2459269"/>
                  <a:pt x="10132432" y="2397059"/>
                  <a:pt x="10151293" y="2164121"/>
                </a:cubicBezTo>
                <a:cubicBezTo>
                  <a:pt x="10170154" y="1931183"/>
                  <a:pt x="10160186" y="1802570"/>
                  <a:pt x="10151293" y="1504740"/>
                </a:cubicBezTo>
                <a:cubicBezTo>
                  <a:pt x="10142400" y="1206910"/>
                  <a:pt x="10120047" y="1144105"/>
                  <a:pt x="10151293" y="870721"/>
                </a:cubicBezTo>
                <a:cubicBezTo>
                  <a:pt x="10182539" y="597337"/>
                  <a:pt x="10166908" y="510725"/>
                  <a:pt x="10151293" y="211340"/>
                </a:cubicBezTo>
                <a:close/>
                <a:moveTo>
                  <a:pt x="211340" y="845360"/>
                </a:moveTo>
                <a:cubicBezTo>
                  <a:pt x="338976" y="839707"/>
                  <a:pt x="419541" y="769715"/>
                  <a:pt x="422680" y="634020"/>
                </a:cubicBezTo>
                <a:cubicBezTo>
                  <a:pt x="412672" y="574481"/>
                  <a:pt x="375161" y="541011"/>
                  <a:pt x="317010" y="528350"/>
                </a:cubicBezTo>
                <a:cubicBezTo>
                  <a:pt x="269069" y="528470"/>
                  <a:pt x="202999" y="585565"/>
                  <a:pt x="211340" y="634020"/>
                </a:cubicBezTo>
                <a:cubicBezTo>
                  <a:pt x="201204" y="702657"/>
                  <a:pt x="214415" y="795193"/>
                  <a:pt x="211340" y="845360"/>
                </a:cubicBezTo>
                <a:close/>
              </a:path>
              <a:path w="10151293" h="3381439" fill="darkenLess" stroke="0" extrusionOk="0">
                <a:moveTo>
                  <a:pt x="211340" y="845360"/>
                </a:moveTo>
                <a:cubicBezTo>
                  <a:pt x="313299" y="827808"/>
                  <a:pt x="423212" y="739690"/>
                  <a:pt x="422680" y="634020"/>
                </a:cubicBezTo>
                <a:cubicBezTo>
                  <a:pt x="428223" y="583660"/>
                  <a:pt x="379505" y="533345"/>
                  <a:pt x="317010" y="528350"/>
                </a:cubicBezTo>
                <a:cubicBezTo>
                  <a:pt x="262249" y="526160"/>
                  <a:pt x="203777" y="572184"/>
                  <a:pt x="211340" y="634020"/>
                </a:cubicBezTo>
                <a:cubicBezTo>
                  <a:pt x="219665" y="678178"/>
                  <a:pt x="202386" y="753192"/>
                  <a:pt x="211340" y="845360"/>
                </a:cubicBezTo>
                <a:close/>
                <a:moveTo>
                  <a:pt x="9939953" y="422680"/>
                </a:moveTo>
                <a:cubicBezTo>
                  <a:pt x="10040913" y="417004"/>
                  <a:pt x="10162241" y="350033"/>
                  <a:pt x="10151293" y="211340"/>
                </a:cubicBezTo>
                <a:cubicBezTo>
                  <a:pt x="10131423" y="86739"/>
                  <a:pt x="10047005" y="12427"/>
                  <a:pt x="9939953" y="0"/>
                </a:cubicBezTo>
                <a:cubicBezTo>
                  <a:pt x="9821988" y="-21543"/>
                  <a:pt x="9734218" y="83417"/>
                  <a:pt x="9728613" y="211340"/>
                </a:cubicBezTo>
                <a:cubicBezTo>
                  <a:pt x="9730412" y="276527"/>
                  <a:pt x="9780018" y="310182"/>
                  <a:pt x="9834283" y="317010"/>
                </a:cubicBezTo>
                <a:cubicBezTo>
                  <a:pt x="9897718" y="312585"/>
                  <a:pt x="9941403" y="274002"/>
                  <a:pt x="9939953" y="211340"/>
                </a:cubicBezTo>
                <a:cubicBezTo>
                  <a:pt x="9938162" y="279557"/>
                  <a:pt x="9938373" y="379445"/>
                  <a:pt x="9939953" y="422680"/>
                </a:cubicBezTo>
                <a:close/>
              </a:path>
              <a:path w="10151293" h="3381439" fill="none" extrusionOk="0">
                <a:moveTo>
                  <a:pt x="0" y="634020"/>
                </a:moveTo>
                <a:cubicBezTo>
                  <a:pt x="-3631" y="525828"/>
                  <a:pt x="94168" y="425451"/>
                  <a:pt x="211340" y="422680"/>
                </a:cubicBezTo>
                <a:cubicBezTo>
                  <a:pt x="354531" y="426519"/>
                  <a:pt x="498237" y="410840"/>
                  <a:pt x="605627" y="422680"/>
                </a:cubicBezTo>
                <a:cubicBezTo>
                  <a:pt x="713017" y="434520"/>
                  <a:pt x="943178" y="430150"/>
                  <a:pt x="1095087" y="422680"/>
                </a:cubicBezTo>
                <a:cubicBezTo>
                  <a:pt x="1246996" y="415210"/>
                  <a:pt x="1612062" y="392995"/>
                  <a:pt x="1870065" y="422680"/>
                </a:cubicBezTo>
                <a:cubicBezTo>
                  <a:pt x="2128068" y="452365"/>
                  <a:pt x="2470711" y="435652"/>
                  <a:pt x="2645043" y="422680"/>
                </a:cubicBezTo>
                <a:cubicBezTo>
                  <a:pt x="2819375" y="409708"/>
                  <a:pt x="2916126" y="430110"/>
                  <a:pt x="3134502" y="422680"/>
                </a:cubicBezTo>
                <a:cubicBezTo>
                  <a:pt x="3352878" y="415250"/>
                  <a:pt x="3640407" y="380554"/>
                  <a:pt x="4004653" y="422680"/>
                </a:cubicBezTo>
                <a:cubicBezTo>
                  <a:pt x="4368899" y="464806"/>
                  <a:pt x="4612572" y="400910"/>
                  <a:pt x="4779631" y="422680"/>
                </a:cubicBezTo>
                <a:cubicBezTo>
                  <a:pt x="4946690" y="444450"/>
                  <a:pt x="5046438" y="409589"/>
                  <a:pt x="5173918" y="422680"/>
                </a:cubicBezTo>
                <a:cubicBezTo>
                  <a:pt x="5301398" y="435771"/>
                  <a:pt x="5479917" y="432718"/>
                  <a:pt x="5758551" y="422680"/>
                </a:cubicBezTo>
                <a:cubicBezTo>
                  <a:pt x="6037185" y="412642"/>
                  <a:pt x="6005198" y="432483"/>
                  <a:pt x="6152838" y="422680"/>
                </a:cubicBezTo>
                <a:cubicBezTo>
                  <a:pt x="6300478" y="412877"/>
                  <a:pt x="6461748" y="406429"/>
                  <a:pt x="6547125" y="422680"/>
                </a:cubicBezTo>
                <a:cubicBezTo>
                  <a:pt x="6632502" y="438931"/>
                  <a:pt x="6869095" y="425621"/>
                  <a:pt x="7131757" y="422680"/>
                </a:cubicBezTo>
                <a:cubicBezTo>
                  <a:pt x="7394419" y="419739"/>
                  <a:pt x="7743390" y="406755"/>
                  <a:pt x="7906735" y="422680"/>
                </a:cubicBezTo>
                <a:cubicBezTo>
                  <a:pt x="8070080" y="438605"/>
                  <a:pt x="8168966" y="420143"/>
                  <a:pt x="8301022" y="422680"/>
                </a:cubicBezTo>
                <a:cubicBezTo>
                  <a:pt x="8433078" y="425217"/>
                  <a:pt x="8573958" y="403777"/>
                  <a:pt x="8790482" y="422680"/>
                </a:cubicBezTo>
                <a:cubicBezTo>
                  <a:pt x="9007006" y="441583"/>
                  <a:pt x="9509298" y="406739"/>
                  <a:pt x="9728613" y="422680"/>
                </a:cubicBezTo>
                <a:cubicBezTo>
                  <a:pt x="9731743" y="346420"/>
                  <a:pt x="9722930" y="281197"/>
                  <a:pt x="9728613" y="211340"/>
                </a:cubicBezTo>
                <a:cubicBezTo>
                  <a:pt x="9725461" y="93858"/>
                  <a:pt x="9829796" y="-1354"/>
                  <a:pt x="9939953" y="0"/>
                </a:cubicBezTo>
                <a:cubicBezTo>
                  <a:pt x="10075415" y="-7248"/>
                  <a:pt x="10141900" y="100148"/>
                  <a:pt x="10151293" y="211340"/>
                </a:cubicBezTo>
                <a:cubicBezTo>
                  <a:pt x="10157078" y="361749"/>
                  <a:pt x="10175370" y="664465"/>
                  <a:pt x="10151293" y="845360"/>
                </a:cubicBezTo>
                <a:cubicBezTo>
                  <a:pt x="10127216" y="1026255"/>
                  <a:pt x="10152871" y="1177123"/>
                  <a:pt x="10151293" y="1504740"/>
                </a:cubicBezTo>
                <a:cubicBezTo>
                  <a:pt x="10149715" y="1832357"/>
                  <a:pt x="10123761" y="1888583"/>
                  <a:pt x="10151293" y="2088038"/>
                </a:cubicBezTo>
                <a:cubicBezTo>
                  <a:pt x="10178825" y="2287493"/>
                  <a:pt x="10174382" y="2503303"/>
                  <a:pt x="10151293" y="2747419"/>
                </a:cubicBezTo>
                <a:cubicBezTo>
                  <a:pt x="10129084" y="2865672"/>
                  <a:pt x="10052463" y="2981311"/>
                  <a:pt x="9939953" y="2958759"/>
                </a:cubicBezTo>
                <a:cubicBezTo>
                  <a:pt x="9613400" y="2950197"/>
                  <a:pt x="9585318" y="2943810"/>
                  <a:pt x="9260148" y="2958759"/>
                </a:cubicBezTo>
                <a:cubicBezTo>
                  <a:pt x="8934979" y="2973708"/>
                  <a:pt x="8874112" y="2987983"/>
                  <a:pt x="8675515" y="2958759"/>
                </a:cubicBezTo>
                <a:cubicBezTo>
                  <a:pt x="8476918" y="2929535"/>
                  <a:pt x="8221624" y="2982282"/>
                  <a:pt x="8090883" y="2958759"/>
                </a:cubicBezTo>
                <a:cubicBezTo>
                  <a:pt x="7960142" y="2935236"/>
                  <a:pt x="7659430" y="2989477"/>
                  <a:pt x="7315905" y="2958759"/>
                </a:cubicBezTo>
                <a:cubicBezTo>
                  <a:pt x="6972380" y="2928041"/>
                  <a:pt x="7103518" y="2951482"/>
                  <a:pt x="6921618" y="2958759"/>
                </a:cubicBezTo>
                <a:cubicBezTo>
                  <a:pt x="6739718" y="2966036"/>
                  <a:pt x="6565955" y="2948205"/>
                  <a:pt x="6241813" y="2958759"/>
                </a:cubicBezTo>
                <a:cubicBezTo>
                  <a:pt x="5917671" y="2969313"/>
                  <a:pt x="5782933" y="2967532"/>
                  <a:pt x="5657180" y="2958759"/>
                </a:cubicBezTo>
                <a:cubicBezTo>
                  <a:pt x="5531427" y="2949986"/>
                  <a:pt x="5297734" y="2981211"/>
                  <a:pt x="5167720" y="2958759"/>
                </a:cubicBezTo>
                <a:cubicBezTo>
                  <a:pt x="5037706" y="2936307"/>
                  <a:pt x="4585418" y="2992470"/>
                  <a:pt x="4392742" y="2958759"/>
                </a:cubicBezTo>
                <a:cubicBezTo>
                  <a:pt x="4200066" y="2925048"/>
                  <a:pt x="3842222" y="2993364"/>
                  <a:pt x="3617765" y="2958759"/>
                </a:cubicBezTo>
                <a:cubicBezTo>
                  <a:pt x="3393308" y="2924154"/>
                  <a:pt x="3272832" y="2942044"/>
                  <a:pt x="2937959" y="2958759"/>
                </a:cubicBezTo>
                <a:cubicBezTo>
                  <a:pt x="2603086" y="2975474"/>
                  <a:pt x="2333521" y="2940428"/>
                  <a:pt x="2162981" y="2958759"/>
                </a:cubicBezTo>
                <a:cubicBezTo>
                  <a:pt x="1992441" y="2977090"/>
                  <a:pt x="1826277" y="2944236"/>
                  <a:pt x="1673522" y="2958759"/>
                </a:cubicBezTo>
                <a:cubicBezTo>
                  <a:pt x="1520767" y="2973282"/>
                  <a:pt x="812762" y="3004721"/>
                  <a:pt x="422680" y="2958759"/>
                </a:cubicBezTo>
                <a:cubicBezTo>
                  <a:pt x="419897" y="3060971"/>
                  <a:pt x="430002" y="3102410"/>
                  <a:pt x="422680" y="3170099"/>
                </a:cubicBezTo>
                <a:cubicBezTo>
                  <a:pt x="438269" y="3276578"/>
                  <a:pt x="326688" y="3364461"/>
                  <a:pt x="211340" y="3381439"/>
                </a:cubicBezTo>
                <a:cubicBezTo>
                  <a:pt x="86840" y="3389917"/>
                  <a:pt x="-1754" y="3289355"/>
                  <a:pt x="0" y="3170099"/>
                </a:cubicBezTo>
                <a:cubicBezTo>
                  <a:pt x="19706" y="2999647"/>
                  <a:pt x="10149" y="2817711"/>
                  <a:pt x="0" y="2612162"/>
                </a:cubicBezTo>
                <a:cubicBezTo>
                  <a:pt x="-10149" y="2406613"/>
                  <a:pt x="-29117" y="2238122"/>
                  <a:pt x="0" y="2028863"/>
                </a:cubicBezTo>
                <a:cubicBezTo>
                  <a:pt x="29117" y="1819604"/>
                  <a:pt x="-29100" y="1566962"/>
                  <a:pt x="0" y="1394844"/>
                </a:cubicBezTo>
                <a:cubicBezTo>
                  <a:pt x="29100" y="1222726"/>
                  <a:pt x="20561" y="977661"/>
                  <a:pt x="0" y="634020"/>
                </a:cubicBezTo>
                <a:close/>
                <a:moveTo>
                  <a:pt x="9728613" y="422680"/>
                </a:moveTo>
                <a:cubicBezTo>
                  <a:pt x="9803875" y="417563"/>
                  <a:pt x="9875927" y="416691"/>
                  <a:pt x="9939953" y="422680"/>
                </a:cubicBezTo>
                <a:cubicBezTo>
                  <a:pt x="10069443" y="438597"/>
                  <a:pt x="10157122" y="340985"/>
                  <a:pt x="10151293" y="211340"/>
                </a:cubicBezTo>
                <a:moveTo>
                  <a:pt x="9939953" y="422680"/>
                </a:moveTo>
                <a:cubicBezTo>
                  <a:pt x="9947927" y="323360"/>
                  <a:pt x="9945124" y="300543"/>
                  <a:pt x="9939953" y="211340"/>
                </a:cubicBezTo>
                <a:cubicBezTo>
                  <a:pt x="9933109" y="277341"/>
                  <a:pt x="9893852" y="319800"/>
                  <a:pt x="9834283" y="317010"/>
                </a:cubicBezTo>
                <a:cubicBezTo>
                  <a:pt x="9773621" y="319615"/>
                  <a:pt x="9725263" y="271471"/>
                  <a:pt x="9728613" y="211340"/>
                </a:cubicBezTo>
                <a:moveTo>
                  <a:pt x="211340" y="845360"/>
                </a:moveTo>
                <a:cubicBezTo>
                  <a:pt x="207584" y="753756"/>
                  <a:pt x="205570" y="677943"/>
                  <a:pt x="211340" y="634020"/>
                </a:cubicBezTo>
                <a:cubicBezTo>
                  <a:pt x="206083" y="582742"/>
                  <a:pt x="248934" y="533890"/>
                  <a:pt x="317010" y="528350"/>
                </a:cubicBezTo>
                <a:cubicBezTo>
                  <a:pt x="367853" y="524797"/>
                  <a:pt x="431862" y="583695"/>
                  <a:pt x="422680" y="634020"/>
                </a:cubicBezTo>
                <a:cubicBezTo>
                  <a:pt x="412892" y="770032"/>
                  <a:pt x="305378" y="848912"/>
                  <a:pt x="211340" y="845360"/>
                </a:cubicBezTo>
                <a:cubicBezTo>
                  <a:pt x="95919" y="848577"/>
                  <a:pt x="2947" y="757816"/>
                  <a:pt x="0" y="634020"/>
                </a:cubicBezTo>
                <a:moveTo>
                  <a:pt x="422680" y="634020"/>
                </a:moveTo>
                <a:cubicBezTo>
                  <a:pt x="442254" y="880457"/>
                  <a:pt x="444372" y="1008141"/>
                  <a:pt x="422680" y="1145463"/>
                </a:cubicBezTo>
                <a:cubicBezTo>
                  <a:pt x="400988" y="1282785"/>
                  <a:pt x="425674" y="1442081"/>
                  <a:pt x="422680" y="1656905"/>
                </a:cubicBezTo>
                <a:cubicBezTo>
                  <a:pt x="419686" y="1871729"/>
                  <a:pt x="432762" y="2058772"/>
                  <a:pt x="422680" y="2191595"/>
                </a:cubicBezTo>
                <a:cubicBezTo>
                  <a:pt x="412599" y="2324418"/>
                  <a:pt x="385302" y="2622075"/>
                  <a:pt x="422680" y="2958759"/>
                </a:cubicBezTo>
              </a:path>
              <a:path w="10151293" h="3381439" fill="none" stroke="0" extrusionOk="0">
                <a:moveTo>
                  <a:pt x="0" y="634020"/>
                </a:moveTo>
                <a:cubicBezTo>
                  <a:pt x="2441" y="525046"/>
                  <a:pt x="71868" y="438877"/>
                  <a:pt x="211340" y="422680"/>
                </a:cubicBezTo>
                <a:cubicBezTo>
                  <a:pt x="429348" y="403297"/>
                  <a:pt x="541071" y="441540"/>
                  <a:pt x="700800" y="422680"/>
                </a:cubicBezTo>
                <a:cubicBezTo>
                  <a:pt x="860529" y="403820"/>
                  <a:pt x="1280312" y="426297"/>
                  <a:pt x="1475778" y="422680"/>
                </a:cubicBezTo>
                <a:cubicBezTo>
                  <a:pt x="1671244" y="419063"/>
                  <a:pt x="1882808" y="418326"/>
                  <a:pt x="2060410" y="422680"/>
                </a:cubicBezTo>
                <a:cubicBezTo>
                  <a:pt x="2238012" y="427034"/>
                  <a:pt x="2490711" y="410771"/>
                  <a:pt x="2645043" y="422680"/>
                </a:cubicBezTo>
                <a:cubicBezTo>
                  <a:pt x="2799375" y="434589"/>
                  <a:pt x="3182399" y="450204"/>
                  <a:pt x="3324848" y="422680"/>
                </a:cubicBezTo>
                <a:cubicBezTo>
                  <a:pt x="3467298" y="395156"/>
                  <a:pt x="3775543" y="444647"/>
                  <a:pt x="4099826" y="422680"/>
                </a:cubicBezTo>
                <a:cubicBezTo>
                  <a:pt x="4424109" y="400713"/>
                  <a:pt x="4415089" y="421294"/>
                  <a:pt x="4494113" y="422680"/>
                </a:cubicBezTo>
                <a:cubicBezTo>
                  <a:pt x="4573137" y="424066"/>
                  <a:pt x="4813657" y="405581"/>
                  <a:pt x="5078745" y="422680"/>
                </a:cubicBezTo>
                <a:cubicBezTo>
                  <a:pt x="5343833" y="439779"/>
                  <a:pt x="5351570" y="437676"/>
                  <a:pt x="5473032" y="422680"/>
                </a:cubicBezTo>
                <a:cubicBezTo>
                  <a:pt x="5594494" y="407684"/>
                  <a:pt x="5767172" y="441206"/>
                  <a:pt x="5867319" y="422680"/>
                </a:cubicBezTo>
                <a:cubicBezTo>
                  <a:pt x="5967466" y="404154"/>
                  <a:pt x="6286057" y="393761"/>
                  <a:pt x="6451952" y="422680"/>
                </a:cubicBezTo>
                <a:cubicBezTo>
                  <a:pt x="6617847" y="451599"/>
                  <a:pt x="6804095" y="406024"/>
                  <a:pt x="7131757" y="422680"/>
                </a:cubicBezTo>
                <a:cubicBezTo>
                  <a:pt x="7459419" y="439336"/>
                  <a:pt x="7658363" y="442144"/>
                  <a:pt x="7811562" y="422680"/>
                </a:cubicBezTo>
                <a:cubicBezTo>
                  <a:pt x="7964762" y="403216"/>
                  <a:pt x="8103931" y="418492"/>
                  <a:pt x="8205849" y="422680"/>
                </a:cubicBezTo>
                <a:cubicBezTo>
                  <a:pt x="8307767" y="426868"/>
                  <a:pt x="8719567" y="416053"/>
                  <a:pt x="8885655" y="422680"/>
                </a:cubicBezTo>
                <a:cubicBezTo>
                  <a:pt x="9051743" y="429307"/>
                  <a:pt x="9329010" y="395627"/>
                  <a:pt x="9728613" y="422680"/>
                </a:cubicBezTo>
                <a:cubicBezTo>
                  <a:pt x="9726053" y="350942"/>
                  <a:pt x="9738444" y="303412"/>
                  <a:pt x="9728613" y="211340"/>
                </a:cubicBezTo>
                <a:cubicBezTo>
                  <a:pt x="9737131" y="95793"/>
                  <a:pt x="9819228" y="-16350"/>
                  <a:pt x="9939953" y="0"/>
                </a:cubicBezTo>
                <a:cubicBezTo>
                  <a:pt x="10059262" y="9886"/>
                  <a:pt x="10147553" y="106223"/>
                  <a:pt x="10151293" y="211340"/>
                </a:cubicBezTo>
                <a:cubicBezTo>
                  <a:pt x="10147081" y="383833"/>
                  <a:pt x="10156646" y="687241"/>
                  <a:pt x="10151293" y="870721"/>
                </a:cubicBezTo>
                <a:cubicBezTo>
                  <a:pt x="10145940" y="1054201"/>
                  <a:pt x="10179107" y="1281307"/>
                  <a:pt x="10151293" y="1530101"/>
                </a:cubicBezTo>
                <a:cubicBezTo>
                  <a:pt x="10123479" y="1778895"/>
                  <a:pt x="10139024" y="1838868"/>
                  <a:pt x="10151293" y="2113399"/>
                </a:cubicBezTo>
                <a:cubicBezTo>
                  <a:pt x="10163562" y="2387930"/>
                  <a:pt x="10127726" y="2514836"/>
                  <a:pt x="10151293" y="2747419"/>
                </a:cubicBezTo>
                <a:cubicBezTo>
                  <a:pt x="10146681" y="2868234"/>
                  <a:pt x="10076454" y="2952080"/>
                  <a:pt x="9939953" y="2958759"/>
                </a:cubicBezTo>
                <a:cubicBezTo>
                  <a:pt x="9856254" y="2966896"/>
                  <a:pt x="9694053" y="2966428"/>
                  <a:pt x="9545666" y="2958759"/>
                </a:cubicBezTo>
                <a:cubicBezTo>
                  <a:pt x="9397279" y="2951090"/>
                  <a:pt x="9312716" y="2973369"/>
                  <a:pt x="9151379" y="2958759"/>
                </a:cubicBezTo>
                <a:cubicBezTo>
                  <a:pt x="8990042" y="2944149"/>
                  <a:pt x="8760835" y="2969105"/>
                  <a:pt x="8661919" y="2958759"/>
                </a:cubicBezTo>
                <a:cubicBezTo>
                  <a:pt x="8563003" y="2948413"/>
                  <a:pt x="8010793" y="2990117"/>
                  <a:pt x="7791769" y="2958759"/>
                </a:cubicBezTo>
                <a:cubicBezTo>
                  <a:pt x="7572745" y="2927402"/>
                  <a:pt x="7281956" y="2937010"/>
                  <a:pt x="7111963" y="2958759"/>
                </a:cubicBezTo>
                <a:cubicBezTo>
                  <a:pt x="6941970" y="2980508"/>
                  <a:pt x="6521838" y="2957108"/>
                  <a:pt x="6336985" y="2958759"/>
                </a:cubicBezTo>
                <a:cubicBezTo>
                  <a:pt x="6152132" y="2960410"/>
                  <a:pt x="5875418" y="2951505"/>
                  <a:pt x="5657180" y="2958759"/>
                </a:cubicBezTo>
                <a:cubicBezTo>
                  <a:pt x="5438943" y="2966013"/>
                  <a:pt x="5319278" y="2983085"/>
                  <a:pt x="5072548" y="2958759"/>
                </a:cubicBezTo>
                <a:cubicBezTo>
                  <a:pt x="4825818" y="2934433"/>
                  <a:pt x="4769567" y="2971570"/>
                  <a:pt x="4487915" y="2958759"/>
                </a:cubicBezTo>
                <a:cubicBezTo>
                  <a:pt x="4206263" y="2945948"/>
                  <a:pt x="4117447" y="2967066"/>
                  <a:pt x="3998455" y="2958759"/>
                </a:cubicBezTo>
                <a:cubicBezTo>
                  <a:pt x="3879463" y="2950452"/>
                  <a:pt x="3385551" y="2945143"/>
                  <a:pt x="3223477" y="2958759"/>
                </a:cubicBezTo>
                <a:cubicBezTo>
                  <a:pt x="3061403" y="2972375"/>
                  <a:pt x="2793958" y="2989934"/>
                  <a:pt x="2448500" y="2958759"/>
                </a:cubicBezTo>
                <a:cubicBezTo>
                  <a:pt x="2103042" y="2927584"/>
                  <a:pt x="1882902" y="2972890"/>
                  <a:pt x="1578349" y="2958759"/>
                </a:cubicBezTo>
                <a:cubicBezTo>
                  <a:pt x="1273796" y="2944628"/>
                  <a:pt x="1306789" y="2972593"/>
                  <a:pt x="1184062" y="2958759"/>
                </a:cubicBezTo>
                <a:cubicBezTo>
                  <a:pt x="1061335" y="2944925"/>
                  <a:pt x="644130" y="2966185"/>
                  <a:pt x="422680" y="2958759"/>
                </a:cubicBezTo>
                <a:cubicBezTo>
                  <a:pt x="420486" y="3001769"/>
                  <a:pt x="417065" y="3108620"/>
                  <a:pt x="422680" y="3170099"/>
                </a:cubicBezTo>
                <a:cubicBezTo>
                  <a:pt x="443306" y="3286815"/>
                  <a:pt x="340459" y="3355168"/>
                  <a:pt x="211340" y="3381439"/>
                </a:cubicBezTo>
                <a:cubicBezTo>
                  <a:pt x="83563" y="3386526"/>
                  <a:pt x="11439" y="3280313"/>
                  <a:pt x="0" y="3170099"/>
                </a:cubicBezTo>
                <a:cubicBezTo>
                  <a:pt x="-15927" y="2942731"/>
                  <a:pt x="-24946" y="2860806"/>
                  <a:pt x="0" y="2612162"/>
                </a:cubicBezTo>
                <a:cubicBezTo>
                  <a:pt x="24946" y="2363518"/>
                  <a:pt x="1025" y="2288145"/>
                  <a:pt x="0" y="2003503"/>
                </a:cubicBezTo>
                <a:cubicBezTo>
                  <a:pt x="-1025" y="1718861"/>
                  <a:pt x="1261" y="1543119"/>
                  <a:pt x="0" y="1420204"/>
                </a:cubicBezTo>
                <a:cubicBezTo>
                  <a:pt x="-1261" y="1297289"/>
                  <a:pt x="-19532" y="845935"/>
                  <a:pt x="0" y="634020"/>
                </a:cubicBezTo>
                <a:close/>
                <a:moveTo>
                  <a:pt x="9728613" y="422680"/>
                </a:moveTo>
                <a:cubicBezTo>
                  <a:pt x="9813240" y="430968"/>
                  <a:pt x="9868400" y="430334"/>
                  <a:pt x="9939953" y="422680"/>
                </a:cubicBezTo>
                <a:cubicBezTo>
                  <a:pt x="10072071" y="420531"/>
                  <a:pt x="10147131" y="348474"/>
                  <a:pt x="10151293" y="211340"/>
                </a:cubicBezTo>
                <a:moveTo>
                  <a:pt x="9939953" y="422680"/>
                </a:moveTo>
                <a:cubicBezTo>
                  <a:pt x="9937682" y="364249"/>
                  <a:pt x="9950328" y="314993"/>
                  <a:pt x="9939953" y="211340"/>
                </a:cubicBezTo>
                <a:cubicBezTo>
                  <a:pt x="9939453" y="272420"/>
                  <a:pt x="9896636" y="323755"/>
                  <a:pt x="9834283" y="317010"/>
                </a:cubicBezTo>
                <a:cubicBezTo>
                  <a:pt x="9779298" y="324736"/>
                  <a:pt x="9742482" y="265812"/>
                  <a:pt x="9728613" y="211340"/>
                </a:cubicBezTo>
                <a:moveTo>
                  <a:pt x="211340" y="845360"/>
                </a:moveTo>
                <a:cubicBezTo>
                  <a:pt x="208143" y="762902"/>
                  <a:pt x="214331" y="728496"/>
                  <a:pt x="211340" y="634020"/>
                </a:cubicBezTo>
                <a:cubicBezTo>
                  <a:pt x="208033" y="579550"/>
                  <a:pt x="258221" y="523057"/>
                  <a:pt x="317010" y="528350"/>
                </a:cubicBezTo>
                <a:cubicBezTo>
                  <a:pt x="362689" y="525674"/>
                  <a:pt x="428768" y="587432"/>
                  <a:pt x="422680" y="634020"/>
                </a:cubicBezTo>
                <a:cubicBezTo>
                  <a:pt x="412317" y="759454"/>
                  <a:pt x="332351" y="845991"/>
                  <a:pt x="211340" y="845360"/>
                </a:cubicBezTo>
                <a:cubicBezTo>
                  <a:pt x="97652" y="853481"/>
                  <a:pt x="5367" y="730500"/>
                  <a:pt x="0" y="634020"/>
                </a:cubicBezTo>
                <a:moveTo>
                  <a:pt x="422680" y="634020"/>
                </a:moveTo>
                <a:cubicBezTo>
                  <a:pt x="435069" y="895512"/>
                  <a:pt x="410495" y="1056563"/>
                  <a:pt x="422680" y="1238452"/>
                </a:cubicBezTo>
                <a:cubicBezTo>
                  <a:pt x="434865" y="1420341"/>
                  <a:pt x="398370" y="1735426"/>
                  <a:pt x="422680" y="1866132"/>
                </a:cubicBezTo>
                <a:cubicBezTo>
                  <a:pt x="446990" y="1996838"/>
                  <a:pt x="439178" y="2222324"/>
                  <a:pt x="422680" y="2447316"/>
                </a:cubicBezTo>
                <a:cubicBezTo>
                  <a:pt x="406182" y="2672308"/>
                  <a:pt x="405279" y="2805392"/>
                  <a:pt x="422680" y="2958759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headEnd type="arrow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xmlns="" sd="3820313872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 bông hoa cúc. Số hoa hồng nhiều hơn số hoa cúc là 2 bông. Hỏi: </a:t>
            </a:r>
          </a:p>
          <a:p>
            <a:pPr marL="514350" indent="-514350">
              <a:buAutoNum type="alphaLcParenR"/>
            </a:pP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bông hoa hồng?</a:t>
            </a:r>
          </a:p>
          <a:p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Có bao nhiêu bông hoa hồng và hoa cúc?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1D6C20C-D966-B598-E5D8-40A414E189D0}"/>
              </a:ext>
            </a:extLst>
          </p:cNvPr>
          <p:cNvSpPr txBox="1"/>
          <p:nvPr/>
        </p:nvSpPr>
        <p:spPr>
          <a:xfrm>
            <a:off x="1361241" y="3200919"/>
            <a:ext cx="343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A7AE900-2D0B-D0A1-07CA-5D617B7BB461}"/>
              </a:ext>
            </a:extLst>
          </p:cNvPr>
          <p:cNvSpPr txBox="1"/>
          <p:nvPr/>
        </p:nvSpPr>
        <p:spPr>
          <a:xfrm>
            <a:off x="5275492" y="3207408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3398A1E-E53E-B97F-0E7D-4E87E98BC221}"/>
              </a:ext>
            </a:extLst>
          </p:cNvPr>
          <p:cNvSpPr txBox="1"/>
          <p:nvPr/>
        </p:nvSpPr>
        <p:spPr>
          <a:xfrm>
            <a:off x="9284261" y="3197951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1DB9F2F-F26F-9396-CA19-7A1EE642592F}"/>
              </a:ext>
            </a:extLst>
          </p:cNvPr>
          <p:cNvSpPr txBox="1"/>
          <p:nvPr/>
        </p:nvSpPr>
        <p:spPr>
          <a:xfrm>
            <a:off x="6973148" y="3203237"/>
            <a:ext cx="223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136F103-EB84-30AD-0169-707F67531F7D}"/>
              </a:ext>
            </a:extLst>
          </p:cNvPr>
          <p:cNvSpPr txBox="1"/>
          <p:nvPr/>
        </p:nvSpPr>
        <p:spPr>
          <a:xfrm>
            <a:off x="2479310" y="4184048"/>
            <a:ext cx="500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9E18A3-F2D6-E33B-B5A8-15A4B8F22A02}"/>
              </a:ext>
            </a:extLst>
          </p:cNvPr>
          <p:cNvSpPr txBox="1"/>
          <p:nvPr/>
        </p:nvSpPr>
        <p:spPr>
          <a:xfrm>
            <a:off x="1777920" y="3693309"/>
            <a:ext cx="65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1483067-5DAB-AC6F-466A-9CC4D1C1F9B6}"/>
              </a:ext>
            </a:extLst>
          </p:cNvPr>
          <p:cNvSpPr txBox="1"/>
          <p:nvPr/>
        </p:nvSpPr>
        <p:spPr>
          <a:xfrm>
            <a:off x="2424079" y="4659884"/>
            <a:ext cx="677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8611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EEE549A-18A3-DFE6-6643-C769114054A2}"/>
              </a:ext>
            </a:extLst>
          </p:cNvPr>
          <p:cNvCxnSpPr>
            <a:cxnSpLocks/>
          </p:cNvCxnSpPr>
          <p:nvPr/>
        </p:nvCxnSpPr>
        <p:spPr>
          <a:xfrm>
            <a:off x="3817160" y="1826494"/>
            <a:ext cx="383148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66A6D96-748B-2EA3-08F3-2E3665EADB4F}"/>
              </a:ext>
            </a:extLst>
          </p:cNvPr>
          <p:cNvCxnSpPr>
            <a:cxnSpLocks/>
          </p:cNvCxnSpPr>
          <p:nvPr/>
        </p:nvCxnSpPr>
        <p:spPr>
          <a:xfrm>
            <a:off x="3817160" y="2518940"/>
            <a:ext cx="503125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2FD48DE-0CC6-C8AD-5EBE-89DF59B33F12}"/>
              </a:ext>
            </a:extLst>
          </p:cNvPr>
          <p:cNvSpPr txBox="1"/>
          <p:nvPr/>
        </p:nvSpPr>
        <p:spPr>
          <a:xfrm>
            <a:off x="2209289" y="1509681"/>
            <a:ext cx="140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2A7E367C-2360-3388-1734-363FBDADC09E}"/>
              </a:ext>
            </a:extLst>
          </p:cNvPr>
          <p:cNvCxnSpPr>
            <a:cxnSpLocks/>
          </p:cNvCxnSpPr>
          <p:nvPr/>
        </p:nvCxnSpPr>
        <p:spPr>
          <a:xfrm>
            <a:off x="3817160" y="1705039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94B8225B-9D4C-2186-9A20-17AE9A8BCCDC}"/>
              </a:ext>
            </a:extLst>
          </p:cNvPr>
          <p:cNvCxnSpPr/>
          <p:nvPr/>
        </p:nvCxnSpPr>
        <p:spPr>
          <a:xfrm>
            <a:off x="7639432" y="1711684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BA292801-C341-45B7-E051-73E4B6880429}"/>
              </a:ext>
            </a:extLst>
          </p:cNvPr>
          <p:cNvCxnSpPr/>
          <p:nvPr/>
        </p:nvCxnSpPr>
        <p:spPr>
          <a:xfrm>
            <a:off x="3808973" y="23780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37CC0630-8DD8-D185-77FA-D19795A2E2CD}"/>
              </a:ext>
            </a:extLst>
          </p:cNvPr>
          <p:cNvCxnSpPr/>
          <p:nvPr/>
        </p:nvCxnSpPr>
        <p:spPr>
          <a:xfrm>
            <a:off x="8855565" y="23987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79F2D7DE-360A-C01B-80A7-CC5ABE2D0023}"/>
              </a:ext>
            </a:extLst>
          </p:cNvPr>
          <p:cNvCxnSpPr>
            <a:cxnSpLocks/>
          </p:cNvCxnSpPr>
          <p:nvPr/>
        </p:nvCxnSpPr>
        <p:spPr>
          <a:xfrm>
            <a:off x="7641148" y="1817243"/>
            <a:ext cx="7155" cy="67711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E8AE6EE-55C1-C78D-E528-5A91D51AAB8E}"/>
              </a:ext>
            </a:extLst>
          </p:cNvPr>
          <p:cNvSpPr txBox="1"/>
          <p:nvPr/>
        </p:nvSpPr>
        <p:spPr>
          <a:xfrm>
            <a:off x="4897260" y="1362393"/>
            <a:ext cx="132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5 </a:t>
            </a:r>
            <a:r>
              <a:rPr lang="en-US" sz="24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b="1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D11F767-CE1F-EE90-9C1E-F6A69D3A703E}"/>
              </a:ext>
            </a:extLst>
          </p:cNvPr>
          <p:cNvSpPr txBox="1"/>
          <p:nvPr/>
        </p:nvSpPr>
        <p:spPr>
          <a:xfrm>
            <a:off x="7842975" y="2135201"/>
            <a:ext cx="137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2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48E7D190-BD48-015B-56B6-038728A0E1AC}"/>
              </a:ext>
            </a:extLst>
          </p:cNvPr>
          <p:cNvCxnSpPr>
            <a:cxnSpLocks/>
          </p:cNvCxnSpPr>
          <p:nvPr/>
        </p:nvCxnSpPr>
        <p:spPr>
          <a:xfrm>
            <a:off x="7642805" y="2398758"/>
            <a:ext cx="0" cy="1983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Left Brace 43">
            <a:extLst>
              <a:ext uri="{FF2B5EF4-FFF2-40B4-BE49-F238E27FC236}">
                <a16:creationId xmlns:a16="http://schemas.microsoft.com/office/drawing/2014/main" xmlns="" id="{4F1C93A7-CA9F-7B9C-41C4-4E99769A0954}"/>
              </a:ext>
            </a:extLst>
          </p:cNvPr>
          <p:cNvSpPr/>
          <p:nvPr/>
        </p:nvSpPr>
        <p:spPr>
          <a:xfrm rot="5400000" flipH="1">
            <a:off x="6205498" y="244153"/>
            <a:ext cx="261414" cy="499442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CAF22EC-70B8-B5D3-2B04-5FC2C24541EE}"/>
              </a:ext>
            </a:extLst>
          </p:cNvPr>
          <p:cNvSpPr txBox="1"/>
          <p:nvPr/>
        </p:nvSpPr>
        <p:spPr>
          <a:xfrm>
            <a:off x="5816782" y="2885613"/>
            <a:ext cx="144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B6E0485-D469-2B92-24FB-89968C04319B}"/>
              </a:ext>
            </a:extLst>
          </p:cNvPr>
          <p:cNvSpPr txBox="1"/>
          <p:nvPr/>
        </p:nvSpPr>
        <p:spPr>
          <a:xfrm>
            <a:off x="2153033" y="2236907"/>
            <a:ext cx="150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Diagonal Corners Rounded 46">
            <a:extLst>
              <a:ext uri="{FF2B5EF4-FFF2-40B4-BE49-F238E27FC236}">
                <a16:creationId xmlns:a16="http://schemas.microsoft.com/office/drawing/2014/main" xmlns="" id="{FBFD3E46-3D5E-8532-32B6-DF6F92D563B5}"/>
              </a:ext>
            </a:extLst>
          </p:cNvPr>
          <p:cNvSpPr/>
          <p:nvPr/>
        </p:nvSpPr>
        <p:spPr>
          <a:xfrm>
            <a:off x="3808973" y="240047"/>
            <a:ext cx="2792295" cy="57304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99FF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Tóm</a:t>
            </a:r>
            <a:r>
              <a:rPr lang="en-US" sz="4400" b="1" dirty="0">
                <a:solidFill>
                  <a:srgbClr val="99FF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4400" b="1" dirty="0" err="1">
                <a:solidFill>
                  <a:srgbClr val="99FF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tắt</a:t>
            </a:r>
            <a:endParaRPr lang="en-US" sz="4400" b="1" dirty="0">
              <a:solidFill>
                <a:srgbClr val="99FFCC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73ADD1F5-165C-89BD-ED1C-C75A5627390F}"/>
              </a:ext>
            </a:extLst>
          </p:cNvPr>
          <p:cNvCxnSpPr>
            <a:cxnSpLocks/>
          </p:cNvCxnSpPr>
          <p:nvPr/>
        </p:nvCxnSpPr>
        <p:spPr>
          <a:xfrm>
            <a:off x="3817160" y="1827083"/>
            <a:ext cx="38106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F507055F-ECC6-AEEE-639D-7ECED99503B9}"/>
              </a:ext>
            </a:extLst>
          </p:cNvPr>
          <p:cNvCxnSpPr>
            <a:cxnSpLocks/>
          </p:cNvCxnSpPr>
          <p:nvPr/>
        </p:nvCxnSpPr>
        <p:spPr>
          <a:xfrm>
            <a:off x="7678284" y="2518700"/>
            <a:ext cx="11997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B2BA1A55-3E11-268D-FA1F-1A255BFF190D}"/>
              </a:ext>
            </a:extLst>
          </p:cNvPr>
          <p:cNvCxnSpPr>
            <a:cxnSpLocks/>
          </p:cNvCxnSpPr>
          <p:nvPr/>
        </p:nvCxnSpPr>
        <p:spPr>
          <a:xfrm>
            <a:off x="3801478" y="2528916"/>
            <a:ext cx="50134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11">
            <a:extLst>
              <a:ext uri="{FF2B5EF4-FFF2-40B4-BE49-F238E27FC236}">
                <a16:creationId xmlns:a16="http://schemas.microsoft.com/office/drawing/2014/main" xmlns="" id="{4FED967C-1791-2AB5-F71C-4C067771B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530840" y="5231567"/>
            <a:ext cx="10758021" cy="119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xmlns="" id="{D58E7567-E2B5-071C-B957-4454010E599E}"/>
              </a:ext>
            </a:extLst>
          </p:cNvPr>
          <p:cNvSpPr/>
          <p:nvPr/>
        </p:nvSpPr>
        <p:spPr>
          <a:xfrm>
            <a:off x="2660754" y="3376160"/>
            <a:ext cx="7525062" cy="1972151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18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37" grpId="0"/>
      <p:bldP spid="44" grpId="0" animBg="1"/>
      <p:bldP spid="45" grpId="0"/>
      <p:bldP spid="46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>
            <a:extLst>
              <a:ext uri="{FF2B5EF4-FFF2-40B4-BE49-F238E27FC236}">
                <a16:creationId xmlns:a16="http://schemas.microsoft.com/office/drawing/2014/main" xmlns="" id="{42176176-F4F2-F2E6-F7E8-F4D30460C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" y="0"/>
            <a:ext cx="12192000" cy="6916301"/>
          </a:xfrm>
          <a:prstGeom prst="rect">
            <a:avLst/>
          </a:prstGeom>
        </p:spPr>
      </p:pic>
      <p:pic>
        <p:nvPicPr>
          <p:cNvPr id="21" name="图片 6">
            <a:extLst>
              <a:ext uri="{FF2B5EF4-FFF2-40B4-BE49-F238E27FC236}">
                <a16:creationId xmlns:a16="http://schemas.microsoft.com/office/drawing/2014/main" xmlns="" id="{E84BB749-8AC0-A2F6-F00A-CB70432CB4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-82979"/>
            <a:ext cx="3505200" cy="1602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3CC9F6-BD10-5CF6-795A-7E244417C530}"/>
              </a:ext>
            </a:extLst>
          </p:cNvPr>
          <p:cNvSpPr txBox="1"/>
          <p:nvPr/>
        </p:nvSpPr>
        <p:spPr>
          <a:xfrm>
            <a:off x="3191194" y="871442"/>
            <a:ext cx="150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cúc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6FD5E28A-A1E2-7668-BE4F-608040CA0205}"/>
              </a:ext>
            </a:extLst>
          </p:cNvPr>
          <p:cNvCxnSpPr>
            <a:cxnSpLocks/>
          </p:cNvCxnSpPr>
          <p:nvPr/>
        </p:nvCxnSpPr>
        <p:spPr>
          <a:xfrm>
            <a:off x="5026131" y="1196698"/>
            <a:ext cx="3074593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0B2B7D3-6C63-58A4-9312-82DF0715008C}"/>
              </a:ext>
            </a:extLst>
          </p:cNvPr>
          <p:cNvCxnSpPr>
            <a:cxnSpLocks/>
          </p:cNvCxnSpPr>
          <p:nvPr/>
        </p:nvCxnSpPr>
        <p:spPr>
          <a:xfrm>
            <a:off x="5032273" y="108366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30C3B67-37AB-F11D-F889-405EAA3B2378}"/>
              </a:ext>
            </a:extLst>
          </p:cNvPr>
          <p:cNvCxnSpPr>
            <a:cxnSpLocks/>
          </p:cNvCxnSpPr>
          <p:nvPr/>
        </p:nvCxnSpPr>
        <p:spPr>
          <a:xfrm>
            <a:off x="8111976" y="1082636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13BF497-32D8-541C-FD22-29F0716C481B}"/>
              </a:ext>
            </a:extLst>
          </p:cNvPr>
          <p:cNvCxnSpPr>
            <a:cxnSpLocks/>
          </p:cNvCxnSpPr>
          <p:nvPr/>
        </p:nvCxnSpPr>
        <p:spPr>
          <a:xfrm>
            <a:off x="9301511" y="176895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B049CD6-1124-6D27-F7C1-5574BA757CDF}"/>
              </a:ext>
            </a:extLst>
          </p:cNvPr>
          <p:cNvCxnSpPr>
            <a:cxnSpLocks/>
          </p:cNvCxnSpPr>
          <p:nvPr/>
        </p:nvCxnSpPr>
        <p:spPr>
          <a:xfrm>
            <a:off x="5010788" y="1755652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D4AF790-1D35-CEAC-0BA1-F301243F3060}"/>
              </a:ext>
            </a:extLst>
          </p:cNvPr>
          <p:cNvCxnSpPr>
            <a:cxnSpLocks/>
          </p:cNvCxnSpPr>
          <p:nvPr/>
        </p:nvCxnSpPr>
        <p:spPr>
          <a:xfrm>
            <a:off x="5013858" y="1889146"/>
            <a:ext cx="4301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D624936-905A-3039-B4F4-ED207ECC1D76}"/>
              </a:ext>
            </a:extLst>
          </p:cNvPr>
          <p:cNvSpPr txBox="1"/>
          <p:nvPr/>
        </p:nvSpPr>
        <p:spPr>
          <a:xfrm>
            <a:off x="3172783" y="1619060"/>
            <a:ext cx="175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hồng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xmlns="" id="{32C7E21B-55E1-73C4-482F-817B3C1AFA5B}"/>
              </a:ext>
            </a:extLst>
          </p:cNvPr>
          <p:cNvSpPr/>
          <p:nvPr/>
        </p:nvSpPr>
        <p:spPr>
          <a:xfrm>
            <a:off x="9424598" y="816914"/>
            <a:ext cx="116601" cy="111997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F0C7B83-B6D0-D101-1FCA-846E0F752931}"/>
              </a:ext>
            </a:extLst>
          </p:cNvPr>
          <p:cNvSpPr txBox="1"/>
          <p:nvPr/>
        </p:nvSpPr>
        <p:spPr>
          <a:xfrm>
            <a:off x="5752838" y="673478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5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BFCBA11-8CB5-4DE2-071D-9F042C8A0EE3}"/>
              </a:ext>
            </a:extLst>
          </p:cNvPr>
          <p:cNvSpPr txBox="1"/>
          <p:nvPr/>
        </p:nvSpPr>
        <p:spPr>
          <a:xfrm>
            <a:off x="5811655" y="1387006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7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8D061A5-1CE1-1392-7F55-7E8264D6DB87}"/>
              </a:ext>
            </a:extLst>
          </p:cNvPr>
          <p:cNvSpPr txBox="1"/>
          <p:nvPr/>
        </p:nvSpPr>
        <p:spPr>
          <a:xfrm>
            <a:off x="9823008" y="1230383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#9Slide03 AmpleSoft Thin" panose="02000000000000000000" pitchFamily="2" charset="0"/>
              </a:rPr>
              <a:t>?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xmlns="" id="{A0D674FA-13ED-AC65-8C4B-7D484A84B792}"/>
              </a:ext>
            </a:extLst>
          </p:cNvPr>
          <p:cNvSpPr/>
          <p:nvPr/>
        </p:nvSpPr>
        <p:spPr>
          <a:xfrm>
            <a:off x="2989760" y="2602020"/>
            <a:ext cx="7525062" cy="2683392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xmlns="" id="{DF2002F4-FE27-B317-056D-E3F203EE2275}"/>
              </a:ext>
            </a:extLst>
          </p:cNvPr>
          <p:cNvSpPr/>
          <p:nvPr/>
        </p:nvSpPr>
        <p:spPr>
          <a:xfrm>
            <a:off x="9421597" y="827793"/>
            <a:ext cx="116601" cy="111997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F841B86-026D-2367-69D1-DEE22357E298}"/>
              </a:ext>
            </a:extLst>
          </p:cNvPr>
          <p:cNvSpPr txBox="1"/>
          <p:nvPr/>
        </p:nvSpPr>
        <p:spPr>
          <a:xfrm>
            <a:off x="9827085" y="1230892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#9Slide03 AmpleSoft Thin" panose="02000000000000000000" pitchFamily="2" charset="0"/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bông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75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12" grpId="0" animBg="1"/>
      <p:bldP spid="23" grpId="0"/>
      <p:bldP spid="24" grpId="0"/>
      <p:bldP spid="25" grpId="0"/>
      <p:bldP spid="27" grpId="0" animBg="1"/>
      <p:bldP spid="36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294572"/>
            <a:ext cx="10625544" cy="6316089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xmlns="" id="{41BCCA1A-04C4-B673-05D4-1A526BF71695}"/>
              </a:ext>
            </a:extLst>
          </p:cNvPr>
          <p:cNvSpPr/>
          <p:nvPr/>
        </p:nvSpPr>
        <p:spPr>
          <a:xfrm>
            <a:off x="1003797" y="2429515"/>
            <a:ext cx="9773587" cy="4133913"/>
          </a:xfrm>
          <a:prstGeom prst="round2Diag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4" descr="Những hình nền động powerpoint đẹp, chất lượng cao">
            <a:extLst>
              <a:ext uri="{FF2B5EF4-FFF2-40B4-BE49-F238E27FC236}">
                <a16:creationId xmlns:a16="http://schemas.microsoft.com/office/drawing/2014/main" xmlns="" id="{7BAFDB1E-E332-B7FF-4693-A4FCC5873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900" y="247339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10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2662</TotalTime>
  <Words>554</Words>
  <Application>Microsoft Office PowerPoint</Application>
  <PresentationFormat>Custom</PresentationFormat>
  <Paragraphs>112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127</cp:revision>
  <dcterms:created xsi:type="dcterms:W3CDTF">2021-06-02T01:34:28Z</dcterms:created>
  <dcterms:modified xsi:type="dcterms:W3CDTF">2024-05-20T07:31:42Z</dcterms:modified>
</cp:coreProperties>
</file>