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63" r:id="rId5"/>
    <p:sldId id="284" r:id="rId6"/>
    <p:sldId id="267" r:id="rId7"/>
    <p:sldId id="290" r:id="rId8"/>
    <p:sldId id="289" r:id="rId9"/>
    <p:sldId id="278" r:id="rId10"/>
    <p:sldId id="286" r:id="rId11"/>
    <p:sldId id="285" r:id="rId12"/>
    <p:sldId id="288" r:id="rId13"/>
    <p:sldId id="277" r:id="rId14"/>
    <p:sldId id="287" r:id="rId15"/>
    <p:sldId id="266" r:id="rId16"/>
    <p:sldId id="27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EDF243-C707-41CE-8452-81B3709A374D}"/>
              </a:ext>
            </a:extLst>
          </p:cNvPr>
          <p:cNvSpPr txBox="1"/>
          <p:nvPr/>
        </p:nvSpPr>
        <p:spPr>
          <a:xfrm>
            <a:off x="4200864" y="1843478"/>
            <a:ext cx="4926170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ĐÔNG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DB15D7-D48D-4095-B370-8DF653AA6403}"/>
              </a:ext>
            </a:extLst>
          </p:cNvPr>
          <p:cNvSpPr txBox="1"/>
          <p:nvPr/>
        </p:nvSpPr>
        <p:spPr>
          <a:xfrm>
            <a:off x="3881544" y="1027481"/>
            <a:ext cx="4926170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732E83-34C5-4268-9A3A-D5AD6225DA35}"/>
              </a:ext>
            </a:extLst>
          </p:cNvPr>
          <p:cNvSpPr txBox="1"/>
          <p:nvPr/>
        </p:nvSpPr>
        <p:spPr>
          <a:xfrm>
            <a:off x="3322876" y="1435480"/>
            <a:ext cx="6043507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HUYỆN BA VÌ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THĂM LỚP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AE025E-8C66-4339-9B51-99CB079C1A26}"/>
              </a:ext>
            </a:extLst>
          </p:cNvPr>
          <p:cNvSpPr txBox="1"/>
          <p:nvPr/>
        </p:nvSpPr>
        <p:spPr>
          <a:xfrm>
            <a:off x="3144025" y="5030105"/>
            <a:ext cx="6665102" cy="4154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TRẦN THỊ HẰNG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F48AFD-6689-4BCA-AC95-B563F464AAE2}"/>
              </a:ext>
            </a:extLst>
          </p:cNvPr>
          <p:cNvSpPr txBox="1"/>
          <p:nvPr/>
        </p:nvSpPr>
        <p:spPr>
          <a:xfrm>
            <a:off x="3012077" y="3467994"/>
            <a:ext cx="6665102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ĐẠO ĐÚC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BIẾT NHẬN LỖI VÀ SỬA LỖI</a:t>
            </a:r>
          </a:p>
          <a:p>
            <a:pPr algn="ctr" defTabSz="685800"/>
            <a:endParaRPr lang="en-US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64" y="-251822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86" y="-251822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461780"/>
            <a:ext cx="3093027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F9853F-DCBA-4924-8E62-110F40716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257" y="1235686"/>
            <a:ext cx="5486400" cy="51884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FD139A-B67D-4188-94DB-2C1B4CA02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21" y="1816226"/>
            <a:ext cx="5686182" cy="428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5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3931227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D1DE12-FF6C-4457-958B-971B75A06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470" y="300113"/>
            <a:ext cx="7037036" cy="594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1A5784-456E-4F4A-8B20-DEB77DA5B938}"/>
              </a:ext>
            </a:extLst>
          </p:cNvPr>
          <p:cNvSpPr txBox="1"/>
          <p:nvPr/>
        </p:nvSpPr>
        <p:spPr>
          <a:xfrm>
            <a:off x="2667000" y="152401"/>
            <a:ext cx="6858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91502C6-21F1-4159-A25A-C3C9B609F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79607"/>
            <a:ext cx="5106447" cy="52449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91C381F-9A27-4F4E-9BC5-3C18ED8DF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447" y="1005839"/>
            <a:ext cx="4979534" cy="53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1A5784-456E-4F4A-8B20-DEB77DA5B938}"/>
              </a:ext>
            </a:extLst>
          </p:cNvPr>
          <p:cNvSpPr txBox="1"/>
          <p:nvPr/>
        </p:nvSpPr>
        <p:spPr>
          <a:xfrm>
            <a:off x="2667000" y="414487"/>
            <a:ext cx="38862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2945218-B4FC-4C90-BD23-95D9C02AC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1191623"/>
            <a:ext cx="4980864" cy="5310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2AAC55E-ECA2-4338-8C45-4A9307FD8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25154"/>
            <a:ext cx="5102794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138" y="5294085"/>
            <a:ext cx="11201399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B59C923-0F41-4EF6-B297-FDD7CA6A141C}"/>
              </a:ext>
            </a:extLst>
          </p:cNvPr>
          <p:cNvSpPr txBox="1"/>
          <p:nvPr/>
        </p:nvSpPr>
        <p:spPr>
          <a:xfrm>
            <a:off x="315387" y="993838"/>
            <a:ext cx="9133413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DAE83F8-7FA1-41BA-A166-15C4510A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685" y="2199490"/>
            <a:ext cx="5456303" cy="305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Thông điệp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CB629E-8116-4C1D-AFF0-4AB8B7582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27" y="1025510"/>
            <a:ext cx="11963673" cy="56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81000" y="2562226"/>
            <a:ext cx="1181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thÇy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c«,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c¸c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con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cïng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gia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3600" dirty="0" err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m·i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h¹nh </a:t>
            </a:r>
            <a:r>
              <a:rPr lang="en-US" sz="4400" b="1" dirty="0" err="1">
                <a:solidFill>
                  <a:srgbClr val="990033"/>
                </a:solidFill>
                <a:latin typeface=".VnUniverse" pitchFamily="34" charset="0"/>
              </a:rPr>
              <a:t>phóc</a:t>
            </a:r>
            <a:r>
              <a:rPr lang="en-US" sz="4400" b="1" dirty="0">
                <a:solidFill>
                  <a:srgbClr val="990033"/>
                </a:solidFill>
                <a:latin typeface=".VnUniverse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1295400" y="259140"/>
            <a:ext cx="982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 Ba ngày 4 tháng 10 năm 2022</a:t>
            </a:r>
          </a:p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</a:p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3.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 1. Kính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 thầy giáo, cô giáo</a:t>
            </a:r>
            <a:endParaRPr lang="vi-VN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6669" y="137054"/>
            <a:ext cx="67818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1E40CFB-AD4B-437F-BC5F-DA8543376A80}"/>
              </a:ext>
            </a:extLst>
          </p:cNvPr>
          <p:cNvSpPr txBox="1"/>
          <p:nvPr/>
        </p:nvSpPr>
        <p:spPr>
          <a:xfrm>
            <a:off x="2372425" y="763295"/>
            <a:ext cx="96012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- Bông Hồng Tặng Cô  Bé Ngọc Vy_480p">
            <a:hlinkClick r:id="" action="ppaction://media"/>
            <a:extLst>
              <a:ext uri="{FF2B5EF4-FFF2-40B4-BE49-F238E27FC236}">
                <a16:creationId xmlns:a16="http://schemas.microsoft.com/office/drawing/2014/main" xmlns="" id="{00593A7A-88E0-442F-BE16-27593CD6E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419442"/>
            <a:ext cx="10896600" cy="429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0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4931" y="136425"/>
            <a:ext cx="870065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9EA9AAB-8DEA-4CB4-9BF0-5294D108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718" y="641194"/>
            <a:ext cx="4008630" cy="35090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F3D0334-B6BD-415F-AF44-70B910F5C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788" y="417040"/>
            <a:ext cx="4008630" cy="39170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2943BDD-6727-4FD1-83A2-DF158168D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559" y="3886201"/>
            <a:ext cx="4164498" cy="2971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9CF3F76-905E-4E20-B654-9E01BAB39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056" y="4070509"/>
            <a:ext cx="4164499" cy="27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1295401"/>
            <a:ext cx="9285514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38DA550-4F5C-4639-9F7F-D69FCB98E10E}"/>
              </a:ext>
            </a:extLst>
          </p:cNvPr>
          <p:cNvSpPr txBox="1"/>
          <p:nvPr/>
        </p:nvSpPr>
        <p:spPr>
          <a:xfrm>
            <a:off x="1158996" y="2971800"/>
            <a:ext cx="9117117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405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400" y="259140"/>
            <a:ext cx="982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 Ba ngày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 10 năm 2022</a:t>
            </a:r>
          </a:p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</a:p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3. </a:t>
            </a:r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 2. Kính </a:t>
            </a:r>
            <a:r>
              <a:rPr lang="en-US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 thầy giáo, cô giáo</a:t>
            </a:r>
            <a:endParaRPr lang="vi-VN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4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00515" y="-94218"/>
            <a:ext cx="9488713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F4BA649-7E59-4837-B7FD-B721AE3FACB2}"/>
              </a:ext>
            </a:extLst>
          </p:cNvPr>
          <p:cNvSpPr txBox="1"/>
          <p:nvPr/>
        </p:nvSpPr>
        <p:spPr>
          <a:xfrm>
            <a:off x="402772" y="439952"/>
            <a:ext cx="150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C31C731-11D6-4FD6-9527-8EA73E5C7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19" y="2051023"/>
            <a:ext cx="2819400" cy="18952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70FF3A4-ACA8-4E72-B5AF-2C07879E7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98642"/>
            <a:ext cx="2819400" cy="200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4C033A7-689F-4290-8284-55852DD18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485" y="2051023"/>
            <a:ext cx="3838095" cy="203809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40C5EB4-A2FB-46DA-9E9B-ABEC18CCE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4166051"/>
            <a:ext cx="3317240" cy="2688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93968873-2F68-4D05-9E0C-D60BA2DBAD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732" y="4144472"/>
            <a:ext cx="2971800" cy="26275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CED9653-22E0-473A-976E-97CAE5546D22}"/>
              </a:ext>
            </a:extLst>
          </p:cNvPr>
          <p:cNvSpPr txBox="1"/>
          <p:nvPr/>
        </p:nvSpPr>
        <p:spPr>
          <a:xfrm>
            <a:off x="2300515" y="583418"/>
            <a:ext cx="958668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36264B9-06E8-4183-9FB7-76839CD22CF9}"/>
              </a:ext>
            </a:extLst>
          </p:cNvPr>
          <p:cNvSpPr txBox="1"/>
          <p:nvPr/>
        </p:nvSpPr>
        <p:spPr>
          <a:xfrm>
            <a:off x="2300515" y="1177597"/>
            <a:ext cx="958668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025512"/>
            <a:ext cx="116274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EA0E37-62CC-4F29-9999-BD0DA4D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57" y="300113"/>
            <a:ext cx="1706255" cy="638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7DBF1C-1872-48D6-BB4C-5AD40DCA0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12" y="2327835"/>
            <a:ext cx="3400000" cy="2807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DD1DE12-FF6C-4457-958B-971B75A06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700" y="1880079"/>
            <a:ext cx="3851265" cy="35301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08988A6-7BBB-4967-AE50-0F4090F53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822" y="1697591"/>
            <a:ext cx="4043248" cy="382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7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319</Words>
  <Application>Microsoft Office PowerPoint</Application>
  <PresentationFormat>Custom</PresentationFormat>
  <Paragraphs>38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1_Office Theme</vt:lpstr>
      <vt:lpstr>PowerPoint Presentation</vt:lpstr>
      <vt:lpstr>PowerPoint Presentation</vt:lpstr>
      <vt:lpstr>Khởi động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</vt:lpstr>
      <vt:lpstr>Luyện tập </vt:lpstr>
      <vt:lpstr>Vận dụng</vt:lpstr>
      <vt:lpstr>Thông điệp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</cp:lastModifiedBy>
  <cp:revision>62</cp:revision>
  <dcterms:created xsi:type="dcterms:W3CDTF">2006-08-16T00:00:00Z</dcterms:created>
  <dcterms:modified xsi:type="dcterms:W3CDTF">2022-10-10T08:36:38Z</dcterms:modified>
</cp:coreProperties>
</file>