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87" r:id="rId3"/>
  </p:sldMasterIdLst>
  <p:notesMasterIdLst>
    <p:notesMasterId r:id="rId24"/>
  </p:notesMasterIdLst>
  <p:sldIdLst>
    <p:sldId id="258" r:id="rId4"/>
    <p:sldId id="262" r:id="rId5"/>
    <p:sldId id="256" r:id="rId6"/>
    <p:sldId id="257" r:id="rId7"/>
    <p:sldId id="361" r:id="rId8"/>
    <p:sldId id="259" r:id="rId9"/>
    <p:sldId id="351" r:id="rId10"/>
    <p:sldId id="301" r:id="rId11"/>
    <p:sldId id="363" r:id="rId12"/>
    <p:sldId id="364" r:id="rId13"/>
    <p:sldId id="304" r:id="rId14"/>
    <p:sldId id="365" r:id="rId15"/>
    <p:sldId id="366" r:id="rId16"/>
    <p:sldId id="353" r:id="rId17"/>
    <p:sldId id="355" r:id="rId18"/>
    <p:sldId id="356" r:id="rId19"/>
    <p:sldId id="349" r:id="rId20"/>
    <p:sldId id="367" r:id="rId21"/>
    <p:sldId id="357" r:id="rId22"/>
    <p:sldId id="359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6F"/>
    <a:srgbClr val="FF0000"/>
    <a:srgbClr val="D3E7B4"/>
    <a:srgbClr val="8B8988"/>
    <a:srgbClr val="FFFFFF"/>
    <a:srgbClr val="FFDFD2"/>
    <a:srgbClr val="173E26"/>
    <a:srgbClr val="3F88FB"/>
    <a:srgbClr val="86CFC3"/>
    <a:srgbClr val="559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95033" autoAdjust="0"/>
  </p:normalViewPr>
  <p:slideViewPr>
    <p:cSldViewPr snapToGrid="0">
      <p:cViewPr varScale="1">
        <p:scale>
          <a:sx n="66" d="100"/>
          <a:sy n="66" d="100"/>
        </p:scale>
        <p:origin x="-876" y="-102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4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/>
              <a:t>Giới thiệu tựa bài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>
            <a:fillRect/>
          </a:stretch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 spd="slow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04104" y="1205673"/>
            <a:ext cx="7214446" cy="1315769"/>
            <a:chOff x="588835" y="1184696"/>
            <a:chExt cx="6145759" cy="986827"/>
          </a:xfrm>
        </p:grpSpPr>
        <p:sp>
          <p:nvSpPr>
            <p:cNvPr id="114" name="六边形 113"/>
            <p:cNvSpPr/>
            <p:nvPr/>
          </p:nvSpPr>
          <p:spPr>
            <a:xfrm>
              <a:off x="588836" y="1349829"/>
              <a:ext cx="6145758" cy="656562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/>
                <a:t>đê</a:t>
              </a:r>
              <a:endParaRPr lang="zh-CN" altLang="en-US" sz="1400" dirty="0"/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algn="ctr"/>
              <a:r>
                <a:rPr lang="en-US" altLang="zh-CN" sz="4265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CHÀO MỪNG CÁC EM</a:t>
              </a:r>
              <a:endParaRPr lang="zh-CN" alt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3436868" y="2678840"/>
            <a:ext cx="4799389" cy="413567"/>
          </a:xfrm>
          <a:prstGeom prst="roundRect">
            <a:avLst>
              <a:gd name="adj" fmla="val 50000"/>
            </a:avLst>
          </a:prstGeom>
          <a:solidFill>
            <a:srgbClr val="FDE03B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r>
              <a:rPr lang="en-US" altLang="zh-CN" sz="24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ĐẾN VỚI TIẾT TOÁN</a:t>
            </a:r>
            <a:endParaRPr lang="zh-CN" altLang="zh-CN" sz="2400" dirty="0">
              <a:solidFill>
                <a:srgbClr val="00B0F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041" y="3388903"/>
            <a:ext cx="4067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LỚP 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3….</a:t>
            </a:r>
            <a:endParaRPr lang="zh-CN" altLang="en-US" sz="2400" b="1" dirty="0">
              <a:solidFill>
                <a:srgbClr val="92D050"/>
              </a:solidFill>
            </a:endParaRPr>
          </a:p>
          <a:p>
            <a:pPr algn="ctr"/>
            <a:r>
              <a:rPr lang="en-US" altLang="zh-CN" sz="2400" b="1" dirty="0">
                <a:solidFill>
                  <a:srgbClr val="92D050"/>
                </a:solidFill>
              </a:rPr>
              <a:t>GIÁO VIÊN</a:t>
            </a:r>
            <a:r>
              <a:rPr lang="zh-CN" altLang="en-US" sz="2400" b="1" dirty="0">
                <a:solidFill>
                  <a:srgbClr val="92D050"/>
                </a:solidFill>
              </a:rPr>
              <a:t>：</a:t>
            </a:r>
            <a:r>
              <a:rPr lang="en-US" altLang="zh-CN" sz="2400" b="1" dirty="0">
                <a:solidFill>
                  <a:srgbClr val="92D050"/>
                </a:solidFill>
              </a:rPr>
              <a:t>…………………………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99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136" y="3789142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37188" y="508925"/>
            <a:ext cx="10186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312 :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606" y="2479479"/>
            <a:ext cx="11484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629265" y="2927735"/>
            <a:ext cx="855406" cy="35175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44144" y="406180"/>
            <a:ext cx="67951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17249" y="1082077"/>
            <a:ext cx="7162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3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40963" y="2409618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; 11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17249" y="1782267"/>
            <a:ext cx="682201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; 11 chia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Rectangle 4"/>
          <p:cNvSpPr/>
          <p:nvPr/>
        </p:nvSpPr>
        <p:spPr>
          <a:xfrm>
            <a:off x="557601" y="585758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312 : 2 = ?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36934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12516" y="22428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flipH="1">
            <a:off x="914770" y="2259727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54896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2659" y="1431406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4863" y="365022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419672" y="4224912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4592667" y="3147694"/>
            <a:ext cx="736867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chia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80834"/>
            <a:ext cx="2912362" cy="1793653"/>
            <a:chOff x="939862" y="1480834"/>
            <a:chExt cx="2912362" cy="1793653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80834"/>
              <a:ext cx="2603067" cy="940539"/>
              <a:chOff x="53024" y="2563530"/>
              <a:chExt cx="1822859" cy="940539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63530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312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258708" y="219215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43863" y="2952551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706751" y="297264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0" name="Rectangle 4"/>
          <p:cNvSpPr/>
          <p:nvPr/>
        </p:nvSpPr>
        <p:spPr>
          <a:xfrm>
            <a:off x="914770" y="5279984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3" grpId="0"/>
      <p:bldP spid="44" grpId="0"/>
      <p:bldP spid="3" grpId="0" animBg="1"/>
      <p:bldP spid="54" grpId="0"/>
      <p:bldP spid="58" grpId="0"/>
      <p:bldP spid="59" grpId="0"/>
      <p:bldP spid="61" grpId="0"/>
      <p:bldP spid="65" grpId="0"/>
      <p:bldP spid="6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7576457" y="-110532"/>
            <a:ext cx="4337214" cy="2726118"/>
          </a:xfrm>
          <a:prstGeom prst="wedgeRoundRectCallout">
            <a:avLst>
              <a:gd name="adj1" fmla="val -45789"/>
              <a:gd name="adj2" fmla="val 6456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13771" y="1948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32" y="3429000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1884" y="1730337"/>
            <a:ext cx="11484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156 : 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52870" y="530381"/>
            <a:ext cx="76423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chia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32109" y="1206278"/>
            <a:ext cx="798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;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7968" y="2992669"/>
            <a:ext cx="81638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; 36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52871" y="1825235"/>
            <a:ext cx="764231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; 36 chia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28" name="Rectangle 4"/>
          <p:cNvSpPr/>
          <p:nvPr/>
        </p:nvSpPr>
        <p:spPr>
          <a:xfrm>
            <a:off x="464209" y="401590"/>
            <a:ext cx="3367900" cy="757130"/>
          </a:xfrm>
          <a:custGeom>
            <a:avLst/>
            <a:gdLst>
              <a:gd name="connsiteX0" fmla="*/ 0 w 3367900"/>
              <a:gd name="connsiteY0" fmla="*/ 0 h 757130"/>
              <a:gd name="connsiteX1" fmla="*/ 740937 w 3367900"/>
              <a:gd name="connsiteY1" fmla="*/ 0 h 757130"/>
              <a:gd name="connsiteX2" fmla="*/ 1347160 w 3367900"/>
              <a:gd name="connsiteY2" fmla="*/ 0 h 757130"/>
              <a:gd name="connsiteX3" fmla="*/ 1919702 w 3367900"/>
              <a:gd name="connsiteY3" fmla="*/ 0 h 757130"/>
              <a:gd name="connsiteX4" fmla="*/ 2593283 w 3367900"/>
              <a:gd name="connsiteY4" fmla="*/ 0 h 757130"/>
              <a:gd name="connsiteX5" fmla="*/ 3367900 w 3367900"/>
              <a:gd name="connsiteY5" fmla="*/ 0 h 757130"/>
              <a:gd name="connsiteX6" fmla="*/ 3367900 w 3367900"/>
              <a:gd name="connsiteY6" fmla="*/ 355851 h 757130"/>
              <a:gd name="connsiteX7" fmla="*/ 3367900 w 3367900"/>
              <a:gd name="connsiteY7" fmla="*/ 757130 h 757130"/>
              <a:gd name="connsiteX8" fmla="*/ 2660640 w 3367900"/>
              <a:gd name="connsiteY8" fmla="*/ 757130 h 757130"/>
              <a:gd name="connsiteX9" fmla="*/ 2054419 w 3367900"/>
              <a:gd name="connsiteY9" fmla="*/ 757130 h 757130"/>
              <a:gd name="connsiteX10" fmla="*/ 1448197 w 3367900"/>
              <a:gd name="connsiteY10" fmla="*/ 757130 h 757130"/>
              <a:gd name="connsiteX11" fmla="*/ 841975 w 3367900"/>
              <a:gd name="connsiteY11" fmla="*/ 757130 h 757130"/>
              <a:gd name="connsiteX12" fmla="*/ 0 w 3367900"/>
              <a:gd name="connsiteY12" fmla="*/ 757130 h 757130"/>
              <a:gd name="connsiteX13" fmla="*/ 0 w 3367900"/>
              <a:gd name="connsiteY13" fmla="*/ 370994 h 757130"/>
              <a:gd name="connsiteX14" fmla="*/ 0 w 3367900"/>
              <a:gd name="connsiteY14" fmla="*/ 0 h 757130"/>
              <a:gd name="connsiteX0-1" fmla="*/ 0 w 3367900"/>
              <a:gd name="connsiteY0-2" fmla="*/ 0 h 757130"/>
              <a:gd name="connsiteX1-3" fmla="*/ 606222 w 3367900"/>
              <a:gd name="connsiteY1-4" fmla="*/ 0 h 757130"/>
              <a:gd name="connsiteX2-5" fmla="*/ 1279801 w 3367900"/>
              <a:gd name="connsiteY2-6" fmla="*/ 0 h 757130"/>
              <a:gd name="connsiteX3-7" fmla="*/ 1987061 w 3367900"/>
              <a:gd name="connsiteY3-8" fmla="*/ 0 h 757130"/>
              <a:gd name="connsiteX4-9" fmla="*/ 2559603 w 3367900"/>
              <a:gd name="connsiteY4-10" fmla="*/ 0 h 757130"/>
              <a:gd name="connsiteX5-11" fmla="*/ 3367900 w 3367900"/>
              <a:gd name="connsiteY5-12" fmla="*/ 0 h 757130"/>
              <a:gd name="connsiteX6-13" fmla="*/ 3367900 w 3367900"/>
              <a:gd name="connsiteY6-14" fmla="*/ 393708 h 757130"/>
              <a:gd name="connsiteX7-15" fmla="*/ 3367900 w 3367900"/>
              <a:gd name="connsiteY7-16" fmla="*/ 757130 h 757130"/>
              <a:gd name="connsiteX8-17" fmla="*/ 2660640 w 3367900"/>
              <a:gd name="connsiteY8-18" fmla="*/ 757130 h 757130"/>
              <a:gd name="connsiteX9-19" fmla="*/ 2088098 w 3367900"/>
              <a:gd name="connsiteY9-20" fmla="*/ 757130 h 757130"/>
              <a:gd name="connsiteX10-21" fmla="*/ 1515554 w 3367900"/>
              <a:gd name="connsiteY10-22" fmla="*/ 757130 h 757130"/>
              <a:gd name="connsiteX11-23" fmla="*/ 875653 w 3367900"/>
              <a:gd name="connsiteY11-24" fmla="*/ 757130 h 757130"/>
              <a:gd name="connsiteX12-25" fmla="*/ 0 w 3367900"/>
              <a:gd name="connsiteY12-26" fmla="*/ 757130 h 757130"/>
              <a:gd name="connsiteX13-27" fmla="*/ 0 w 3367900"/>
              <a:gd name="connsiteY13-28" fmla="*/ 370994 h 757130"/>
              <a:gd name="connsiteX14-29" fmla="*/ 0 w 3367900"/>
              <a:gd name="connsiteY14-30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3367900" h="757130" fill="none" extrusionOk="0">
                <a:moveTo>
                  <a:pt x="0" y="0"/>
                </a:moveTo>
                <a:cubicBezTo>
                  <a:pt x="219152" y="-61151"/>
                  <a:pt x="570791" y="62198"/>
                  <a:pt x="740937" y="0"/>
                </a:cubicBezTo>
                <a:cubicBezTo>
                  <a:pt x="917899" y="-49454"/>
                  <a:pt x="1047820" y="39015"/>
                  <a:pt x="1347160" y="0"/>
                </a:cubicBezTo>
                <a:cubicBezTo>
                  <a:pt x="1663262" y="-22101"/>
                  <a:pt x="1744432" y="25335"/>
                  <a:pt x="1919702" y="0"/>
                </a:cubicBezTo>
                <a:cubicBezTo>
                  <a:pt x="2104830" y="-36461"/>
                  <a:pt x="2324012" y="30719"/>
                  <a:pt x="2593283" y="0"/>
                </a:cubicBezTo>
                <a:cubicBezTo>
                  <a:pt x="2913359" y="-2079"/>
                  <a:pt x="3099251" y="7708"/>
                  <a:pt x="3367900" y="0"/>
                </a:cubicBezTo>
                <a:cubicBezTo>
                  <a:pt x="3350054" y="83852"/>
                  <a:pt x="3335099" y="280838"/>
                  <a:pt x="3367900" y="355851"/>
                </a:cubicBezTo>
                <a:cubicBezTo>
                  <a:pt x="3400996" y="428914"/>
                  <a:pt x="3292140" y="635800"/>
                  <a:pt x="3367900" y="757130"/>
                </a:cubicBezTo>
                <a:cubicBezTo>
                  <a:pt x="3207958" y="787037"/>
                  <a:pt x="2835860" y="725281"/>
                  <a:pt x="2660640" y="757130"/>
                </a:cubicBezTo>
                <a:cubicBezTo>
                  <a:pt x="2503136" y="778780"/>
                  <a:pt x="2194787" y="730331"/>
                  <a:pt x="2054419" y="757130"/>
                </a:cubicBezTo>
                <a:cubicBezTo>
                  <a:pt x="1887562" y="809921"/>
                  <a:pt x="1617760" y="734792"/>
                  <a:pt x="1448197" y="757130"/>
                </a:cubicBezTo>
                <a:cubicBezTo>
                  <a:pt x="1300113" y="803760"/>
                  <a:pt x="1065178" y="694872"/>
                  <a:pt x="841975" y="757130"/>
                </a:cubicBezTo>
                <a:cubicBezTo>
                  <a:pt x="568347" y="737795"/>
                  <a:pt x="242628" y="689510"/>
                  <a:pt x="0" y="757130"/>
                </a:cubicBezTo>
                <a:cubicBezTo>
                  <a:pt x="-56328" y="632492"/>
                  <a:pt x="40562" y="554225"/>
                  <a:pt x="0" y="370994"/>
                </a:cubicBezTo>
                <a:cubicBezTo>
                  <a:pt x="-41132" y="191950"/>
                  <a:pt x="13219" y="186834"/>
                  <a:pt x="0" y="0"/>
                </a:cubicBezTo>
                <a:close/>
              </a:path>
              <a:path w="3367900" h="757130" stroke="0" extrusionOk="0">
                <a:moveTo>
                  <a:pt x="0" y="0"/>
                </a:moveTo>
                <a:cubicBezTo>
                  <a:pt x="289618" y="-47866"/>
                  <a:pt x="414214" y="40837"/>
                  <a:pt x="606222" y="0"/>
                </a:cubicBezTo>
                <a:cubicBezTo>
                  <a:pt x="850940" y="-35637"/>
                  <a:pt x="939288" y="96700"/>
                  <a:pt x="1279801" y="0"/>
                </a:cubicBezTo>
                <a:cubicBezTo>
                  <a:pt x="1614205" y="-62817"/>
                  <a:pt x="1849822" y="-13717"/>
                  <a:pt x="1987061" y="0"/>
                </a:cubicBezTo>
                <a:cubicBezTo>
                  <a:pt x="2195651" y="-36414"/>
                  <a:pt x="2370441" y="38638"/>
                  <a:pt x="2559603" y="0"/>
                </a:cubicBezTo>
                <a:cubicBezTo>
                  <a:pt x="2726964" y="-36942"/>
                  <a:pt x="3156416" y="16926"/>
                  <a:pt x="3367900" y="0"/>
                </a:cubicBezTo>
                <a:cubicBezTo>
                  <a:pt x="3422482" y="159611"/>
                  <a:pt x="3355021" y="231899"/>
                  <a:pt x="3367900" y="393708"/>
                </a:cubicBezTo>
                <a:cubicBezTo>
                  <a:pt x="3392016" y="584114"/>
                  <a:pt x="3344119" y="655708"/>
                  <a:pt x="3367900" y="757130"/>
                </a:cubicBezTo>
                <a:cubicBezTo>
                  <a:pt x="3193091" y="739409"/>
                  <a:pt x="2911800" y="753885"/>
                  <a:pt x="2660640" y="757130"/>
                </a:cubicBezTo>
                <a:cubicBezTo>
                  <a:pt x="2395772" y="797856"/>
                  <a:pt x="2206954" y="683906"/>
                  <a:pt x="2088098" y="757130"/>
                </a:cubicBezTo>
                <a:cubicBezTo>
                  <a:pt x="1958963" y="827313"/>
                  <a:pt x="1720304" y="705243"/>
                  <a:pt x="1515554" y="757130"/>
                </a:cubicBezTo>
                <a:cubicBezTo>
                  <a:pt x="1294628" y="851324"/>
                  <a:pt x="1091348" y="695247"/>
                  <a:pt x="875653" y="757130"/>
                </a:cubicBezTo>
                <a:cubicBezTo>
                  <a:pt x="595105" y="833987"/>
                  <a:pt x="311633" y="742483"/>
                  <a:pt x="0" y="757130"/>
                </a:cubicBezTo>
                <a:cubicBezTo>
                  <a:pt x="-33348" y="569924"/>
                  <a:pt x="24858" y="452681"/>
                  <a:pt x="0" y="370994"/>
                </a:cubicBezTo>
                <a:cubicBezTo>
                  <a:pt x="-43368" y="265402"/>
                  <a:pt x="26778" y="117278"/>
                  <a:pt x="0" y="0"/>
                </a:cubicBezTo>
                <a:close/>
              </a:path>
              <a:path w="3367900" h="757130" fill="none" stroke="0" extrusionOk="0">
                <a:moveTo>
                  <a:pt x="0" y="0"/>
                </a:moveTo>
                <a:cubicBezTo>
                  <a:pt x="216281" y="-56543"/>
                  <a:pt x="610142" y="83497"/>
                  <a:pt x="740937" y="0"/>
                </a:cubicBezTo>
                <a:cubicBezTo>
                  <a:pt x="874965" y="-41328"/>
                  <a:pt x="1050909" y="34531"/>
                  <a:pt x="1347160" y="0"/>
                </a:cubicBezTo>
                <a:cubicBezTo>
                  <a:pt x="1625091" y="-28982"/>
                  <a:pt x="1711805" y="31053"/>
                  <a:pt x="1919702" y="0"/>
                </a:cubicBezTo>
                <a:cubicBezTo>
                  <a:pt x="2114226" y="-19256"/>
                  <a:pt x="2336961" y="-16580"/>
                  <a:pt x="2593283" y="0"/>
                </a:cubicBezTo>
                <a:cubicBezTo>
                  <a:pt x="2908068" y="13058"/>
                  <a:pt x="3059239" y="43253"/>
                  <a:pt x="3367900" y="0"/>
                </a:cubicBezTo>
                <a:cubicBezTo>
                  <a:pt x="3375731" y="101128"/>
                  <a:pt x="3331711" y="278775"/>
                  <a:pt x="3367900" y="355851"/>
                </a:cubicBezTo>
                <a:cubicBezTo>
                  <a:pt x="3373409" y="406703"/>
                  <a:pt x="3301092" y="644994"/>
                  <a:pt x="3367900" y="757130"/>
                </a:cubicBezTo>
                <a:cubicBezTo>
                  <a:pt x="3211057" y="801609"/>
                  <a:pt x="2794880" y="708513"/>
                  <a:pt x="2660640" y="757130"/>
                </a:cubicBezTo>
                <a:cubicBezTo>
                  <a:pt x="2497336" y="783467"/>
                  <a:pt x="2200491" y="743049"/>
                  <a:pt x="2054419" y="757130"/>
                </a:cubicBezTo>
                <a:cubicBezTo>
                  <a:pt x="1933854" y="760242"/>
                  <a:pt x="1588634" y="716586"/>
                  <a:pt x="1448197" y="757130"/>
                </a:cubicBezTo>
                <a:cubicBezTo>
                  <a:pt x="1298557" y="816424"/>
                  <a:pt x="1117975" y="716754"/>
                  <a:pt x="841975" y="757130"/>
                </a:cubicBezTo>
                <a:cubicBezTo>
                  <a:pt x="647978" y="788243"/>
                  <a:pt x="273520" y="751030"/>
                  <a:pt x="0" y="757130"/>
                </a:cubicBezTo>
                <a:cubicBezTo>
                  <a:pt x="-38881" y="642279"/>
                  <a:pt x="26157" y="548146"/>
                  <a:pt x="0" y="370994"/>
                </a:cubicBezTo>
                <a:cubicBezTo>
                  <a:pt x="-42899" y="187556"/>
                  <a:pt x="14915" y="1741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787775" y="21494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385525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31406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693712" y="220380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1261947" y="220380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689227" y="2847108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9" name="Rectangle 4"/>
          <p:cNvSpPr/>
          <p:nvPr/>
        </p:nvSpPr>
        <p:spPr>
          <a:xfrm>
            <a:off x="824084" y="4157139"/>
            <a:ext cx="4689381" cy="757130"/>
          </a:xfrm>
          <a:custGeom>
            <a:avLst/>
            <a:gdLst>
              <a:gd name="connsiteX0" fmla="*/ 0 w 4689381"/>
              <a:gd name="connsiteY0" fmla="*/ 0 h 757130"/>
              <a:gd name="connsiteX1" fmla="*/ 266934 w 4689381"/>
              <a:gd name="connsiteY1" fmla="*/ 0 h 757130"/>
              <a:gd name="connsiteX2" fmla="*/ 627655 w 4689381"/>
              <a:gd name="connsiteY2" fmla="*/ 0 h 757130"/>
              <a:gd name="connsiteX3" fmla="*/ 1035271 w 4689381"/>
              <a:gd name="connsiteY3" fmla="*/ 0 h 757130"/>
              <a:gd name="connsiteX4" fmla="*/ 1255311 w 4689381"/>
              <a:gd name="connsiteY4" fmla="*/ 0 h 757130"/>
              <a:gd name="connsiteX5" fmla="*/ 1616032 w 4689381"/>
              <a:gd name="connsiteY5" fmla="*/ 0 h 757130"/>
              <a:gd name="connsiteX6" fmla="*/ 2070542 w 4689381"/>
              <a:gd name="connsiteY6" fmla="*/ 0 h 757130"/>
              <a:gd name="connsiteX7" fmla="*/ 2337476 w 4689381"/>
              <a:gd name="connsiteY7" fmla="*/ 0 h 757130"/>
              <a:gd name="connsiteX8" fmla="*/ 2791985 w 4689381"/>
              <a:gd name="connsiteY8" fmla="*/ 0 h 757130"/>
              <a:gd name="connsiteX9" fmla="*/ 3199600 w 4689381"/>
              <a:gd name="connsiteY9" fmla="*/ 0 h 757130"/>
              <a:gd name="connsiteX10" fmla="*/ 3560322 w 4689381"/>
              <a:gd name="connsiteY10" fmla="*/ 0 h 757130"/>
              <a:gd name="connsiteX11" fmla="*/ 3874150 w 4689381"/>
              <a:gd name="connsiteY11" fmla="*/ 0 h 757130"/>
              <a:gd name="connsiteX12" fmla="*/ 4094190 w 4689381"/>
              <a:gd name="connsiteY12" fmla="*/ 0 h 757130"/>
              <a:gd name="connsiteX13" fmla="*/ 4314230 w 4689381"/>
              <a:gd name="connsiteY13" fmla="*/ 0 h 757130"/>
              <a:gd name="connsiteX14" fmla="*/ 4689381 w 4689381"/>
              <a:gd name="connsiteY14" fmla="*/ 0 h 757130"/>
              <a:gd name="connsiteX15" fmla="*/ 4689381 w 4689381"/>
              <a:gd name="connsiteY15" fmla="*/ 363422 h 757130"/>
              <a:gd name="connsiteX16" fmla="*/ 4689381 w 4689381"/>
              <a:gd name="connsiteY16" fmla="*/ 757130 h 757130"/>
              <a:gd name="connsiteX17" fmla="*/ 4469340 w 4689381"/>
              <a:gd name="connsiteY17" fmla="*/ 757130 h 757130"/>
              <a:gd name="connsiteX18" fmla="*/ 4014831 w 4689381"/>
              <a:gd name="connsiteY18" fmla="*/ 757130 h 757130"/>
              <a:gd name="connsiteX19" fmla="*/ 3701003 w 4689381"/>
              <a:gd name="connsiteY19" fmla="*/ 757130 h 757130"/>
              <a:gd name="connsiteX20" fmla="*/ 3480963 w 4689381"/>
              <a:gd name="connsiteY20" fmla="*/ 757130 h 757130"/>
              <a:gd name="connsiteX21" fmla="*/ 3073348 w 4689381"/>
              <a:gd name="connsiteY21" fmla="*/ 757130 h 757130"/>
              <a:gd name="connsiteX22" fmla="*/ 2618838 w 4689381"/>
              <a:gd name="connsiteY22" fmla="*/ 757130 h 757130"/>
              <a:gd name="connsiteX23" fmla="*/ 2305010 w 4689381"/>
              <a:gd name="connsiteY23" fmla="*/ 757130 h 757130"/>
              <a:gd name="connsiteX24" fmla="*/ 2038077 w 4689381"/>
              <a:gd name="connsiteY24" fmla="*/ 757130 h 757130"/>
              <a:gd name="connsiteX25" fmla="*/ 1724249 w 4689381"/>
              <a:gd name="connsiteY25" fmla="*/ 757130 h 757130"/>
              <a:gd name="connsiteX26" fmla="*/ 1269739 w 4689381"/>
              <a:gd name="connsiteY26" fmla="*/ 757130 h 757130"/>
              <a:gd name="connsiteX27" fmla="*/ 862124 w 4689381"/>
              <a:gd name="connsiteY27" fmla="*/ 757130 h 757130"/>
              <a:gd name="connsiteX28" fmla="*/ 595190 w 4689381"/>
              <a:gd name="connsiteY28" fmla="*/ 757130 h 757130"/>
              <a:gd name="connsiteX29" fmla="*/ 328256 w 4689381"/>
              <a:gd name="connsiteY29" fmla="*/ 757130 h 757130"/>
              <a:gd name="connsiteX30" fmla="*/ 0 w 4689381"/>
              <a:gd name="connsiteY30" fmla="*/ 757130 h 757130"/>
              <a:gd name="connsiteX31" fmla="*/ 0 w 4689381"/>
              <a:gd name="connsiteY31" fmla="*/ 393707 h 757130"/>
              <a:gd name="connsiteX32" fmla="*/ 0 w 4689381"/>
              <a:gd name="connsiteY32" fmla="*/ 0 h 757130"/>
              <a:gd name="connsiteX0-1" fmla="*/ 0 w 4689381"/>
              <a:gd name="connsiteY0-2" fmla="*/ 0 h 757130"/>
              <a:gd name="connsiteX1-3" fmla="*/ 266934 w 4689381"/>
              <a:gd name="connsiteY1-4" fmla="*/ 0 h 757130"/>
              <a:gd name="connsiteX2-5" fmla="*/ 627655 w 4689381"/>
              <a:gd name="connsiteY2-6" fmla="*/ 0 h 757130"/>
              <a:gd name="connsiteX3-7" fmla="*/ 1035271 w 4689381"/>
              <a:gd name="connsiteY3-8" fmla="*/ 0 h 757130"/>
              <a:gd name="connsiteX4-9" fmla="*/ 1255311 w 4689381"/>
              <a:gd name="connsiteY4-10" fmla="*/ 0 h 757130"/>
              <a:gd name="connsiteX5-11" fmla="*/ 1662926 w 4689381"/>
              <a:gd name="connsiteY5-12" fmla="*/ 0 h 757130"/>
              <a:gd name="connsiteX6-13" fmla="*/ 2117435 w 4689381"/>
              <a:gd name="connsiteY6-14" fmla="*/ 0 h 757130"/>
              <a:gd name="connsiteX7-15" fmla="*/ 2384370 w 4689381"/>
              <a:gd name="connsiteY7-16" fmla="*/ 0 h 757130"/>
              <a:gd name="connsiteX8-17" fmla="*/ 2604409 w 4689381"/>
              <a:gd name="connsiteY8-18" fmla="*/ 0 h 757130"/>
              <a:gd name="connsiteX9-19" fmla="*/ 2871344 w 4689381"/>
              <a:gd name="connsiteY9-20" fmla="*/ 0 h 757130"/>
              <a:gd name="connsiteX10-21" fmla="*/ 3232065 w 4689381"/>
              <a:gd name="connsiteY10-22" fmla="*/ 0 h 757130"/>
              <a:gd name="connsiteX11-23" fmla="*/ 3498999 w 4689381"/>
              <a:gd name="connsiteY11-24" fmla="*/ 0 h 757130"/>
              <a:gd name="connsiteX12-25" fmla="*/ 3765933 w 4689381"/>
              <a:gd name="connsiteY12-26" fmla="*/ 0 h 757130"/>
              <a:gd name="connsiteX13-27" fmla="*/ 4032867 w 4689381"/>
              <a:gd name="connsiteY13-28" fmla="*/ 0 h 757130"/>
              <a:gd name="connsiteX14-29" fmla="*/ 4689381 w 4689381"/>
              <a:gd name="connsiteY14-30" fmla="*/ 0 h 757130"/>
              <a:gd name="connsiteX15-31" fmla="*/ 4689381 w 4689381"/>
              <a:gd name="connsiteY15-32" fmla="*/ 370993 h 757130"/>
              <a:gd name="connsiteX16-33" fmla="*/ 4689381 w 4689381"/>
              <a:gd name="connsiteY16-34" fmla="*/ 757130 h 757130"/>
              <a:gd name="connsiteX17-35" fmla="*/ 4422446 w 4689381"/>
              <a:gd name="connsiteY17-36" fmla="*/ 757130 h 757130"/>
              <a:gd name="connsiteX18-37" fmla="*/ 4108619 w 4689381"/>
              <a:gd name="connsiteY18-38" fmla="*/ 757130 h 757130"/>
              <a:gd name="connsiteX19-39" fmla="*/ 3888578 w 4689381"/>
              <a:gd name="connsiteY19-40" fmla="*/ 757130 h 757130"/>
              <a:gd name="connsiteX20-41" fmla="*/ 3434069 w 4689381"/>
              <a:gd name="connsiteY20-42" fmla="*/ 757130 h 757130"/>
              <a:gd name="connsiteX21-43" fmla="*/ 3214029 w 4689381"/>
              <a:gd name="connsiteY21-44" fmla="*/ 757130 h 757130"/>
              <a:gd name="connsiteX22-45" fmla="*/ 2806413 w 4689381"/>
              <a:gd name="connsiteY22-46" fmla="*/ 757130 h 757130"/>
              <a:gd name="connsiteX23-47" fmla="*/ 2445692 w 4689381"/>
              <a:gd name="connsiteY23-48" fmla="*/ 757130 h 757130"/>
              <a:gd name="connsiteX24-49" fmla="*/ 2038077 w 4689381"/>
              <a:gd name="connsiteY24-50" fmla="*/ 757130 h 757130"/>
              <a:gd name="connsiteX25-51" fmla="*/ 1771142 w 4689381"/>
              <a:gd name="connsiteY25-52" fmla="*/ 757130 h 757130"/>
              <a:gd name="connsiteX26-53" fmla="*/ 1410421 w 4689381"/>
              <a:gd name="connsiteY26-54" fmla="*/ 757130 h 757130"/>
              <a:gd name="connsiteX27-55" fmla="*/ 1190381 w 4689381"/>
              <a:gd name="connsiteY27-56" fmla="*/ 757130 h 757130"/>
              <a:gd name="connsiteX28-57" fmla="*/ 829659 w 4689381"/>
              <a:gd name="connsiteY28-58" fmla="*/ 757130 h 757130"/>
              <a:gd name="connsiteX29-59" fmla="*/ 422044 w 4689381"/>
              <a:gd name="connsiteY29-60" fmla="*/ 757130 h 757130"/>
              <a:gd name="connsiteX30-61" fmla="*/ 0 w 4689381"/>
              <a:gd name="connsiteY30-62" fmla="*/ 757130 h 757130"/>
              <a:gd name="connsiteX31-63" fmla="*/ 0 w 4689381"/>
              <a:gd name="connsiteY31-64" fmla="*/ 401279 h 757130"/>
              <a:gd name="connsiteX32-65" fmla="*/ 0 w 4689381"/>
              <a:gd name="connsiteY32-66" fmla="*/ 0 h 757130"/>
              <a:gd name="connsiteX0-67" fmla="*/ 0 w 4689381"/>
              <a:gd name="connsiteY0-68" fmla="*/ 0 h 757130"/>
              <a:gd name="connsiteX1-69" fmla="*/ 266934 w 4689381"/>
              <a:gd name="connsiteY1-70" fmla="*/ 0 h 757130"/>
              <a:gd name="connsiteX2-71" fmla="*/ 627655 w 4689381"/>
              <a:gd name="connsiteY2-72" fmla="*/ 0 h 757130"/>
              <a:gd name="connsiteX3-73" fmla="*/ 1035271 w 4689381"/>
              <a:gd name="connsiteY3-74" fmla="*/ 0 h 757130"/>
              <a:gd name="connsiteX4-75" fmla="*/ 1255311 w 4689381"/>
              <a:gd name="connsiteY4-76" fmla="*/ 0 h 757130"/>
              <a:gd name="connsiteX5-77" fmla="*/ 1616032 w 4689381"/>
              <a:gd name="connsiteY5-78" fmla="*/ 0 h 757130"/>
              <a:gd name="connsiteX6-79" fmla="*/ 2070542 w 4689381"/>
              <a:gd name="connsiteY6-80" fmla="*/ 0 h 757130"/>
              <a:gd name="connsiteX7-81" fmla="*/ 2337476 w 4689381"/>
              <a:gd name="connsiteY7-82" fmla="*/ 0 h 757130"/>
              <a:gd name="connsiteX8-83" fmla="*/ 2791985 w 4689381"/>
              <a:gd name="connsiteY8-84" fmla="*/ 0 h 757130"/>
              <a:gd name="connsiteX9-85" fmla="*/ 3199600 w 4689381"/>
              <a:gd name="connsiteY9-86" fmla="*/ 0 h 757130"/>
              <a:gd name="connsiteX10-87" fmla="*/ 3560322 w 4689381"/>
              <a:gd name="connsiteY10-88" fmla="*/ 0 h 757130"/>
              <a:gd name="connsiteX11-89" fmla="*/ 3874150 w 4689381"/>
              <a:gd name="connsiteY11-90" fmla="*/ 0 h 757130"/>
              <a:gd name="connsiteX12-91" fmla="*/ 4094190 w 4689381"/>
              <a:gd name="connsiteY12-92" fmla="*/ 0 h 757130"/>
              <a:gd name="connsiteX13-93" fmla="*/ 4314230 w 4689381"/>
              <a:gd name="connsiteY13-94" fmla="*/ 0 h 757130"/>
              <a:gd name="connsiteX14-95" fmla="*/ 4689381 w 4689381"/>
              <a:gd name="connsiteY14-96" fmla="*/ 0 h 757130"/>
              <a:gd name="connsiteX15-97" fmla="*/ 4689381 w 4689381"/>
              <a:gd name="connsiteY15-98" fmla="*/ 363422 h 757130"/>
              <a:gd name="connsiteX16-99" fmla="*/ 4689381 w 4689381"/>
              <a:gd name="connsiteY16-100" fmla="*/ 757130 h 757130"/>
              <a:gd name="connsiteX17-101" fmla="*/ 4469340 w 4689381"/>
              <a:gd name="connsiteY17-102" fmla="*/ 757130 h 757130"/>
              <a:gd name="connsiteX18-103" fmla="*/ 4014831 w 4689381"/>
              <a:gd name="connsiteY18-104" fmla="*/ 757130 h 757130"/>
              <a:gd name="connsiteX19-105" fmla="*/ 3701003 w 4689381"/>
              <a:gd name="connsiteY19-106" fmla="*/ 757130 h 757130"/>
              <a:gd name="connsiteX20-107" fmla="*/ 3480963 w 4689381"/>
              <a:gd name="connsiteY20-108" fmla="*/ 757130 h 757130"/>
              <a:gd name="connsiteX21-109" fmla="*/ 3073348 w 4689381"/>
              <a:gd name="connsiteY21-110" fmla="*/ 757130 h 757130"/>
              <a:gd name="connsiteX22-111" fmla="*/ 2618838 w 4689381"/>
              <a:gd name="connsiteY22-112" fmla="*/ 757130 h 757130"/>
              <a:gd name="connsiteX23-113" fmla="*/ 2305010 w 4689381"/>
              <a:gd name="connsiteY23-114" fmla="*/ 757130 h 757130"/>
              <a:gd name="connsiteX24-115" fmla="*/ 2038077 w 4689381"/>
              <a:gd name="connsiteY24-116" fmla="*/ 757130 h 757130"/>
              <a:gd name="connsiteX25-117" fmla="*/ 1724249 w 4689381"/>
              <a:gd name="connsiteY25-118" fmla="*/ 757130 h 757130"/>
              <a:gd name="connsiteX26-119" fmla="*/ 1269739 w 4689381"/>
              <a:gd name="connsiteY26-120" fmla="*/ 757130 h 757130"/>
              <a:gd name="connsiteX27-121" fmla="*/ 862124 w 4689381"/>
              <a:gd name="connsiteY27-122" fmla="*/ 757130 h 757130"/>
              <a:gd name="connsiteX28-123" fmla="*/ 595190 w 4689381"/>
              <a:gd name="connsiteY28-124" fmla="*/ 757130 h 757130"/>
              <a:gd name="connsiteX29-125" fmla="*/ 328256 w 4689381"/>
              <a:gd name="connsiteY29-126" fmla="*/ 757130 h 757130"/>
              <a:gd name="connsiteX30-127" fmla="*/ 0 w 4689381"/>
              <a:gd name="connsiteY30-128" fmla="*/ 757130 h 757130"/>
              <a:gd name="connsiteX31-129" fmla="*/ 0 w 4689381"/>
              <a:gd name="connsiteY31-130" fmla="*/ 393707 h 757130"/>
              <a:gd name="connsiteX32-131" fmla="*/ 0 w 4689381"/>
              <a:gd name="connsiteY32-132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</a:cxnLst>
            <a:rect l="l" t="t" r="r" b="b"/>
            <a:pathLst>
              <a:path w="4689381" h="757130" fill="none" extrusionOk="0">
                <a:moveTo>
                  <a:pt x="0" y="0"/>
                </a:moveTo>
                <a:cubicBezTo>
                  <a:pt x="37491" y="-31811"/>
                  <a:pt x="143364" y="-19292"/>
                  <a:pt x="266934" y="0"/>
                </a:cubicBezTo>
                <a:cubicBezTo>
                  <a:pt x="356595" y="-45953"/>
                  <a:pt x="549865" y="65891"/>
                  <a:pt x="627655" y="0"/>
                </a:cubicBezTo>
                <a:cubicBezTo>
                  <a:pt x="748585" y="7309"/>
                  <a:pt x="922992" y="-40971"/>
                  <a:pt x="1035271" y="0"/>
                </a:cubicBezTo>
                <a:cubicBezTo>
                  <a:pt x="1200176" y="-30035"/>
                  <a:pt x="1140014" y="22748"/>
                  <a:pt x="1255311" y="0"/>
                </a:cubicBezTo>
                <a:cubicBezTo>
                  <a:pt x="1370219" y="6229"/>
                  <a:pt x="1434592" y="-1626"/>
                  <a:pt x="1616032" y="0"/>
                </a:cubicBezTo>
                <a:cubicBezTo>
                  <a:pt x="1786797" y="12993"/>
                  <a:pt x="1939125" y="-9467"/>
                  <a:pt x="2070542" y="0"/>
                </a:cubicBezTo>
                <a:cubicBezTo>
                  <a:pt x="2175769" y="4487"/>
                  <a:pt x="2203724" y="48200"/>
                  <a:pt x="2337476" y="0"/>
                </a:cubicBezTo>
                <a:cubicBezTo>
                  <a:pt x="2452286" y="-43108"/>
                  <a:pt x="2712070" y="11520"/>
                  <a:pt x="2791985" y="0"/>
                </a:cubicBezTo>
                <a:cubicBezTo>
                  <a:pt x="2893948" y="-63386"/>
                  <a:pt x="3068720" y="22176"/>
                  <a:pt x="3199600" y="0"/>
                </a:cubicBezTo>
                <a:cubicBezTo>
                  <a:pt x="3286339" y="-29216"/>
                  <a:pt x="3449680" y="61707"/>
                  <a:pt x="3560322" y="0"/>
                </a:cubicBezTo>
                <a:cubicBezTo>
                  <a:pt x="3706773" y="-11892"/>
                  <a:pt x="3746121" y="66908"/>
                  <a:pt x="3874150" y="0"/>
                </a:cubicBezTo>
                <a:cubicBezTo>
                  <a:pt x="3994216" y="-47881"/>
                  <a:pt x="4059166" y="4223"/>
                  <a:pt x="4094190" y="0"/>
                </a:cubicBezTo>
                <a:cubicBezTo>
                  <a:pt x="4146296" y="-15607"/>
                  <a:pt x="4257184" y="-8915"/>
                  <a:pt x="4314230" y="0"/>
                </a:cubicBezTo>
                <a:cubicBezTo>
                  <a:pt x="4385487" y="41177"/>
                  <a:pt x="4474395" y="36498"/>
                  <a:pt x="4689381" y="0"/>
                </a:cubicBezTo>
                <a:cubicBezTo>
                  <a:pt x="4689501" y="144108"/>
                  <a:pt x="4660011" y="218374"/>
                  <a:pt x="4689381" y="363422"/>
                </a:cubicBezTo>
                <a:cubicBezTo>
                  <a:pt x="4666705" y="479801"/>
                  <a:pt x="4713257" y="650929"/>
                  <a:pt x="4689381" y="757130"/>
                </a:cubicBezTo>
                <a:cubicBezTo>
                  <a:pt x="4583462" y="795099"/>
                  <a:pt x="4554115" y="749720"/>
                  <a:pt x="4469340" y="757130"/>
                </a:cubicBezTo>
                <a:cubicBezTo>
                  <a:pt x="4374908" y="727292"/>
                  <a:pt x="4216455" y="649828"/>
                  <a:pt x="4014831" y="757130"/>
                </a:cubicBezTo>
                <a:cubicBezTo>
                  <a:pt x="3793704" y="789623"/>
                  <a:pt x="3817208" y="771061"/>
                  <a:pt x="3701003" y="757130"/>
                </a:cubicBezTo>
                <a:cubicBezTo>
                  <a:pt x="3577356" y="758869"/>
                  <a:pt x="3572773" y="735612"/>
                  <a:pt x="3480963" y="757130"/>
                </a:cubicBezTo>
                <a:cubicBezTo>
                  <a:pt x="3428637" y="803672"/>
                  <a:pt x="3196489" y="794447"/>
                  <a:pt x="3073348" y="757130"/>
                </a:cubicBezTo>
                <a:cubicBezTo>
                  <a:pt x="2928023" y="759880"/>
                  <a:pt x="2711287" y="717743"/>
                  <a:pt x="2618838" y="757130"/>
                </a:cubicBezTo>
                <a:cubicBezTo>
                  <a:pt x="2479028" y="795799"/>
                  <a:pt x="2484597" y="738800"/>
                  <a:pt x="2305010" y="757130"/>
                </a:cubicBezTo>
                <a:cubicBezTo>
                  <a:pt x="2162060" y="765497"/>
                  <a:pt x="2127863" y="719389"/>
                  <a:pt x="2038077" y="757130"/>
                </a:cubicBezTo>
                <a:cubicBezTo>
                  <a:pt x="1990318" y="747378"/>
                  <a:pt x="1857733" y="758836"/>
                  <a:pt x="1724249" y="757130"/>
                </a:cubicBezTo>
                <a:cubicBezTo>
                  <a:pt x="1641231" y="806984"/>
                  <a:pt x="1377302" y="730071"/>
                  <a:pt x="1269739" y="757130"/>
                </a:cubicBezTo>
                <a:cubicBezTo>
                  <a:pt x="1121192" y="826688"/>
                  <a:pt x="994026" y="713118"/>
                  <a:pt x="862124" y="757130"/>
                </a:cubicBezTo>
                <a:cubicBezTo>
                  <a:pt x="733751" y="794419"/>
                  <a:pt x="676323" y="743617"/>
                  <a:pt x="595190" y="757130"/>
                </a:cubicBezTo>
                <a:cubicBezTo>
                  <a:pt x="510281" y="781426"/>
                  <a:pt x="369558" y="747016"/>
                  <a:pt x="328256" y="757130"/>
                </a:cubicBezTo>
                <a:cubicBezTo>
                  <a:pt x="249843" y="820914"/>
                  <a:pt x="137466" y="681354"/>
                  <a:pt x="0" y="757130"/>
                </a:cubicBezTo>
                <a:cubicBezTo>
                  <a:pt x="-2250" y="606540"/>
                  <a:pt x="-8762" y="568389"/>
                  <a:pt x="0" y="393707"/>
                </a:cubicBezTo>
                <a:cubicBezTo>
                  <a:pt x="-50365" y="233024"/>
                  <a:pt x="-31515" y="122641"/>
                  <a:pt x="0" y="0"/>
                </a:cubicBezTo>
                <a:close/>
              </a:path>
              <a:path w="4689381" h="757130" stroke="0" extrusionOk="0">
                <a:moveTo>
                  <a:pt x="0" y="0"/>
                </a:moveTo>
                <a:cubicBezTo>
                  <a:pt x="116337" y="-4882"/>
                  <a:pt x="208007" y="28204"/>
                  <a:pt x="266934" y="0"/>
                </a:cubicBezTo>
                <a:cubicBezTo>
                  <a:pt x="329523" y="-73979"/>
                  <a:pt x="479308" y="-27128"/>
                  <a:pt x="627655" y="0"/>
                </a:cubicBezTo>
                <a:cubicBezTo>
                  <a:pt x="754954" y="-21069"/>
                  <a:pt x="940212" y="78925"/>
                  <a:pt x="1035271" y="0"/>
                </a:cubicBezTo>
                <a:cubicBezTo>
                  <a:pt x="1087347" y="-53804"/>
                  <a:pt x="1121680" y="46893"/>
                  <a:pt x="1255311" y="0"/>
                </a:cubicBezTo>
                <a:cubicBezTo>
                  <a:pt x="1357627" y="-40122"/>
                  <a:pt x="1543598" y="65641"/>
                  <a:pt x="1662926" y="0"/>
                </a:cubicBezTo>
                <a:cubicBezTo>
                  <a:pt x="1735178" y="-7359"/>
                  <a:pt x="1934803" y="-22566"/>
                  <a:pt x="2117435" y="0"/>
                </a:cubicBezTo>
                <a:cubicBezTo>
                  <a:pt x="2305525" y="-33021"/>
                  <a:pt x="2305609" y="35810"/>
                  <a:pt x="2384370" y="0"/>
                </a:cubicBezTo>
                <a:cubicBezTo>
                  <a:pt x="2453198" y="-58394"/>
                  <a:pt x="2544181" y="5506"/>
                  <a:pt x="2604409" y="0"/>
                </a:cubicBezTo>
                <a:cubicBezTo>
                  <a:pt x="2704363" y="-3004"/>
                  <a:pt x="2771504" y="26604"/>
                  <a:pt x="2871344" y="0"/>
                </a:cubicBezTo>
                <a:cubicBezTo>
                  <a:pt x="2983644" y="-27672"/>
                  <a:pt x="3162935" y="9687"/>
                  <a:pt x="3232065" y="0"/>
                </a:cubicBezTo>
                <a:cubicBezTo>
                  <a:pt x="3324783" y="23880"/>
                  <a:pt x="3415212" y="21602"/>
                  <a:pt x="3498999" y="0"/>
                </a:cubicBezTo>
                <a:cubicBezTo>
                  <a:pt x="3631427" y="853"/>
                  <a:pt x="3724958" y="48138"/>
                  <a:pt x="3765933" y="0"/>
                </a:cubicBezTo>
                <a:cubicBezTo>
                  <a:pt x="3871015" y="-26244"/>
                  <a:pt x="3886538" y="31455"/>
                  <a:pt x="4032867" y="0"/>
                </a:cubicBezTo>
                <a:cubicBezTo>
                  <a:pt x="4147758" y="73595"/>
                  <a:pt x="4495457" y="37197"/>
                  <a:pt x="4689381" y="0"/>
                </a:cubicBezTo>
                <a:cubicBezTo>
                  <a:pt x="4716629" y="215344"/>
                  <a:pt x="4674545" y="304426"/>
                  <a:pt x="4689381" y="370993"/>
                </a:cubicBezTo>
                <a:cubicBezTo>
                  <a:pt x="4676687" y="410926"/>
                  <a:pt x="4667754" y="576996"/>
                  <a:pt x="4689381" y="757130"/>
                </a:cubicBezTo>
                <a:cubicBezTo>
                  <a:pt x="4631554" y="774326"/>
                  <a:pt x="4584428" y="698738"/>
                  <a:pt x="4422446" y="757130"/>
                </a:cubicBezTo>
                <a:cubicBezTo>
                  <a:pt x="4278765" y="794555"/>
                  <a:pt x="4242574" y="749236"/>
                  <a:pt x="4108619" y="757130"/>
                </a:cubicBezTo>
                <a:cubicBezTo>
                  <a:pt x="3951610" y="754743"/>
                  <a:pt x="3989709" y="742125"/>
                  <a:pt x="3888578" y="757130"/>
                </a:cubicBezTo>
                <a:cubicBezTo>
                  <a:pt x="3768979" y="774987"/>
                  <a:pt x="3530518" y="700975"/>
                  <a:pt x="3434069" y="757130"/>
                </a:cubicBezTo>
                <a:cubicBezTo>
                  <a:pt x="3263535" y="822448"/>
                  <a:pt x="3241596" y="715393"/>
                  <a:pt x="3214029" y="757130"/>
                </a:cubicBezTo>
                <a:cubicBezTo>
                  <a:pt x="3171883" y="836382"/>
                  <a:pt x="2914094" y="700824"/>
                  <a:pt x="2806413" y="757130"/>
                </a:cubicBezTo>
                <a:cubicBezTo>
                  <a:pt x="2702203" y="751110"/>
                  <a:pt x="2525760" y="760016"/>
                  <a:pt x="2445692" y="757130"/>
                </a:cubicBezTo>
                <a:cubicBezTo>
                  <a:pt x="2355248" y="786681"/>
                  <a:pt x="2228636" y="726262"/>
                  <a:pt x="2038077" y="757130"/>
                </a:cubicBezTo>
                <a:cubicBezTo>
                  <a:pt x="1828020" y="836078"/>
                  <a:pt x="1868937" y="764848"/>
                  <a:pt x="1771142" y="757130"/>
                </a:cubicBezTo>
                <a:cubicBezTo>
                  <a:pt x="1694494" y="714769"/>
                  <a:pt x="1496226" y="705237"/>
                  <a:pt x="1410421" y="757130"/>
                </a:cubicBezTo>
                <a:cubicBezTo>
                  <a:pt x="1271094" y="830451"/>
                  <a:pt x="1298197" y="744172"/>
                  <a:pt x="1190381" y="757130"/>
                </a:cubicBezTo>
                <a:cubicBezTo>
                  <a:pt x="1127073" y="830857"/>
                  <a:pt x="1026183" y="681741"/>
                  <a:pt x="829659" y="757130"/>
                </a:cubicBezTo>
                <a:cubicBezTo>
                  <a:pt x="660454" y="833373"/>
                  <a:pt x="554312" y="737235"/>
                  <a:pt x="422044" y="757130"/>
                </a:cubicBezTo>
                <a:cubicBezTo>
                  <a:pt x="256539" y="811869"/>
                  <a:pt x="150025" y="771349"/>
                  <a:pt x="0" y="757130"/>
                </a:cubicBezTo>
                <a:cubicBezTo>
                  <a:pt x="8856" y="647528"/>
                  <a:pt x="58502" y="532066"/>
                  <a:pt x="0" y="401279"/>
                </a:cubicBezTo>
                <a:cubicBezTo>
                  <a:pt x="-8697" y="296398"/>
                  <a:pt x="-22018" y="70821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94504" y="-44546"/>
                  <a:pt x="159775" y="4492"/>
                  <a:pt x="266934" y="0"/>
                </a:cubicBezTo>
                <a:cubicBezTo>
                  <a:pt x="329984" y="9907"/>
                  <a:pt x="519896" y="47511"/>
                  <a:pt x="627655" y="0"/>
                </a:cubicBezTo>
                <a:cubicBezTo>
                  <a:pt x="739686" y="-30875"/>
                  <a:pt x="818986" y="-23281"/>
                  <a:pt x="1035271" y="0"/>
                </a:cubicBezTo>
                <a:cubicBezTo>
                  <a:pt x="1193813" y="7938"/>
                  <a:pt x="1144652" y="9586"/>
                  <a:pt x="1255311" y="0"/>
                </a:cubicBezTo>
                <a:cubicBezTo>
                  <a:pt x="1373902" y="-5848"/>
                  <a:pt x="1443769" y="48262"/>
                  <a:pt x="1616032" y="0"/>
                </a:cubicBezTo>
                <a:cubicBezTo>
                  <a:pt x="1804704" y="9266"/>
                  <a:pt x="1945718" y="-12382"/>
                  <a:pt x="2070542" y="0"/>
                </a:cubicBezTo>
                <a:cubicBezTo>
                  <a:pt x="2162461" y="-18613"/>
                  <a:pt x="2217268" y="41598"/>
                  <a:pt x="2337476" y="0"/>
                </a:cubicBezTo>
                <a:cubicBezTo>
                  <a:pt x="2500356" y="7716"/>
                  <a:pt x="2650033" y="75404"/>
                  <a:pt x="2791985" y="0"/>
                </a:cubicBezTo>
                <a:cubicBezTo>
                  <a:pt x="2898112" y="-52384"/>
                  <a:pt x="3090574" y="65528"/>
                  <a:pt x="3199600" y="0"/>
                </a:cubicBezTo>
                <a:cubicBezTo>
                  <a:pt x="3341734" y="-58218"/>
                  <a:pt x="3392557" y="111800"/>
                  <a:pt x="3560322" y="0"/>
                </a:cubicBezTo>
                <a:cubicBezTo>
                  <a:pt x="3683841" y="-2560"/>
                  <a:pt x="3766900" y="46605"/>
                  <a:pt x="3874150" y="0"/>
                </a:cubicBezTo>
                <a:cubicBezTo>
                  <a:pt x="4006257" y="-56652"/>
                  <a:pt x="4055293" y="22869"/>
                  <a:pt x="4094190" y="0"/>
                </a:cubicBezTo>
                <a:cubicBezTo>
                  <a:pt x="4132244" y="-16374"/>
                  <a:pt x="4268040" y="-7698"/>
                  <a:pt x="4314230" y="0"/>
                </a:cubicBezTo>
                <a:cubicBezTo>
                  <a:pt x="4316076" y="13713"/>
                  <a:pt x="4492132" y="10410"/>
                  <a:pt x="4689381" y="0"/>
                </a:cubicBezTo>
                <a:cubicBezTo>
                  <a:pt x="4675045" y="102041"/>
                  <a:pt x="4680498" y="246814"/>
                  <a:pt x="4689381" y="363422"/>
                </a:cubicBezTo>
                <a:cubicBezTo>
                  <a:pt x="4715507" y="495601"/>
                  <a:pt x="4686307" y="675960"/>
                  <a:pt x="4689381" y="757130"/>
                </a:cubicBezTo>
                <a:cubicBezTo>
                  <a:pt x="4635547" y="807115"/>
                  <a:pt x="4561960" y="765453"/>
                  <a:pt x="4469340" y="757130"/>
                </a:cubicBezTo>
                <a:cubicBezTo>
                  <a:pt x="4392095" y="757416"/>
                  <a:pt x="4205593" y="728319"/>
                  <a:pt x="4014831" y="757130"/>
                </a:cubicBezTo>
                <a:cubicBezTo>
                  <a:pt x="3814615" y="823726"/>
                  <a:pt x="3833925" y="728167"/>
                  <a:pt x="3701003" y="757130"/>
                </a:cubicBezTo>
                <a:cubicBezTo>
                  <a:pt x="3563674" y="762381"/>
                  <a:pt x="3565737" y="737667"/>
                  <a:pt x="3480963" y="757130"/>
                </a:cubicBezTo>
                <a:cubicBezTo>
                  <a:pt x="3354483" y="792352"/>
                  <a:pt x="3242376" y="759270"/>
                  <a:pt x="3073348" y="757130"/>
                </a:cubicBezTo>
                <a:cubicBezTo>
                  <a:pt x="2865428" y="798352"/>
                  <a:pt x="2779563" y="668483"/>
                  <a:pt x="2618838" y="757130"/>
                </a:cubicBezTo>
                <a:cubicBezTo>
                  <a:pt x="2505975" y="847396"/>
                  <a:pt x="2443839" y="719166"/>
                  <a:pt x="2305010" y="757130"/>
                </a:cubicBezTo>
                <a:cubicBezTo>
                  <a:pt x="2146809" y="777216"/>
                  <a:pt x="2117535" y="755202"/>
                  <a:pt x="2038077" y="757130"/>
                </a:cubicBezTo>
                <a:cubicBezTo>
                  <a:pt x="1959903" y="763122"/>
                  <a:pt x="1828600" y="746620"/>
                  <a:pt x="1724249" y="757130"/>
                </a:cubicBezTo>
                <a:cubicBezTo>
                  <a:pt x="1619312" y="783726"/>
                  <a:pt x="1361997" y="677140"/>
                  <a:pt x="1269739" y="757130"/>
                </a:cubicBezTo>
                <a:cubicBezTo>
                  <a:pt x="1148892" y="821352"/>
                  <a:pt x="993047" y="755056"/>
                  <a:pt x="862124" y="757130"/>
                </a:cubicBezTo>
                <a:cubicBezTo>
                  <a:pt x="744506" y="785702"/>
                  <a:pt x="672673" y="745459"/>
                  <a:pt x="595190" y="757130"/>
                </a:cubicBezTo>
                <a:cubicBezTo>
                  <a:pt x="497175" y="790156"/>
                  <a:pt x="385701" y="723206"/>
                  <a:pt x="328256" y="757130"/>
                </a:cubicBezTo>
                <a:cubicBezTo>
                  <a:pt x="277703" y="789325"/>
                  <a:pt x="85407" y="757105"/>
                  <a:pt x="0" y="757130"/>
                </a:cubicBezTo>
                <a:cubicBezTo>
                  <a:pt x="-19293" y="606081"/>
                  <a:pt x="9342" y="555026"/>
                  <a:pt x="0" y="393707"/>
                </a:cubicBezTo>
                <a:cubicBezTo>
                  <a:pt x="9508" y="232976"/>
                  <a:pt x="37684" y="107933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49680" y="-33878"/>
                  <a:pt x="173905" y="13090"/>
                  <a:pt x="266934" y="0"/>
                </a:cubicBezTo>
                <a:cubicBezTo>
                  <a:pt x="351055" y="-28727"/>
                  <a:pt x="521344" y="71600"/>
                  <a:pt x="627655" y="0"/>
                </a:cubicBezTo>
                <a:cubicBezTo>
                  <a:pt x="719003" y="-41682"/>
                  <a:pt x="884273" y="-14583"/>
                  <a:pt x="1035271" y="0"/>
                </a:cubicBezTo>
                <a:cubicBezTo>
                  <a:pt x="1199810" y="-5804"/>
                  <a:pt x="1147927" y="5714"/>
                  <a:pt x="1255311" y="0"/>
                </a:cubicBezTo>
                <a:cubicBezTo>
                  <a:pt x="1378278" y="2865"/>
                  <a:pt x="1437394" y="11037"/>
                  <a:pt x="1616032" y="0"/>
                </a:cubicBezTo>
                <a:cubicBezTo>
                  <a:pt x="1793545" y="-5135"/>
                  <a:pt x="1962531" y="1556"/>
                  <a:pt x="2070542" y="0"/>
                </a:cubicBezTo>
                <a:cubicBezTo>
                  <a:pt x="2167306" y="-5097"/>
                  <a:pt x="2200983" y="56366"/>
                  <a:pt x="2337476" y="0"/>
                </a:cubicBezTo>
                <a:cubicBezTo>
                  <a:pt x="2458119" y="-25829"/>
                  <a:pt x="2682337" y="5472"/>
                  <a:pt x="2791985" y="0"/>
                </a:cubicBezTo>
                <a:cubicBezTo>
                  <a:pt x="2894686" y="-46105"/>
                  <a:pt x="3093398" y="61068"/>
                  <a:pt x="3199600" y="0"/>
                </a:cubicBezTo>
                <a:cubicBezTo>
                  <a:pt x="3322398" y="-53064"/>
                  <a:pt x="3413330" y="73622"/>
                  <a:pt x="3560322" y="0"/>
                </a:cubicBezTo>
                <a:cubicBezTo>
                  <a:pt x="3691238" y="-13585"/>
                  <a:pt x="3755616" y="54033"/>
                  <a:pt x="3874150" y="0"/>
                </a:cubicBezTo>
                <a:cubicBezTo>
                  <a:pt x="4002906" y="-50354"/>
                  <a:pt x="4055060" y="19196"/>
                  <a:pt x="4094190" y="0"/>
                </a:cubicBezTo>
                <a:cubicBezTo>
                  <a:pt x="4138551" y="-10504"/>
                  <a:pt x="4255605" y="-7888"/>
                  <a:pt x="4314230" y="0"/>
                </a:cubicBezTo>
                <a:cubicBezTo>
                  <a:pt x="4360583" y="26985"/>
                  <a:pt x="4466398" y="36847"/>
                  <a:pt x="4689381" y="0"/>
                </a:cubicBezTo>
                <a:cubicBezTo>
                  <a:pt x="4669903" y="119182"/>
                  <a:pt x="4653826" y="246721"/>
                  <a:pt x="4689381" y="363422"/>
                </a:cubicBezTo>
                <a:cubicBezTo>
                  <a:pt x="4688008" y="485320"/>
                  <a:pt x="4693135" y="670171"/>
                  <a:pt x="4689381" y="757130"/>
                </a:cubicBezTo>
                <a:cubicBezTo>
                  <a:pt x="4615320" y="789351"/>
                  <a:pt x="4561454" y="744779"/>
                  <a:pt x="4469340" y="757130"/>
                </a:cubicBezTo>
                <a:cubicBezTo>
                  <a:pt x="4368289" y="753986"/>
                  <a:pt x="4226899" y="730574"/>
                  <a:pt x="4014831" y="757130"/>
                </a:cubicBezTo>
                <a:cubicBezTo>
                  <a:pt x="3800355" y="796113"/>
                  <a:pt x="3822321" y="761872"/>
                  <a:pt x="3701003" y="757130"/>
                </a:cubicBezTo>
                <a:cubicBezTo>
                  <a:pt x="3571215" y="763978"/>
                  <a:pt x="3573576" y="734384"/>
                  <a:pt x="3480963" y="757130"/>
                </a:cubicBezTo>
                <a:cubicBezTo>
                  <a:pt x="3375257" y="776050"/>
                  <a:pt x="3215598" y="774472"/>
                  <a:pt x="3073348" y="757130"/>
                </a:cubicBezTo>
                <a:cubicBezTo>
                  <a:pt x="2908563" y="793421"/>
                  <a:pt x="2741405" y="689619"/>
                  <a:pt x="2618838" y="757130"/>
                </a:cubicBezTo>
                <a:cubicBezTo>
                  <a:pt x="2481361" y="788037"/>
                  <a:pt x="2473033" y="728715"/>
                  <a:pt x="2305010" y="757130"/>
                </a:cubicBezTo>
                <a:cubicBezTo>
                  <a:pt x="2149091" y="780361"/>
                  <a:pt x="2113037" y="728138"/>
                  <a:pt x="2038077" y="757130"/>
                </a:cubicBezTo>
                <a:cubicBezTo>
                  <a:pt x="1975005" y="776026"/>
                  <a:pt x="1830995" y="720217"/>
                  <a:pt x="1724249" y="757130"/>
                </a:cubicBezTo>
                <a:cubicBezTo>
                  <a:pt x="1608654" y="762062"/>
                  <a:pt x="1361409" y="700642"/>
                  <a:pt x="1269739" y="757130"/>
                </a:cubicBezTo>
                <a:cubicBezTo>
                  <a:pt x="1141660" y="821959"/>
                  <a:pt x="987553" y="735090"/>
                  <a:pt x="862124" y="757130"/>
                </a:cubicBezTo>
                <a:cubicBezTo>
                  <a:pt x="734277" y="794909"/>
                  <a:pt x="671806" y="758759"/>
                  <a:pt x="595190" y="757130"/>
                </a:cubicBezTo>
                <a:cubicBezTo>
                  <a:pt x="519415" y="785734"/>
                  <a:pt x="386098" y="740256"/>
                  <a:pt x="328256" y="757130"/>
                </a:cubicBezTo>
                <a:cubicBezTo>
                  <a:pt x="280823" y="793807"/>
                  <a:pt x="111801" y="733564"/>
                  <a:pt x="0" y="757130"/>
                </a:cubicBezTo>
                <a:cubicBezTo>
                  <a:pt x="-7054" y="606110"/>
                  <a:pt x="-5659" y="567080"/>
                  <a:pt x="0" y="393707"/>
                </a:cubicBezTo>
                <a:cubicBezTo>
                  <a:pt x="-18302" y="222166"/>
                  <a:pt x="1280" y="1232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2978275" y="4137534"/>
            <a:ext cx="2690351" cy="757130"/>
          </a:xfrm>
          <a:custGeom>
            <a:avLst/>
            <a:gdLst>
              <a:gd name="connsiteX0" fmla="*/ 0 w 2690351"/>
              <a:gd name="connsiteY0" fmla="*/ 0 h 757130"/>
              <a:gd name="connsiteX1" fmla="*/ 484263 w 2690351"/>
              <a:gd name="connsiteY1" fmla="*/ 0 h 757130"/>
              <a:gd name="connsiteX2" fmla="*/ 1022333 w 2690351"/>
              <a:gd name="connsiteY2" fmla="*/ 0 h 757130"/>
              <a:gd name="connsiteX3" fmla="*/ 1587307 w 2690351"/>
              <a:gd name="connsiteY3" fmla="*/ 0 h 757130"/>
              <a:gd name="connsiteX4" fmla="*/ 2044667 w 2690351"/>
              <a:gd name="connsiteY4" fmla="*/ 0 h 757130"/>
              <a:gd name="connsiteX5" fmla="*/ 2690351 w 2690351"/>
              <a:gd name="connsiteY5" fmla="*/ 0 h 757130"/>
              <a:gd name="connsiteX6" fmla="*/ 2690351 w 2690351"/>
              <a:gd name="connsiteY6" fmla="*/ 393708 h 757130"/>
              <a:gd name="connsiteX7" fmla="*/ 2690351 w 2690351"/>
              <a:gd name="connsiteY7" fmla="*/ 757130 h 757130"/>
              <a:gd name="connsiteX8" fmla="*/ 2125377 w 2690351"/>
              <a:gd name="connsiteY8" fmla="*/ 757130 h 757130"/>
              <a:gd name="connsiteX9" fmla="*/ 1668018 w 2690351"/>
              <a:gd name="connsiteY9" fmla="*/ 757130 h 757130"/>
              <a:gd name="connsiteX10" fmla="*/ 1210658 w 2690351"/>
              <a:gd name="connsiteY10" fmla="*/ 757130 h 757130"/>
              <a:gd name="connsiteX11" fmla="*/ 699491 w 2690351"/>
              <a:gd name="connsiteY11" fmla="*/ 757130 h 757130"/>
              <a:gd name="connsiteX12" fmla="*/ 0 w 2690351"/>
              <a:gd name="connsiteY12" fmla="*/ 757130 h 757130"/>
              <a:gd name="connsiteX13" fmla="*/ 0 w 2690351"/>
              <a:gd name="connsiteY13" fmla="*/ 370994 h 757130"/>
              <a:gd name="connsiteX14" fmla="*/ 0 w 2690351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0351" h="757130" extrusionOk="0">
                <a:moveTo>
                  <a:pt x="0" y="0"/>
                </a:moveTo>
                <a:cubicBezTo>
                  <a:pt x="199589" y="-10875"/>
                  <a:pt x="307707" y="19535"/>
                  <a:pt x="484263" y="0"/>
                </a:cubicBezTo>
                <a:cubicBezTo>
                  <a:pt x="660819" y="-19535"/>
                  <a:pt x="853541" y="13511"/>
                  <a:pt x="1022333" y="0"/>
                </a:cubicBezTo>
                <a:cubicBezTo>
                  <a:pt x="1191125" y="-13511"/>
                  <a:pt x="1389706" y="23374"/>
                  <a:pt x="1587307" y="0"/>
                </a:cubicBezTo>
                <a:cubicBezTo>
                  <a:pt x="1784908" y="-23374"/>
                  <a:pt x="1928947" y="24200"/>
                  <a:pt x="2044667" y="0"/>
                </a:cubicBezTo>
                <a:cubicBezTo>
                  <a:pt x="2160387" y="-24200"/>
                  <a:pt x="2443835" y="13638"/>
                  <a:pt x="2690351" y="0"/>
                </a:cubicBezTo>
                <a:cubicBezTo>
                  <a:pt x="2737271" y="179798"/>
                  <a:pt x="2675277" y="225458"/>
                  <a:pt x="2690351" y="393708"/>
                </a:cubicBezTo>
                <a:cubicBezTo>
                  <a:pt x="2705425" y="561958"/>
                  <a:pt x="2667113" y="659889"/>
                  <a:pt x="2690351" y="757130"/>
                </a:cubicBezTo>
                <a:cubicBezTo>
                  <a:pt x="2539547" y="776485"/>
                  <a:pt x="2295916" y="705036"/>
                  <a:pt x="2125377" y="757130"/>
                </a:cubicBezTo>
                <a:cubicBezTo>
                  <a:pt x="1954838" y="809224"/>
                  <a:pt x="1812993" y="726578"/>
                  <a:pt x="1668018" y="757130"/>
                </a:cubicBezTo>
                <a:cubicBezTo>
                  <a:pt x="1523043" y="787682"/>
                  <a:pt x="1322168" y="721077"/>
                  <a:pt x="1210658" y="757130"/>
                </a:cubicBezTo>
                <a:cubicBezTo>
                  <a:pt x="1099148" y="793183"/>
                  <a:pt x="849389" y="728033"/>
                  <a:pt x="699491" y="757130"/>
                </a:cubicBezTo>
                <a:cubicBezTo>
                  <a:pt x="549593" y="786227"/>
                  <a:pt x="172386" y="728429"/>
                  <a:pt x="0" y="757130"/>
                </a:cubicBezTo>
                <a:cubicBezTo>
                  <a:pt x="-7821" y="589809"/>
                  <a:pt x="34031" y="478111"/>
                  <a:pt x="0" y="370994"/>
                </a:cubicBezTo>
                <a:cubicBezTo>
                  <a:pt x="-34031" y="263877"/>
                  <a:pt x="11828" y="108195"/>
                  <a:pt x="0" y="0"/>
                </a:cubicBezTo>
                <a:close/>
              </a:path>
            </a:pathLst>
          </a:cu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7" grpId="0"/>
      <p:bldP spid="48" grpId="0"/>
      <p:bldP spid="49" grpId="0"/>
      <p:bldP spid="2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610927" y="2034397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845327" y="12445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443077" y="125796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97414" y="526493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88437" y="1250552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8381620" y="1261012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782677" y="1975203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09973" y="18448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372525" y="196776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6433" y="119132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06239" y="12349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flipH="1">
            <a:off x="1696380" y="121263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23145" y="121263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3281" y="18412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504556" y="252010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59012" y="459856"/>
            <a:ext cx="2912362" cy="1843081"/>
            <a:chOff x="939862" y="1431406"/>
            <a:chExt cx="2912362" cy="1843081"/>
          </a:xfrm>
        </p:grpSpPr>
        <p:grpSp>
          <p:nvGrpSpPr>
            <p:cNvPr id="58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65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66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312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8232" y="11814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260" y="593130"/>
            <a:ext cx="56890" cy="49377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758315" y="52649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008541" y="582670"/>
            <a:ext cx="119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504556" y="251755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8768372" y="1967760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6023" y="4045575"/>
            <a:ext cx="435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2946" y="3969123"/>
            <a:ext cx="487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2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>
            <a:off x="6009425" y="63267"/>
            <a:ext cx="1787184" cy="1500490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>
            <a:fillRect/>
          </a:stretch>
        </p:blipFill>
        <p:spPr>
          <a:xfrm>
            <a:off x="1008" y="4167712"/>
            <a:ext cx="8941824" cy="2690288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>
            <a:fillRect/>
          </a:stretch>
        </p:blipFill>
        <p:spPr>
          <a:xfrm>
            <a:off x="875072" y="886402"/>
            <a:ext cx="7686510" cy="4383687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0" y="1075848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0263" y="1563757"/>
            <a:ext cx="5996346" cy="2912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8297" y="1525235"/>
            <a:ext cx="2303162" cy="2825826"/>
            <a:chOff x="656295" y="1924408"/>
            <a:chExt cx="2303162" cy="261360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381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554 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625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283967" y="2180671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98767" y="218999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7604" y="274850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9299" y="216730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a)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93771" y="274667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52983" y="218475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74162" y="3407664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039546" y="2099437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389962" y="209943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40070" y="272486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944325" y="216015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323056" y="215537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334936" y="2647455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58658" y="2638223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719699" y="2197519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662309" y="3186885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2919" y="2724237"/>
            <a:ext cx="46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32096" y="2190440"/>
            <a:ext cx="5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746364" y="328435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79" grpId="0"/>
      <p:bldP spid="80" grpId="0"/>
      <p:bldP spid="82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7" grpId="0"/>
      <p:bldP spid="119" grpId="0"/>
      <p:bldP spid="120" grpId="0"/>
      <p:bldP spid="121" grpId="0"/>
      <p:bldP spid="122" grpId="0"/>
      <p:bldP spid="124" grpId="0"/>
      <p:bldP spid="4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4977" y="1585324"/>
            <a:ext cx="2303162" cy="2678978"/>
            <a:chOff x="656295" y="1947585"/>
            <a:chExt cx="2303162" cy="2590429"/>
          </a:xfrm>
          <a:solidFill>
            <a:srgbClr val="D3E7B4"/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327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4400" y="1952024"/>
              <a:ext cx="664969" cy="711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  <a:solidFill>
            <a:srgbClr val="D3E7B4"/>
          </a:solidFill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428 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rgbClr val="D3E7B4"/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371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7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587825" y="217104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03292" y="216989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537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87842" y="2188038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344511" y="2131368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702918" y="2132511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734831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323639" y="220903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681905" y="219751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760646" y="2786646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49179" y="348149"/>
            <a:ext cx="11197389" cy="59195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35882" y="375507"/>
            <a:ext cx="108561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354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bao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  <a:endParaRPr lang="en-US" altLang="en-US" sz="40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56843" y="2908891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68413" y="1017178"/>
            <a:ext cx="3187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62054" y="1652779"/>
            <a:ext cx="1593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68657" y="1632641"/>
            <a:ext cx="1271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2054" y="2242041"/>
            <a:ext cx="4013707" cy="1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82450" y="3595616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45432" y="4186350"/>
            <a:ext cx="5262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02240" y="2694135"/>
            <a:ext cx="0" cy="324008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7475681" y="2831565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646421" y="3524630"/>
            <a:ext cx="66859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549041" y="4743042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: 6 = 59 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602364" y="5331699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362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80131" y="131547"/>
            <a:ext cx="11631737" cy="63055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25640" y="159404"/>
            <a:ext cx="6385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i="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-4254" r="-5390" b="48203"/>
          <a:stretch>
            <a:fillRect/>
          </a:stretch>
        </p:blipFill>
        <p:spPr>
          <a:xfrm rot="185909">
            <a:off x="9517070" y="-256636"/>
            <a:ext cx="3150925" cy="1717313"/>
          </a:xfrm>
          <a:prstGeom prst="rect">
            <a:avLst/>
          </a:prstGeom>
        </p:spPr>
      </p:pic>
      <p:pic>
        <p:nvPicPr>
          <p:cNvPr id="22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882" y="3965658"/>
            <a:ext cx="2731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m : 3 = 48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00526" y="2556607"/>
            <a:ext cx="30113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 = 33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9105" y="5462539"/>
            <a:ext cx="28574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312 ml : 6 = 52 ml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1433" y="1172323"/>
            <a:ext cx="30551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 g : 4 = 138 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" b="97431" l="3590" r="93085">
                        <a14:foregroundMark x1="6782" y1="6522" x2="12633" y2="9289"/>
                        <a14:foregroundMark x1="12633" y1="9289" x2="19548" y2="8893"/>
                        <a14:foregroundMark x1="19548" y1="8893" x2="14096" y2="13636"/>
                        <a14:foregroundMark x1="14096" y1="13636" x2="7979" y2="15020"/>
                        <a14:foregroundMark x1="7979" y1="15020" x2="12899" y2="9881"/>
                        <a14:foregroundMark x1="12899" y1="5731" x2="15160" y2="4743"/>
                        <a14:foregroundMark x1="32181" y1="39526" x2="40293" y2="38735"/>
                        <a14:foregroundMark x1="40160" y1="39723" x2="31649" y2="39328"/>
                        <a14:foregroundMark x1="31649" y1="39328" x2="38564" y2="40119"/>
                        <a14:foregroundMark x1="9441" y1="32806" x2="8245" y2="43281"/>
                        <a14:foregroundMark x1="8245" y1="43281" x2="9043" y2="36957"/>
                        <a14:foregroundMark x1="7846" y1="26680" x2="8910" y2="29644"/>
                        <a14:foregroundMark x1="22074" y1="26285" x2="23670" y2="30830"/>
                        <a14:foregroundMark x1="62702" y1="43936" x2="68085" y2="36957"/>
                        <a14:foregroundMark x1="68085" y1="36957" x2="72074" y2="23123"/>
                        <a14:foregroundMark x1="72074" y1="23123" x2="79388" y2="16206"/>
                        <a14:foregroundMark x1="79388" y1="16206" x2="79388" y2="4545"/>
                        <a14:foregroundMark x1="79388" y1="4545" x2="78590" y2="19565"/>
                        <a14:foregroundMark x1="78590" y1="19565" x2="85372" y2="20158"/>
                        <a14:foregroundMark x1="85372" y1="20158" x2="92686" y2="16403"/>
                        <a14:foregroundMark x1="92686" y1="16403" x2="91755" y2="3557"/>
                        <a14:foregroundMark x1="91755" y1="3557" x2="83378" y2="5731"/>
                        <a14:foregroundMark x1="83378" y1="5731" x2="86170" y2="17787"/>
                        <a14:foregroundMark x1="86170" y1="17787" x2="88431" y2="5534"/>
                        <a14:foregroundMark x1="88431" y1="5534" x2="87633" y2="6917"/>
                        <a14:foregroundMark x1="78191" y1="15613" x2="69947" y2="21937"/>
                        <a14:foregroundMark x1="61284" y1="45274" x2="59309" y2="50593"/>
                        <a14:foregroundMark x1="62585" y1="41768" x2="62187" y2="42841"/>
                        <a14:foregroundMark x1="69947" y1="21937" x2="63638" y2="38933"/>
                        <a14:foregroundMark x1="58777" y1="49802" x2="54920" y2="59091"/>
                        <a14:foregroundMark x1="54920" y1="59091" x2="49202" y2="86166"/>
                        <a14:foregroundMark x1="49202" y1="86166" x2="13032" y2="88340"/>
                        <a14:foregroundMark x1="13032" y1="88340" x2="6383" y2="80830"/>
                        <a14:foregroundMark x1="6383" y1="80830" x2="5585" y2="92292"/>
                        <a14:foregroundMark x1="5585" y1="92292" x2="13165" y2="97431"/>
                        <a14:foregroundMark x1="13165" y1="97431" x2="17154" y2="73320"/>
                        <a14:foregroundMark x1="17154" y1="73320" x2="12500" y2="71937"/>
                        <a14:foregroundMark x1="4521" y1="76285" x2="4255" y2="80632"/>
                        <a14:foregroundMark x1="3856" y1="84387" x2="5452" y2="84980"/>
                        <a14:foregroundMark x1="10638" y1="78656" x2="10638" y2="78656"/>
                        <a14:foregroundMark x1="74468" y1="53557" x2="89229" y2="48024"/>
                        <a14:foregroundMark x1="89229" y1="48024" x2="95479" y2="51976"/>
                        <a14:foregroundMark x1="95479" y1="51976" x2="94415" y2="65415"/>
                        <a14:foregroundMark x1="94415" y1="65415" x2="91223" y2="54545"/>
                        <a14:foregroundMark x1="91223" y1="54545" x2="76729" y2="52964"/>
                        <a14:foregroundMark x1="76729" y1="52964" x2="82447" y2="47628"/>
                        <a14:foregroundMark x1="82447" y1="47628" x2="89761" y2="48617"/>
                        <a14:foregroundMark x1="89761" y1="48617" x2="80053" y2="51976"/>
                        <a14:foregroundMark x1="80053" y1="51976" x2="86569" y2="48221"/>
                        <a14:foregroundMark x1="86569" y1="48221" x2="93218" y2="53360"/>
                        <a14:foregroundMark x1="93218" y1="53360" x2="90824" y2="58300"/>
                        <a14:foregroundMark x1="85106" y1="24111" x2="79255" y2="30632"/>
                        <a14:foregroundMark x1="79255" y1="30632" x2="80851" y2="43083"/>
                        <a14:foregroundMark x1="80851" y1="43083" x2="87101" y2="45257"/>
                        <a14:foregroundMark x1="87101" y1="45257" x2="92420" y2="39130"/>
                        <a14:foregroundMark x1="92420" y1="39130" x2="89894" y2="27668"/>
                        <a14:foregroundMark x1="89894" y1="27668" x2="83245" y2="24704"/>
                        <a14:foregroundMark x1="82314" y1="36364" x2="63114" y2="38326"/>
                        <a14:foregroundMark x1="55962" y1="34315" x2="54388" y2="33004"/>
                        <a14:foregroundMark x1="54388" y1="33004" x2="23271" y2="37549"/>
                        <a14:foregroundMark x1="13697" y1="10079" x2="39229" y2="16008"/>
                        <a14:foregroundMark x1="39229" y1="16008" x2="47739" y2="23320"/>
                        <a14:foregroundMark x1="47739" y1="23320" x2="53723" y2="32213"/>
                        <a14:foregroundMark x1="53723" y1="32213" x2="55355" y2="37157"/>
                        <a14:foregroundMark x1="62665" y1="46879" x2="75798" y2="56917"/>
                        <a14:foregroundMark x1="61689" y1="46133" x2="62606" y2="46834"/>
                        <a14:foregroundMark x1="60132" y1="44943" x2="61462" y2="45960"/>
                        <a14:foregroundMark x1="29521" y1="12055" x2="42952" y2="16601"/>
                        <a14:foregroundMark x1="42952" y1="16601" x2="42686" y2="16996"/>
                        <a14:foregroundMark x1="29388" y1="12846" x2="42287" y2="15217"/>
                        <a14:foregroundMark x1="42420" y1="18182" x2="26463" y2="15810"/>
                        <a14:foregroundMark x1="28856" y1="12253" x2="41090" y2="14229"/>
                        <a14:foregroundMark x1="4787" y1="66206" x2="7181" y2="53162"/>
                        <a14:foregroundMark x1="7181" y1="53162" x2="14362" y2="50593"/>
                        <a14:foregroundMark x1="14362" y1="50593" x2="20612" y2="52569"/>
                        <a14:foregroundMark x1="20612" y1="52569" x2="19016" y2="63043"/>
                        <a14:foregroundMark x1="19016" y1="63043" x2="21144" y2="62846"/>
                        <a14:foregroundMark x1="18750" y1="59486" x2="28856" y2="60079"/>
                        <a14:foregroundMark x1="28856" y1="60079" x2="80452" y2="89723"/>
                        <a14:foregroundMark x1="80452" y1="89723" x2="80452" y2="89723"/>
                        <a14:foregroundMark x1="42952" y1="65020" x2="29122" y2="59486"/>
                        <a14:foregroundMark x1="29122" y1="59486" x2="25133" y2="59289"/>
                        <a14:foregroundMark x1="9973" y1="50593" x2="12101" y2="51186"/>
                        <a14:foregroundMark x1="24734" y1="62648" x2="30984" y2="63439"/>
                        <a14:foregroundMark x1="30984" y1="63439" x2="48670" y2="76482"/>
                        <a14:foregroundMark x1="48670" y1="76482" x2="49335" y2="77470"/>
                        <a14:foregroundMark x1="80851" y1="89921" x2="83910" y2="88538"/>
                        <a14:foregroundMark x1="85638" y1="66601" x2="87367" y2="66798"/>
                        <a14:foregroundMark x1="76729" y1="67589" x2="78989" y2="67391"/>
                        <a14:foregroundMark x1="92021" y1="2372" x2="93218" y2="14625"/>
                        <a14:foregroundMark x1="93218" y1="14625" x2="92420" y2="1186"/>
                        <a14:foregroundMark x1="92420" y1="1186" x2="92021" y2="791"/>
                        <a14:foregroundMark x1="28191" y1="39723" x2="35239" y2="39130"/>
                        <a14:foregroundMark x1="35239" y1="39130" x2="28856" y2="39723"/>
                        <a14:foregroundMark x1="28856" y1="39723" x2="37367" y2="38340"/>
                        <a14:foregroundMark x1="37367" y1="38340" x2="37633" y2="38340"/>
                        <a14:foregroundMark x1="28191" y1="40711" x2="36170" y2="41897"/>
                        <a14:foregroundMark x1="36170" y1="41897" x2="43484" y2="41502"/>
                        <a14:foregroundMark x1="43484" y1="41502" x2="50266" y2="36364"/>
                        <a14:foregroundMark x1="25266" y1="41502" x2="30053" y2="41107"/>
                        <a14:foregroundMark x1="22739" y1="57708" x2="36968" y2="61462"/>
                        <a14:foregroundMark x1="36968" y1="61462" x2="48936" y2="69960"/>
                        <a14:foregroundMark x1="79521" y1="72530" x2="77926" y2="84585"/>
                        <a14:foregroundMark x1="77926" y1="84585" x2="79521" y2="95455"/>
                        <a14:foregroundMark x1="79521" y1="95455" x2="89894" y2="97233"/>
                        <a14:foregroundMark x1="89894" y1="97233" x2="91755" y2="82411"/>
                        <a14:foregroundMark x1="91755" y1="82411" x2="84441" y2="71146"/>
                        <a14:foregroundMark x1="84441" y1="71146" x2="79521" y2="71937"/>
                        <a14:foregroundMark x1="78191" y1="75296" x2="77926" y2="80435"/>
                        <a14:foregroundMark x1="92819" y1="86759" x2="92819" y2="91700"/>
                        <a14:foregroundMark x1="92819" y1="76285" x2="92553" y2="81621"/>
                        <a14:foregroundMark x1="37899" y1="91502" x2="22739" y2="92292"/>
                        <a14:foregroundMark x1="22739" y1="92292" x2="37633" y2="93083"/>
                        <a14:foregroundMark x1="37633" y1="93083" x2="39096" y2="90711"/>
                        <a14:foregroundMark x1="54787" y1="32016" x2="62367" y2="34980"/>
                        <a14:foregroundMark x1="62367" y1="34980" x2="63963" y2="36759"/>
                        <a14:foregroundMark x1="55319" y1="36759" x2="59574" y2="45059"/>
                        <a14:foregroundMark x1="59574" y1="45059" x2="59176" y2="45455"/>
                        <a14:foregroundMark x1="40957" y1="14032" x2="28590" y2="11462"/>
                        <a14:foregroundMark x1="21144" y1="92885" x2="26330" y2="93281"/>
                        <a14:backgroundMark x1="61254" y1="41421" x2="61835" y2="42095"/>
                        <a14:backgroundMark x1="61835" y1="42095" x2="61623" y2="42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75" y="723315"/>
            <a:ext cx="8435851" cy="5827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2987" y="2537282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3779" y="3917205"/>
            <a:ext cx="4782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4479" y="3896409"/>
            <a:ext cx="6375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82290" y="5542117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07495" y="1156526"/>
            <a:ext cx="81085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7" grpId="0"/>
      <p:bldP spid="29" grpId="0"/>
      <p:bldP spid="7" grpId="0" animBg="1"/>
      <p:bldP spid="20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684206"/>
            <a:ext cx="914400" cy="1140542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447800"/>
            <a:ext cx="1084006" cy="1236406"/>
          </a:xfrm>
          <a:prstGeom prst="rect">
            <a:avLst/>
          </a:prstGeom>
        </p:spPr>
      </p:pic>
      <p:pic>
        <p:nvPicPr>
          <p:cNvPr id="10" name="Picture 9" descr="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3717058"/>
            <a:ext cx="880991" cy="1140542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4" name="Oval 3">
            <a:hlinkClick r:id="rId8" action="ppaction://hlinksldjump"/>
          </p:cNvPr>
          <p:cNvSpPr/>
          <p:nvPr/>
        </p:nvSpPr>
        <p:spPr>
          <a:xfrm>
            <a:off x="11153870" y="437535"/>
            <a:ext cx="757084" cy="658761"/>
          </a:xfrm>
          <a:prstGeom prst="ellipse">
            <a:avLst/>
          </a:prstGeom>
          <a:solidFill>
            <a:srgbClr val="173E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-0.00716 0.06783 -0.0142 0.13588 0.00456 0.16551 C 0.02331 0.19514 0.07696 0.19653 0.11198 0.17778 C 0.14701 0.15903 0.18646 0.07222 0.21511 0.05232 C 0.24376 0.03241 0.26355 0.04537 0.28334 0.05857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6 C 0.27578 0.08588 0.26836 0.11365 0.29752 0.14143 C 0.32669 0.16944 0.39232 0.19699 0.45833 0.22477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4.81481E-6 C 0.58893 -0.01064 0.60313 -0.02129 0.61211 -0.03032 C 0.62096 -0.03935 0.62031 -0.0493 0.62852 -0.05439 C 0.63659 -0.05949 0.65313 -0.0743 0.66042 -0.06064 C 0.66784 -0.04699 0.66497 0.01343 0.67253 0.02825 C 0.68008 0.04306 0.6931 0.03565 0.70625 0.028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48 : 4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05077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72 : 6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58400" y="5680840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5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0700" y="1766719"/>
            <a:ext cx="9435986" cy="295465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SỐ CÓ BA CHỮ SỐ CHO SỐ CÓ MỘT CHỮ SỐ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  <a:endParaRPr lang="en-US" altLang="zh-CN" sz="4800" b="1" spc="600" dirty="0">
              <a:solidFill>
                <a:srgbClr val="E32D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33386" y="805905"/>
            <a:ext cx="989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TÂN DĨNH</a:t>
            </a:r>
          </a:p>
        </p:txBody>
      </p:sp>
      <p:sp>
        <p:nvSpPr>
          <p:cNvPr id="6" name="Rectangle 5"/>
          <p:cNvSpPr/>
          <p:nvPr/>
        </p:nvSpPr>
        <p:spPr>
          <a:xfrm>
            <a:off x="-4887" y="34805"/>
            <a:ext cx="12033805" cy="1657567"/>
          </a:xfrm>
          <a:prstGeom prst="rect">
            <a:avLst/>
          </a:prstGeom>
          <a:solidFill>
            <a:srgbClr val="EF4753"/>
          </a:solidFill>
          <a:ln w="25400" cap="flat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48654" y="198453"/>
            <a:ext cx="2658917" cy="1496708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11" name="Cloud 10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 w="254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itle 6"/>
          <p:cNvSpPr txBox="1"/>
          <p:nvPr/>
        </p:nvSpPr>
        <p:spPr>
          <a:xfrm>
            <a:off x="4967605" y="638175"/>
            <a:ext cx="2990850" cy="681355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5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37</a:t>
            </a:r>
            <a:endParaRPr lang="en-US" sz="4265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48" y="4517534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5512"/>
            <a:ext cx="7788088" cy="38940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137652" y="1351475"/>
            <a:ext cx="3764630" cy="1682347"/>
          </a:xfrm>
          <a:prstGeom prst="wedgeEllipseCallout">
            <a:avLst>
              <a:gd name="adj1" fmla="val 9628"/>
              <a:gd name="adj2" fmla="val 634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3541737" y="0"/>
            <a:ext cx="4621161" cy="1602658"/>
          </a:xfrm>
          <a:prstGeom prst="wedgeRoundRectCallout">
            <a:avLst>
              <a:gd name="adj1" fmla="val -2372"/>
              <a:gd name="adj2" fmla="val 99136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8229600" y="965687"/>
            <a:ext cx="3824748" cy="2313090"/>
          </a:xfrm>
          <a:prstGeom prst="wedgeRoundRectCallout">
            <a:avLst>
              <a:gd name="adj1" fmla="val -54361"/>
              <a:gd name="adj2" fmla="val 72673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3408924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Custom</PresentationFormat>
  <Paragraphs>209</Paragraphs>
  <Slides>20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386</cp:revision>
  <dcterms:created xsi:type="dcterms:W3CDTF">2018-02-23T07:21:00Z</dcterms:created>
  <dcterms:modified xsi:type="dcterms:W3CDTF">2024-05-20T07:41:02Z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1033-11.2.0.11156</vt:lpwstr>
  </property>
</Properties>
</file>