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CC4CC-59E9-46E2-A1AA-73B1727D5244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CC43D-86BB-4FF2-BA16-762EA8E3D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91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0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86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6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5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8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3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3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3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6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6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19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9DF18-33BD-49C0-B387-2AEC44EC933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C98CD-2557-4FD8-88B5-3725DD629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8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709" y="926923"/>
            <a:ext cx="4741158" cy="13534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5644" y="559859"/>
            <a:ext cx="4143022" cy="1743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73867" y="257386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47334" y="2568222"/>
            <a:ext cx="423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17333" y="2556933"/>
            <a:ext cx="395111" cy="366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368801" y="2568222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939822" y="2568222"/>
            <a:ext cx="4289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-25000" dirty="0"/>
              <a:t>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75202" y="2603878"/>
            <a:ext cx="507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43690" y="2593143"/>
            <a:ext cx="53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269068" y="3217333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     X   3  =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48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4" grpId="0"/>
      <p:bldP spid="15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7656" y="1202769"/>
            <a:ext cx="3152775" cy="1133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775" y="832176"/>
            <a:ext cx="4176714" cy="15040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49778" y="2709333"/>
            <a:ext cx="101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81779" y="2709333"/>
            <a:ext cx="56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65778" y="2709333"/>
            <a:ext cx="440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30044" y="2709333"/>
            <a:ext cx="564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94489" y="2788356"/>
            <a:ext cx="383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32000" y="3510844"/>
            <a:ext cx="1444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   X  2    =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87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726" y="546410"/>
            <a:ext cx="10181063" cy="369221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29883" y="4360127"/>
            <a:ext cx="2241395" cy="379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+ 2 + 2 + 2 + 2 =  ?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29883" y="4917688"/>
            <a:ext cx="356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09385" y="4917688"/>
            <a:ext cx="579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89249" y="49176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46449" y="4917688"/>
            <a:ext cx="579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103650" y="4860770"/>
            <a:ext cx="390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939668" y="4238625"/>
            <a:ext cx="1773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    +    5   = ?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023304" y="4860770"/>
            <a:ext cx="446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675649" y="4860770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96509" y="4860770"/>
            <a:ext cx="37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948854" y="4917688"/>
            <a:ext cx="373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249938" y="4917688"/>
            <a:ext cx="462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0215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3" grpId="0"/>
      <p:bldP spid="14" grpId="0"/>
      <p:bldP spid="16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737" y="657922"/>
            <a:ext cx="10537902" cy="4652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87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49</Words>
  <Application>Microsoft Office PowerPoint</Application>
  <PresentationFormat>Custom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</cp:lastModifiedBy>
  <cp:revision>17</cp:revision>
  <dcterms:created xsi:type="dcterms:W3CDTF">2023-01-20T09:23:57Z</dcterms:created>
  <dcterms:modified xsi:type="dcterms:W3CDTF">2024-05-20T12:36:05Z</dcterms:modified>
</cp:coreProperties>
</file>