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4" r:id="rId3"/>
    <p:sldId id="257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6C6A1-00A9-4001-A977-4338C006C8E1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2FAFF-BABA-46AD-BF43-225DED97A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5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18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4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3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7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32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6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37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0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0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3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52316-9E64-439B-9B04-11B848A7929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CD7F8-DAED-4BB6-AC72-10A844F398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7105" y="1887098"/>
            <a:ext cx="899387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3 + 3  + 3 + 3 =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5  + 5  + 5 =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Google Shape;461;p28"/>
          <p:cNvSpPr txBox="1"/>
          <p:nvPr/>
        </p:nvSpPr>
        <p:spPr>
          <a:xfrm>
            <a:off x="761999" y="-96994"/>
            <a:ext cx="6317673" cy="141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>
              <a:spcBef>
                <a:spcPts val="800"/>
              </a:spcBef>
              <a:buFont typeface="Chivo Light"/>
              <a:buNone/>
            </a:pPr>
            <a:r>
              <a:rPr lang="en-US" sz="6600" b="1" kern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KTBC</a:t>
            </a:r>
            <a:endParaRPr lang="en-US" sz="6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503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92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664" y="695325"/>
            <a:ext cx="5172780" cy="333480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867" y="1196622"/>
            <a:ext cx="4682421" cy="335632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975556" y="4552950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              x                 5             =          15</a:t>
            </a:r>
            <a:endParaRPr lang="en-US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5556" y="4922282"/>
            <a:ext cx="781050" cy="69532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38235" y="4922282"/>
            <a:ext cx="666750" cy="6762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6676" y="4922282"/>
            <a:ext cx="781050" cy="69532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794933" y="5768622"/>
            <a:ext cx="3543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 x 5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thừa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06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420" y="612093"/>
            <a:ext cx="9864184" cy="310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16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75" y="170170"/>
            <a:ext cx="10041208" cy="471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5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39</Words>
  <Application>Microsoft Office PowerPoint</Application>
  <PresentationFormat>Custom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13</cp:revision>
  <dcterms:created xsi:type="dcterms:W3CDTF">2023-01-20T10:42:19Z</dcterms:created>
  <dcterms:modified xsi:type="dcterms:W3CDTF">2024-05-20T12:38:35Z</dcterms:modified>
</cp:coreProperties>
</file>