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2"/>
  </p:notesMasterIdLst>
  <p:sldIdLst>
    <p:sldId id="322" r:id="rId11"/>
    <p:sldId id="319" r:id="rId12"/>
    <p:sldId id="320" r:id="rId13"/>
    <p:sldId id="293" r:id="rId14"/>
    <p:sldId id="298" r:id="rId15"/>
    <p:sldId id="311" r:id="rId16"/>
    <p:sldId id="310" r:id="rId17"/>
    <p:sldId id="313" r:id="rId18"/>
    <p:sldId id="314" r:id="rId19"/>
    <p:sldId id="316" r:id="rId20"/>
    <p:sldId id="3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86111" autoAdjust="0"/>
  </p:normalViewPr>
  <p:slideViewPr>
    <p:cSldViewPr snapToGrid="0">
      <p:cViewPr varScale="1">
        <p:scale>
          <a:sx n="70" d="100"/>
          <a:sy n="70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728" y="492697"/>
            <a:ext cx="11045590" cy="3069368"/>
          </a:xfrm>
        </p:spPr>
        <p:txBody>
          <a:bodyPr>
            <a:normAutofit fontScale="90000"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Bài giảng điện tử (20/3/2023)</a:t>
            </a:r>
            <a:br>
              <a:rPr lang="en-US" sz="4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Môn : Toán.     Lớp: 3</a:t>
            </a:r>
            <a:br>
              <a:rPr lang="en-US" sz="4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Bài 46: 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So sánh các số trong phạm vi 10 000</a:t>
            </a:r>
            <a:br>
              <a:rPr lang="en-US" sz="4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Giáo viên: Nguyễn Thị Vui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461" y="3821368"/>
            <a:ext cx="259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52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24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1387" y="6172739"/>
            <a:ext cx="275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4002" y="1672379"/>
            <a:ext cx="3186997" cy="471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461" y="139642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6841" y="1672379"/>
            <a:ext cx="3334158" cy="4926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Trong những cây cầu đó, cây cầu Đình Vũ –Cát Hải dài nhất, cây cầu Cần Thơ ngắn 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Cầu Đình Vũ, cầu Vĩnh Thịnh, cầu Nhật Tân, cầu Cần 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animBg="1"/>
      <p:bldP spid="11" grpId="1" animBg="1"/>
      <p:bldP spid="12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2600" b="1" smtClean="0">
                <a:solidFill>
                  <a:srgbClr val="FF0066"/>
                </a:solidFill>
                <a:latin typeface="Times New Roman" pitchFamily="18" charset="0"/>
              </a:rPr>
              <a:t>HỌC HIỆP HÒA</a:t>
            </a:r>
            <a:endParaRPr lang="en-US" altLang="en-US" sz="26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3A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SO SÁNH CÁC SỐ TRONG PHẠM VI 10 000 (TIẾT 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508795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4"/>
          <p:cNvSpPr>
            <a:spLocks noChangeArrowheads="1" noChangeShapeType="1" noTextEdit="1"/>
          </p:cNvSpPr>
          <p:nvPr/>
        </p:nvSpPr>
        <p:spPr bwMode="auto">
          <a:xfrm>
            <a:off x="2641600" y="409576"/>
            <a:ext cx="49530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 b="1" kern="10" dirty="0">
              <a:ln w="12700">
                <a:solidFill>
                  <a:srgbClr val="C0C0C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55" name="Text Box 55"/>
          <p:cNvSpPr txBox="1">
            <a:spLocks noChangeArrowheads="1"/>
          </p:cNvSpPr>
          <p:nvPr/>
        </p:nvSpPr>
        <p:spPr bwMode="auto">
          <a:xfrm>
            <a:off x="1828800" y="1219201"/>
            <a:ext cx="4105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930400" y="2032001"/>
            <a:ext cx="6834717" cy="1674813"/>
            <a:chOff x="912" y="1280"/>
            <a:chExt cx="3229" cy="1055"/>
          </a:xfrm>
        </p:grpSpPr>
        <p:sp>
          <p:nvSpPr>
            <p:cNvPr id="5134" name="Text Box 57"/>
            <p:cNvSpPr txBox="1">
              <a:spLocks noChangeArrowheads="1"/>
            </p:cNvSpPr>
            <p:nvPr/>
          </p:nvSpPr>
          <p:spPr bwMode="auto">
            <a:xfrm>
              <a:off x="1488" y="1296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5" name="Text Box 58"/>
            <p:cNvSpPr txBox="1">
              <a:spLocks noChangeArrowheads="1"/>
            </p:cNvSpPr>
            <p:nvPr/>
          </p:nvSpPr>
          <p:spPr bwMode="auto">
            <a:xfrm>
              <a:off x="1016" y="1280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875</a:t>
              </a:r>
            </a:p>
          </p:txBody>
        </p:sp>
        <p:sp>
          <p:nvSpPr>
            <p:cNvPr id="5136" name="Text Box 59"/>
            <p:cNvSpPr txBox="1">
              <a:spLocks noChangeArrowheads="1"/>
            </p:cNvSpPr>
            <p:nvPr/>
          </p:nvSpPr>
          <p:spPr bwMode="auto">
            <a:xfrm>
              <a:off x="1776" y="1296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875</a:t>
              </a:r>
            </a:p>
          </p:txBody>
        </p:sp>
        <p:sp>
          <p:nvSpPr>
            <p:cNvPr id="5137" name="Text Box 60"/>
            <p:cNvSpPr txBox="1">
              <a:spLocks noChangeArrowheads="1"/>
            </p:cNvSpPr>
            <p:nvPr/>
          </p:nvSpPr>
          <p:spPr bwMode="auto">
            <a:xfrm>
              <a:off x="1488" y="1660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8" name="Text Box 61"/>
            <p:cNvSpPr txBox="1">
              <a:spLocks noChangeArrowheads="1"/>
            </p:cNvSpPr>
            <p:nvPr/>
          </p:nvSpPr>
          <p:spPr bwMode="auto">
            <a:xfrm>
              <a:off x="912" y="1644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254</a:t>
              </a:r>
            </a:p>
          </p:txBody>
        </p:sp>
        <p:sp>
          <p:nvSpPr>
            <p:cNvPr id="5139" name="Text Box 62"/>
            <p:cNvSpPr txBox="1">
              <a:spLocks noChangeArrowheads="1"/>
            </p:cNvSpPr>
            <p:nvPr/>
          </p:nvSpPr>
          <p:spPr bwMode="auto">
            <a:xfrm>
              <a:off x="1776" y="1660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264</a:t>
              </a:r>
            </a:p>
          </p:txBody>
        </p:sp>
        <p:sp>
          <p:nvSpPr>
            <p:cNvPr id="5140" name="Text Box 63"/>
            <p:cNvSpPr txBox="1">
              <a:spLocks noChangeArrowheads="1"/>
            </p:cNvSpPr>
            <p:nvPr/>
          </p:nvSpPr>
          <p:spPr bwMode="auto">
            <a:xfrm>
              <a:off x="1488" y="2032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1" name="Text Box 64"/>
            <p:cNvSpPr txBox="1">
              <a:spLocks noChangeArrowheads="1"/>
            </p:cNvSpPr>
            <p:nvPr/>
          </p:nvSpPr>
          <p:spPr bwMode="auto">
            <a:xfrm>
              <a:off x="912" y="2016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986</a:t>
              </a:r>
            </a:p>
          </p:txBody>
        </p:sp>
        <p:sp>
          <p:nvSpPr>
            <p:cNvPr id="5142" name="Text Box 65"/>
            <p:cNvSpPr txBox="1">
              <a:spLocks noChangeArrowheads="1"/>
            </p:cNvSpPr>
            <p:nvPr/>
          </p:nvSpPr>
          <p:spPr bwMode="auto">
            <a:xfrm>
              <a:off x="1776" y="2032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968</a:t>
              </a:r>
            </a:p>
          </p:txBody>
        </p:sp>
        <p:sp>
          <p:nvSpPr>
            <p:cNvPr id="5143" name="Text Box 66"/>
            <p:cNvSpPr txBox="1">
              <a:spLocks noChangeArrowheads="1"/>
            </p:cNvSpPr>
            <p:nvPr/>
          </p:nvSpPr>
          <p:spPr bwMode="auto">
            <a:xfrm>
              <a:off x="3548" y="1308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4" name="Text Box 67"/>
            <p:cNvSpPr txBox="1">
              <a:spLocks noChangeArrowheads="1"/>
            </p:cNvSpPr>
            <p:nvPr/>
          </p:nvSpPr>
          <p:spPr bwMode="auto">
            <a:xfrm>
              <a:off x="3024" y="1292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743</a:t>
              </a:r>
            </a:p>
          </p:txBody>
        </p:sp>
        <p:sp>
          <p:nvSpPr>
            <p:cNvPr id="5145" name="Text Box 68"/>
            <p:cNvSpPr txBox="1">
              <a:spLocks noChangeArrowheads="1"/>
            </p:cNvSpPr>
            <p:nvPr/>
          </p:nvSpPr>
          <p:spPr bwMode="auto">
            <a:xfrm>
              <a:off x="3836" y="1308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543</a:t>
              </a:r>
            </a:p>
          </p:txBody>
        </p:sp>
        <p:sp>
          <p:nvSpPr>
            <p:cNvPr id="5146" name="Text Box 69"/>
            <p:cNvSpPr txBox="1">
              <a:spLocks noChangeArrowheads="1"/>
            </p:cNvSpPr>
            <p:nvPr/>
          </p:nvSpPr>
          <p:spPr bwMode="auto">
            <a:xfrm>
              <a:off x="3548" y="1672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7" name="Text Box 70"/>
            <p:cNvSpPr txBox="1">
              <a:spLocks noChangeArrowheads="1"/>
            </p:cNvSpPr>
            <p:nvPr/>
          </p:nvSpPr>
          <p:spPr bwMode="auto">
            <a:xfrm>
              <a:off x="3024" y="1656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125</a:t>
              </a:r>
            </a:p>
          </p:txBody>
        </p:sp>
        <p:sp>
          <p:nvSpPr>
            <p:cNvPr id="5148" name="Text Box 71"/>
            <p:cNvSpPr txBox="1">
              <a:spLocks noChangeArrowheads="1"/>
            </p:cNvSpPr>
            <p:nvPr/>
          </p:nvSpPr>
          <p:spPr bwMode="auto">
            <a:xfrm>
              <a:off x="3836" y="1672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127</a:t>
              </a:r>
            </a:p>
          </p:txBody>
        </p:sp>
        <p:sp>
          <p:nvSpPr>
            <p:cNvPr id="5149" name="Text Box 72"/>
            <p:cNvSpPr txBox="1">
              <a:spLocks noChangeArrowheads="1"/>
            </p:cNvSpPr>
            <p:nvPr/>
          </p:nvSpPr>
          <p:spPr bwMode="auto">
            <a:xfrm>
              <a:off x="3548" y="2044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0" name="Text Box 73"/>
            <p:cNvSpPr txBox="1">
              <a:spLocks noChangeArrowheads="1"/>
            </p:cNvSpPr>
            <p:nvPr/>
          </p:nvSpPr>
          <p:spPr bwMode="auto">
            <a:xfrm>
              <a:off x="3024" y="2028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492</a:t>
              </a:r>
            </a:p>
          </p:txBody>
        </p:sp>
        <p:sp>
          <p:nvSpPr>
            <p:cNvPr id="5151" name="Text Box 74"/>
            <p:cNvSpPr txBox="1">
              <a:spLocks noChangeArrowheads="1"/>
            </p:cNvSpPr>
            <p:nvPr/>
          </p:nvSpPr>
          <p:spPr bwMode="auto">
            <a:xfrm>
              <a:off x="3836" y="2044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483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/>
        </p:nvSpPr>
        <p:spPr bwMode="auto">
          <a:xfrm>
            <a:off x="3122085" y="1966914"/>
            <a:ext cx="3770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=</a:t>
            </a:r>
          </a:p>
        </p:txBody>
      </p:sp>
      <p:sp>
        <p:nvSpPr>
          <p:cNvPr id="25676" name="Text Box 76"/>
          <p:cNvSpPr txBox="1">
            <a:spLocks noChangeArrowheads="1"/>
          </p:cNvSpPr>
          <p:nvPr/>
        </p:nvSpPr>
        <p:spPr bwMode="auto">
          <a:xfrm>
            <a:off x="3130551" y="2528889"/>
            <a:ext cx="4042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3149600" y="3124201"/>
            <a:ext cx="3770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&gt;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7490885" y="1966914"/>
            <a:ext cx="3770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&gt;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7499351" y="2528889"/>
            <a:ext cx="3770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&lt;</a:t>
            </a:r>
          </a:p>
        </p:txBody>
      </p:sp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7518400" y="3124201"/>
            <a:ext cx="3770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98142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5" grpId="0"/>
      <p:bldP spid="25675" grpId="0"/>
      <p:bldP spid="25676" grpId="0"/>
      <p:bldP spid="25677" grpId="0"/>
      <p:bldP spid="25678" grpId="0"/>
      <p:bldP spid="25679" grpId="0"/>
      <p:bldP spid="256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1" y="2293533"/>
            <a:ext cx="9335386" cy="401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18460" y="111473"/>
            <a:ext cx="5891356" cy="992290"/>
            <a:chOff x="4539228" y="172432"/>
            <a:chExt cx="5791951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791951" cy="992290"/>
              <a:chOff x="4539228" y="172432"/>
              <a:chExt cx="5791951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57919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 năm 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1650170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29605"/>
              </p:ext>
            </p:extLst>
          </p:nvPr>
        </p:nvGraphicFramePr>
        <p:xfrm>
          <a:off x="1275904" y="23632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10061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3 143 &gt; 2 427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1209" y="4960619"/>
            <a:ext cx="8795341" cy="109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907" y="170314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8872"/>
              </p:ext>
            </p:extLst>
          </p:nvPr>
        </p:nvGraphicFramePr>
        <p:xfrm>
          <a:off x="1275904" y="24775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260630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998 &lt; 2 021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3380" y="5030073"/>
            <a:ext cx="8795341" cy="723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6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32560" y="2125980"/>
            <a:ext cx="9768840" cy="4343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hai số, số nào có ít chữ số hơn thì bé hơn;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5 831 		5 381			     8 905 		8 955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2" y="2884216"/>
            <a:ext cx="3525917" cy="3112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Trong ba bạn, Bạn Việt ra khỏi mê cung qua cửa ghi số 1 240; Bạn Nam ra cửa ghi số 2 401; Bạn Mai ra cửa ghi số 1 420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1894</TotalTime>
  <Words>568</Words>
  <Application>Microsoft Office PowerPoint</Application>
  <PresentationFormat>Custom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Bài giảng điện tử (20/3/2023) Môn : Toán.     Lớp: 3 Bài 46: So sánh các số trong phạm vi 10 000 Giáo viên: Nguyễn Thị Vui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102</cp:revision>
  <dcterms:created xsi:type="dcterms:W3CDTF">2021-07-11T03:43:43Z</dcterms:created>
  <dcterms:modified xsi:type="dcterms:W3CDTF">2023-04-08T07:55:23Z</dcterms:modified>
</cp:coreProperties>
</file>