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56" r:id="rId2"/>
    <p:sldId id="258" r:id="rId3"/>
    <p:sldId id="259" r:id="rId4"/>
    <p:sldId id="287" r:id="rId5"/>
    <p:sldId id="288" r:id="rId6"/>
    <p:sldId id="289" r:id="rId7"/>
    <p:sldId id="290" r:id="rId8"/>
    <p:sldId id="292" r:id="rId9"/>
    <p:sldId id="276" r:id="rId10"/>
    <p:sldId id="262" r:id="rId11"/>
    <p:sldId id="277" r:id="rId12"/>
    <p:sldId id="295" r:id="rId13"/>
    <p:sldId id="278" r:id="rId14"/>
    <p:sldId id="293" r:id="rId15"/>
    <p:sldId id="300" r:id="rId16"/>
    <p:sldId id="299" r:id="rId17"/>
    <p:sldId id="265" r:id="rId18"/>
    <p:sldId id="313" r:id="rId19"/>
    <p:sldId id="266" r:id="rId20"/>
    <p:sldId id="279" r:id="rId21"/>
    <p:sldId id="280" r:id="rId22"/>
    <p:sldId id="281" r:id="rId23"/>
    <p:sldId id="263" r:id="rId24"/>
    <p:sldId id="264" r:id="rId25"/>
    <p:sldId id="301" r:id="rId26"/>
    <p:sldId id="267" r:id="rId27"/>
    <p:sldId id="307" r:id="rId28"/>
    <p:sldId id="308" r:id="rId29"/>
    <p:sldId id="309" r:id="rId30"/>
    <p:sldId id="310" r:id="rId31"/>
    <p:sldId id="311" r:id="rId32"/>
    <p:sldId id="275" r:id="rId33"/>
  </p:sldIdLst>
  <p:sldSz cx="9144000" cy="5143500" type="screen16x9"/>
  <p:notesSz cx="6858000" cy="9144000"/>
  <p:embeddedFontLst>
    <p:embeddedFont>
      <p:font typeface="方正粗圆_GBK" charset="-122"/>
      <p:regular r:id="rId35"/>
    </p:embeddedFont>
    <p:embeddedFont>
      <p:font typeface="Segoe UI Black" charset="0"/>
      <p:bold r:id="rId36"/>
      <p:boldItalic r:id="rId37"/>
    </p:embeddedFont>
    <p:embeddedFont>
      <p:font typeface="Calibri" pitchFamily="34" charset="0"/>
      <p:regular r:id="rId38"/>
      <p:bold r:id="rId39"/>
      <p:italic r:id="rId40"/>
      <p:boldItalic r:id="rId41"/>
    </p:embeddedFont>
    <p:embeddedFont>
      <p:font typeface="宋体" pitchFamily="2" charset="-122"/>
      <p:regular r:id="rId42"/>
    </p:embeddedFont>
  </p:embeddedFontLst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4D86"/>
    <a:srgbClr val="FFFFFF"/>
    <a:srgbClr val="ACCE30"/>
    <a:srgbClr val="C9D34D"/>
    <a:srgbClr val="FCA5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2" autoAdjust="0"/>
    <p:restoredTop sz="94660"/>
  </p:normalViewPr>
  <p:slideViewPr>
    <p:cSldViewPr>
      <p:cViewPr varScale="1">
        <p:scale>
          <a:sx n="84" d="100"/>
          <a:sy n="84" d="100"/>
        </p:scale>
        <p:origin x="-876" y="-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742205-D3AB-4355-8948-7409DADABB15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71773-5A0B-472D-BACC-ADA20FE383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736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262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7580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6902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50381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051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389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5255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650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7F1155-19CE-40E0-8EF1-F2C9F270C2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234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xmlns="" id="{E5585AE4-20B4-4650-92B0-CB5A0C0FB2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fld id="{1DCB9DE0-7D12-4ACA-A63C-B2679261A245}" type="slidenum">
              <a:rPr lang="en-US" altLang="en-US" smtClean="0">
                <a:solidFill>
                  <a:prstClr val="black"/>
                </a:solidFill>
              </a:rPr>
              <a:pPr eaLnBrk="1" hangingPunct="1">
                <a:defRPr/>
              </a:pPr>
              <a:t>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xmlns="" id="{BE779A99-78D7-4D77-A304-C36062A4D5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xmlns="" id="{D50FDA47-E15E-45A5-B542-A708F66166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130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707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008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8230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8558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261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079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791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85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192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96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76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81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73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5190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2024/5/20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09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1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17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89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11" Type="http://schemas.openxmlformats.org/officeDocument/2006/relationships/image" Target="../media/image87.png"/><Relationship Id="rId5" Type="http://schemas.openxmlformats.org/officeDocument/2006/relationships/image" Target="../media/image82.png"/><Relationship Id="rId10" Type="http://schemas.openxmlformats.org/officeDocument/2006/relationships/image" Target="../media/image86.png"/><Relationship Id="rId4" Type="http://schemas.openxmlformats.org/officeDocument/2006/relationships/image" Target="../media/image81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11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9.png"/><Relationship Id="rId18" Type="http://schemas.openxmlformats.org/officeDocument/2006/relationships/image" Target="../media/image9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18.png"/><Relationship Id="rId17" Type="http://schemas.openxmlformats.org/officeDocument/2006/relationships/image" Target="../media/image87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11" Type="http://schemas.microsoft.com/office/2007/relationships/hdphoto" Target="../media/hdphoto4.wdp"/><Relationship Id="rId5" Type="http://schemas.openxmlformats.org/officeDocument/2006/relationships/image" Target="../media/image97.png"/><Relationship Id="rId15" Type="http://schemas.openxmlformats.org/officeDocument/2006/relationships/image" Target="../media/image85.png"/><Relationship Id="rId10" Type="http://schemas.openxmlformats.org/officeDocument/2006/relationships/image" Target="../media/image101.png"/><Relationship Id="rId4" Type="http://schemas.openxmlformats.org/officeDocument/2006/relationships/image" Target="../media/image96.png"/><Relationship Id="rId9" Type="http://schemas.microsoft.com/office/2007/relationships/hdphoto" Target="../media/hdphoto3.wdp"/><Relationship Id="rId1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slide" Target="slide29.xml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9" Type="http://schemas.openxmlformats.org/officeDocument/2006/relationships/image" Target="../media/image116.png"/><Relationship Id="rId21" Type="http://schemas.openxmlformats.org/officeDocument/2006/relationships/image" Target="../media/image107.png"/><Relationship Id="rId34" Type="http://schemas.microsoft.com/office/2007/relationships/hdphoto" Target="../media/hdphoto15.wdp"/><Relationship Id="rId42" Type="http://schemas.microsoft.com/office/2007/relationships/hdphoto" Target="../media/hdphoto19.wdp"/><Relationship Id="rId47" Type="http://schemas.openxmlformats.org/officeDocument/2006/relationships/image" Target="../media/image120.png"/><Relationship Id="rId50" Type="http://schemas.microsoft.com/office/2007/relationships/hdphoto" Target="../media/hdphoto23.wdp"/><Relationship Id="rId55" Type="http://schemas.openxmlformats.org/officeDocument/2006/relationships/image" Target="../media/image124.png"/><Relationship Id="rId7" Type="http://schemas.microsoft.com/office/2007/relationships/hdphoto" Target="../media/hdphoto3.wdp"/><Relationship Id="rId12" Type="http://schemas.openxmlformats.org/officeDocument/2006/relationships/slide" Target="slide31.xml"/><Relationship Id="rId17" Type="http://schemas.openxmlformats.org/officeDocument/2006/relationships/image" Target="../media/image105.png"/><Relationship Id="rId25" Type="http://schemas.openxmlformats.org/officeDocument/2006/relationships/image" Target="../media/image109.png"/><Relationship Id="rId33" Type="http://schemas.openxmlformats.org/officeDocument/2006/relationships/image" Target="../media/image113.png"/><Relationship Id="rId38" Type="http://schemas.microsoft.com/office/2007/relationships/hdphoto" Target="../media/hdphoto17.wdp"/><Relationship Id="rId46" Type="http://schemas.microsoft.com/office/2007/relationships/hdphoto" Target="../media/hdphoto21.wdp"/><Relationship Id="rId2" Type="http://schemas.openxmlformats.org/officeDocument/2006/relationships/image" Target="../media/image95.png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111.png"/><Relationship Id="rId41" Type="http://schemas.openxmlformats.org/officeDocument/2006/relationships/image" Target="../media/image117.png"/><Relationship Id="rId54" Type="http://schemas.microsoft.com/office/2007/relationships/hdphoto" Target="../media/hdphoto2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11" Type="http://schemas.openxmlformats.org/officeDocument/2006/relationships/slide" Target="slide30.xml"/><Relationship Id="rId24" Type="http://schemas.microsoft.com/office/2007/relationships/hdphoto" Target="../media/hdphoto10.wdp"/><Relationship Id="rId32" Type="http://schemas.microsoft.com/office/2007/relationships/hdphoto" Target="../media/hdphoto14.wdp"/><Relationship Id="rId37" Type="http://schemas.openxmlformats.org/officeDocument/2006/relationships/image" Target="../media/image115.png"/><Relationship Id="rId40" Type="http://schemas.microsoft.com/office/2007/relationships/hdphoto" Target="../media/hdphoto18.wdp"/><Relationship Id="rId45" Type="http://schemas.openxmlformats.org/officeDocument/2006/relationships/image" Target="../media/image119.png"/><Relationship Id="rId53" Type="http://schemas.openxmlformats.org/officeDocument/2006/relationships/image" Target="../media/image123.png"/><Relationship Id="rId5" Type="http://schemas.microsoft.com/office/2007/relationships/hdphoto" Target="../media/hdphoto5.wdp"/><Relationship Id="rId15" Type="http://schemas.openxmlformats.org/officeDocument/2006/relationships/image" Target="../media/image104.png"/><Relationship Id="rId23" Type="http://schemas.openxmlformats.org/officeDocument/2006/relationships/image" Target="../media/image108.png"/><Relationship Id="rId28" Type="http://schemas.microsoft.com/office/2007/relationships/hdphoto" Target="../media/hdphoto12.wdp"/><Relationship Id="rId36" Type="http://schemas.microsoft.com/office/2007/relationships/hdphoto" Target="../media/hdphoto16.wdp"/><Relationship Id="rId49" Type="http://schemas.openxmlformats.org/officeDocument/2006/relationships/image" Target="../media/image121.png"/><Relationship Id="rId10" Type="http://schemas.openxmlformats.org/officeDocument/2006/relationships/slide" Target="slide28.xml"/><Relationship Id="rId19" Type="http://schemas.openxmlformats.org/officeDocument/2006/relationships/image" Target="../media/image106.png"/><Relationship Id="rId31" Type="http://schemas.openxmlformats.org/officeDocument/2006/relationships/image" Target="../media/image112.png"/><Relationship Id="rId44" Type="http://schemas.microsoft.com/office/2007/relationships/hdphoto" Target="../media/hdphoto20.wdp"/><Relationship Id="rId52" Type="http://schemas.microsoft.com/office/2007/relationships/hdphoto" Target="../media/hdphoto24.wdp"/><Relationship Id="rId4" Type="http://schemas.openxmlformats.org/officeDocument/2006/relationships/image" Target="../media/image102.png"/><Relationship Id="rId9" Type="http://schemas.microsoft.com/office/2007/relationships/hdphoto" Target="../media/hdphoto4.wdp"/><Relationship Id="rId14" Type="http://schemas.openxmlformats.org/officeDocument/2006/relationships/image" Target="../media/image103.gif"/><Relationship Id="rId22" Type="http://schemas.microsoft.com/office/2007/relationships/hdphoto" Target="../media/hdphoto9.wdp"/><Relationship Id="rId27" Type="http://schemas.openxmlformats.org/officeDocument/2006/relationships/image" Target="../media/image110.png"/><Relationship Id="rId30" Type="http://schemas.microsoft.com/office/2007/relationships/hdphoto" Target="../media/hdphoto13.wdp"/><Relationship Id="rId35" Type="http://schemas.openxmlformats.org/officeDocument/2006/relationships/image" Target="../media/image114.png"/><Relationship Id="rId43" Type="http://schemas.openxmlformats.org/officeDocument/2006/relationships/image" Target="../media/image118.png"/><Relationship Id="rId48" Type="http://schemas.microsoft.com/office/2007/relationships/hdphoto" Target="../media/hdphoto22.wdp"/><Relationship Id="rId56" Type="http://schemas.microsoft.com/office/2007/relationships/hdphoto" Target="../media/hdphoto26.wdp"/><Relationship Id="rId8" Type="http://schemas.openxmlformats.org/officeDocument/2006/relationships/image" Target="../media/image101.png"/><Relationship Id="rId51" Type="http://schemas.openxmlformats.org/officeDocument/2006/relationships/image" Target="../media/image122.png"/><Relationship Id="rId3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29.png"/><Relationship Id="rId3" Type="http://schemas.openxmlformats.org/officeDocument/2006/relationships/audio" Target="../media/audio2.wav"/><Relationship Id="rId7" Type="http://schemas.openxmlformats.org/officeDocument/2006/relationships/image" Target="../media/image125.png"/><Relationship Id="rId12" Type="http://schemas.openxmlformats.org/officeDocument/2006/relationships/image" Target="../media/image1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microsoft.com/office/2007/relationships/hdphoto" Target="../media/hdphoto28.wdp"/><Relationship Id="rId5" Type="http://schemas.openxmlformats.org/officeDocument/2006/relationships/image" Target="../media/image95.png"/><Relationship Id="rId10" Type="http://schemas.openxmlformats.org/officeDocument/2006/relationships/image" Target="../media/image127.png"/><Relationship Id="rId4" Type="http://schemas.openxmlformats.org/officeDocument/2006/relationships/audio" Target="../media/audio3.wav"/><Relationship Id="rId9" Type="http://schemas.microsoft.com/office/2007/relationships/hdphoto" Target="../media/hdphoto27.wdp"/><Relationship Id="rId14" Type="http://schemas.openxmlformats.org/officeDocument/2006/relationships/slide" Target="slide2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27.png"/><Relationship Id="rId3" Type="http://schemas.openxmlformats.org/officeDocument/2006/relationships/audio" Target="../media/audio2.wav"/><Relationship Id="rId7" Type="http://schemas.openxmlformats.org/officeDocument/2006/relationships/image" Target="../media/image128.png"/><Relationship Id="rId12" Type="http://schemas.microsoft.com/office/2007/relationships/hdphoto" Target="../media/hdphoto2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126.png"/><Relationship Id="rId5" Type="http://schemas.openxmlformats.org/officeDocument/2006/relationships/image" Target="../media/image95.png"/><Relationship Id="rId10" Type="http://schemas.openxmlformats.org/officeDocument/2006/relationships/image" Target="../media/image125.png"/><Relationship Id="rId4" Type="http://schemas.openxmlformats.org/officeDocument/2006/relationships/audio" Target="../media/audio3.wav"/><Relationship Id="rId9" Type="http://schemas.openxmlformats.org/officeDocument/2006/relationships/slide" Target="slide27.xml"/><Relationship Id="rId14" Type="http://schemas.microsoft.com/office/2007/relationships/hdphoto" Target="../media/hdphoto2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27.png"/><Relationship Id="rId3" Type="http://schemas.openxmlformats.org/officeDocument/2006/relationships/audio" Target="../media/audio2.wav"/><Relationship Id="rId7" Type="http://schemas.openxmlformats.org/officeDocument/2006/relationships/image" Target="../media/image128.png"/><Relationship Id="rId12" Type="http://schemas.microsoft.com/office/2007/relationships/hdphoto" Target="../media/hdphoto2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126.png"/><Relationship Id="rId5" Type="http://schemas.openxmlformats.org/officeDocument/2006/relationships/image" Target="../media/image95.png"/><Relationship Id="rId10" Type="http://schemas.openxmlformats.org/officeDocument/2006/relationships/image" Target="../media/image125.png"/><Relationship Id="rId4" Type="http://schemas.openxmlformats.org/officeDocument/2006/relationships/audio" Target="../media/audio3.wav"/><Relationship Id="rId9" Type="http://schemas.openxmlformats.org/officeDocument/2006/relationships/slide" Target="slide27.xml"/><Relationship Id="rId14" Type="http://schemas.microsoft.com/office/2007/relationships/hdphoto" Target="../media/hdphoto28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27.png"/><Relationship Id="rId3" Type="http://schemas.openxmlformats.org/officeDocument/2006/relationships/audio" Target="../media/audio2.wav"/><Relationship Id="rId7" Type="http://schemas.openxmlformats.org/officeDocument/2006/relationships/image" Target="../media/image128.png"/><Relationship Id="rId12" Type="http://schemas.microsoft.com/office/2007/relationships/hdphoto" Target="../media/hdphoto2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126.png"/><Relationship Id="rId5" Type="http://schemas.openxmlformats.org/officeDocument/2006/relationships/image" Target="../media/image95.png"/><Relationship Id="rId10" Type="http://schemas.openxmlformats.org/officeDocument/2006/relationships/image" Target="../media/image125.png"/><Relationship Id="rId4" Type="http://schemas.openxmlformats.org/officeDocument/2006/relationships/audio" Target="../media/audio3.wav"/><Relationship Id="rId9" Type="http://schemas.openxmlformats.org/officeDocument/2006/relationships/slide" Target="slide27.xml"/><Relationship Id="rId14" Type="http://schemas.microsoft.com/office/2007/relationships/hdphoto" Target="../media/hdphoto28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95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35.png"/><Relationship Id="rId5" Type="http://schemas.openxmlformats.org/officeDocument/2006/relationships/image" Target="../media/image131.png"/><Relationship Id="rId10" Type="http://schemas.openxmlformats.org/officeDocument/2006/relationships/image" Target="../media/image134.png"/><Relationship Id="rId4" Type="http://schemas.openxmlformats.org/officeDocument/2006/relationships/image" Target="../media/image130.png"/><Relationship Id="rId9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1.wdp"/><Relationship Id="rId3" Type="http://schemas.openxmlformats.org/officeDocument/2006/relationships/slide" Target="slide8.xml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6.gif"/><Relationship Id="rId10" Type="http://schemas.openxmlformats.org/officeDocument/2006/relationships/slide" Target="slide6.xml"/><Relationship Id="rId4" Type="http://schemas.openxmlformats.org/officeDocument/2006/relationships/image" Target="../media/image20.jpg"/><Relationship Id="rId9" Type="http://schemas.openxmlformats.org/officeDocument/2006/relationships/image" Target="../media/image23.png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6686550" y="987574"/>
            <a:ext cx="2457450" cy="1419225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838200" y="104774"/>
            <a:ext cx="7734300" cy="503872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7753350" y="2752724"/>
            <a:ext cx="1390650" cy="205740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3686175"/>
            <a:ext cx="1581150" cy="66675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179512" y="38322"/>
            <a:ext cx="2457450" cy="14192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06162" y="3232306"/>
            <a:ext cx="3922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200" b="1" spc="-3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GV: Phạm Thị Minh Hoa</a:t>
            </a:r>
            <a:endParaRPr lang="zh-CN" altLang="en-US" sz="3200" b="1" spc="-3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62504" y="2366274"/>
            <a:ext cx="3412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b="1">
                <a:ln w="315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14300">
                    <a:prstClr val="black"/>
                  </a:innerShdw>
                </a:effectLst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MÔN TOÁN 3 </a:t>
            </a:r>
            <a:endParaRPr lang="zh-CN" altLang="en-US" sz="4000" b="1" dirty="0">
              <a:ln w="3155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14300">
                  <a:prstClr val="black"/>
                </a:innerShdw>
              </a:effectLst>
              <a:latin typeface="Times New Roman" panose="02020603050405020304" pitchFamily="18" charset="0"/>
              <a:ea typeface="华文琥珀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7" name="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2914651" y="1659827"/>
            <a:ext cx="809242" cy="786606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031" y="1907672"/>
            <a:ext cx="861135" cy="716464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4145280"/>
            <a:ext cx="9144000" cy="998220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728" y="2499742"/>
            <a:ext cx="2340768" cy="2382674"/>
          </a:xfrm>
          <a:prstGeom prst="rect">
            <a:avLst/>
          </a:prstGeom>
        </p:spPr>
      </p:pic>
      <p:grpSp>
        <p:nvGrpSpPr>
          <p:cNvPr id="3" name="2 2"/>
          <p:cNvGrpSpPr/>
          <p:nvPr/>
        </p:nvGrpSpPr>
        <p:grpSpPr>
          <a:xfrm>
            <a:off x="-4212976" y="2200858"/>
            <a:ext cx="4086225" cy="2609267"/>
            <a:chOff x="-4212976" y="2200858"/>
            <a:chExt cx="4086225" cy="2609267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>
              <a:off x="-4212976" y="2200858"/>
              <a:ext cx="4086225" cy="260926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3060848" y="3686175"/>
              <a:ext cx="13855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TH Trung Hà</a:t>
              </a:r>
              <a:endParaRPr lang="zh-CN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819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0" presetClass="entr" presetSubtype="0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6803136" cy="347472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7234352" y="226755"/>
            <a:ext cx="1831840" cy="2142698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6740512" y="1343265"/>
            <a:ext cx="1901824" cy="231648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5891500" y="2298526"/>
            <a:ext cx="1698024" cy="2151888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3896864" y="2448602"/>
            <a:ext cx="2376264" cy="2603623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251520" y="771550"/>
            <a:ext cx="3828288" cy="45110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2164" y="1421363"/>
            <a:ext cx="461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2</a:t>
            </a:r>
            <a:endParaRPr lang="zh-CN" altLang="en-US" sz="3600" dirty="0">
              <a:solidFill>
                <a:schemeClr val="accent6">
                  <a:lumMod val="75000"/>
                </a:schemeClr>
              </a:solidFill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99711" y="2067694"/>
            <a:ext cx="1941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KHÁM PHÁ</a:t>
            </a:r>
            <a:endParaRPr lang="zh-CN" altLang="en-US" sz="2400" dirty="0">
              <a:solidFill>
                <a:schemeClr val="accent6">
                  <a:lumMod val="75000"/>
                </a:schemeClr>
              </a:solidFill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58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16AF79B-9204-409C-98BB-A029080E8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41" y="0"/>
            <a:ext cx="2524588" cy="11758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13502A4-73EE-43FA-A7FD-26FB6289B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930" y="1563638"/>
            <a:ext cx="8314140" cy="281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4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8CCCD7D-756C-4AD0-B14B-6892D3507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084" y="51470"/>
            <a:ext cx="7986452" cy="4519052"/>
          </a:xfrm>
          <a:prstGeom prst="rect">
            <a:avLst/>
          </a:prstGeom>
        </p:spPr>
      </p:pic>
      <p:pic>
        <p:nvPicPr>
          <p:cNvPr id="6" name="Picture 2" descr="Cấu tạo của xe xích lô trẻ em - toanphuc1">
            <a:extLst>
              <a:ext uri="{FF2B5EF4-FFF2-40B4-BE49-F238E27FC236}">
                <a16:creationId xmlns:a16="http://schemas.microsoft.com/office/drawing/2014/main" xmlns="" id="{CC8A20CA-B215-47E3-A3E9-772FB2E2A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635646"/>
            <a:ext cx="1980144" cy="136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ấu tạo của xe xích lô trẻ em - toanphuc1">
            <a:extLst>
              <a:ext uri="{FF2B5EF4-FFF2-40B4-BE49-F238E27FC236}">
                <a16:creationId xmlns:a16="http://schemas.microsoft.com/office/drawing/2014/main" xmlns="" id="{F6462B05-568C-4D05-87C6-867052809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635645"/>
            <a:ext cx="1980144" cy="136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ấu tạo của xe xích lô trẻ em - toanphuc1">
            <a:extLst>
              <a:ext uri="{FF2B5EF4-FFF2-40B4-BE49-F238E27FC236}">
                <a16:creationId xmlns:a16="http://schemas.microsoft.com/office/drawing/2014/main" xmlns="" id="{B575D56A-B89F-40C7-858D-C73DA6E7F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636435"/>
            <a:ext cx="1980144" cy="136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ấu tạo của xe xích lô trẻ em - toanphuc1">
            <a:extLst>
              <a:ext uri="{FF2B5EF4-FFF2-40B4-BE49-F238E27FC236}">
                <a16:creationId xmlns:a16="http://schemas.microsoft.com/office/drawing/2014/main" xmlns="" id="{5B9339A4-AEC3-452C-83AB-EB4061E3A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599641"/>
            <a:ext cx="1980144" cy="136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B631A85-E3F9-4D0A-BB56-5EE7FE80A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2585" y="3219822"/>
            <a:ext cx="2941575" cy="8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6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75588AC-F8E5-4186-AE2D-059B2F38D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3477"/>
            <a:ext cx="8640960" cy="49214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0D337BA-42CB-44CF-9DEC-440F1D45A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2931790"/>
            <a:ext cx="4770533" cy="8763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BE80C93-E654-4AC4-B387-E9DAA9613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2" y="4011910"/>
            <a:ext cx="3055885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40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1786096-6567-468C-8F4F-B1D0D6BA8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0" y="118285"/>
            <a:ext cx="2437058" cy="4822264"/>
          </a:xfrm>
          <a:prstGeom prst="rect">
            <a:avLst/>
          </a:prstGeom>
        </p:spPr>
      </p:pic>
      <p:sp>
        <p:nvSpPr>
          <p:cNvPr id="8" name="Arrow: Curved Left 7">
            <a:extLst>
              <a:ext uri="{FF2B5EF4-FFF2-40B4-BE49-F238E27FC236}">
                <a16:creationId xmlns:a16="http://schemas.microsoft.com/office/drawing/2014/main" xmlns="" id="{7E100269-18A3-4F9D-8508-A2CD0C66434B}"/>
              </a:ext>
            </a:extLst>
          </p:cNvPr>
          <p:cNvSpPr/>
          <p:nvPr/>
        </p:nvSpPr>
        <p:spPr>
          <a:xfrm>
            <a:off x="6288978" y="736682"/>
            <a:ext cx="216024" cy="585646"/>
          </a:xfrm>
          <a:prstGeom prst="curvedLeftArrow">
            <a:avLst>
              <a:gd name="adj1" fmla="val 25000"/>
              <a:gd name="adj2" fmla="val 50000"/>
              <a:gd name="adj3" fmla="val 393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D457701-4001-4563-9845-F39E849C0D54}"/>
              </a:ext>
            </a:extLst>
          </p:cNvPr>
          <p:cNvSpPr txBox="1"/>
          <p:nvPr/>
        </p:nvSpPr>
        <p:spPr>
          <a:xfrm>
            <a:off x="6505002" y="736682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+ 3</a:t>
            </a:r>
          </a:p>
        </p:txBody>
      </p:sp>
      <p:sp>
        <p:nvSpPr>
          <p:cNvPr id="11" name="Arrow: Curved Left 10">
            <a:extLst>
              <a:ext uri="{FF2B5EF4-FFF2-40B4-BE49-F238E27FC236}">
                <a16:creationId xmlns:a16="http://schemas.microsoft.com/office/drawing/2014/main" xmlns="" id="{F781DC54-CCD3-4A47-9EEB-AB3D128B8EBC}"/>
              </a:ext>
            </a:extLst>
          </p:cNvPr>
          <p:cNvSpPr/>
          <p:nvPr/>
        </p:nvSpPr>
        <p:spPr>
          <a:xfrm>
            <a:off x="6293997" y="1240738"/>
            <a:ext cx="216024" cy="585646"/>
          </a:xfrm>
          <a:prstGeom prst="curvedLeftArrow">
            <a:avLst>
              <a:gd name="adj1" fmla="val 25000"/>
              <a:gd name="adj2" fmla="val 50000"/>
              <a:gd name="adj3" fmla="val 393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B27D88D-EB07-46FA-BBBE-BEA2EE2A80F3}"/>
              </a:ext>
            </a:extLst>
          </p:cNvPr>
          <p:cNvSpPr txBox="1"/>
          <p:nvPr/>
        </p:nvSpPr>
        <p:spPr>
          <a:xfrm>
            <a:off x="6510021" y="1240738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14D7D68-4B65-4758-96F9-1AE4308CBF8C}"/>
              </a:ext>
            </a:extLst>
          </p:cNvPr>
          <p:cNvSpPr/>
          <p:nvPr/>
        </p:nvSpPr>
        <p:spPr>
          <a:xfrm>
            <a:off x="5424882" y="1552055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60576EE-7C8C-46F4-B324-48CE596D3E71}"/>
              </a:ext>
            </a:extLst>
          </p:cNvPr>
          <p:cNvSpPr txBox="1"/>
          <p:nvPr/>
        </p:nvSpPr>
        <p:spPr>
          <a:xfrm>
            <a:off x="5355384" y="1434461"/>
            <a:ext cx="288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6" name="Arrow: Curved Left 15">
            <a:extLst>
              <a:ext uri="{FF2B5EF4-FFF2-40B4-BE49-F238E27FC236}">
                <a16:creationId xmlns:a16="http://schemas.microsoft.com/office/drawing/2014/main" xmlns="" id="{8BEE0AFF-486A-48F5-BBF6-76891D7E18BF}"/>
              </a:ext>
            </a:extLst>
          </p:cNvPr>
          <p:cNvSpPr/>
          <p:nvPr/>
        </p:nvSpPr>
        <p:spPr>
          <a:xfrm>
            <a:off x="6315081" y="1744794"/>
            <a:ext cx="216024" cy="585646"/>
          </a:xfrm>
          <a:prstGeom prst="curvedLeftArrow">
            <a:avLst>
              <a:gd name="adj1" fmla="val 25000"/>
              <a:gd name="adj2" fmla="val 50000"/>
              <a:gd name="adj3" fmla="val 393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2F0098C-281D-49F2-A16D-9D1AFA4680A9}"/>
              </a:ext>
            </a:extLst>
          </p:cNvPr>
          <p:cNvSpPr txBox="1"/>
          <p:nvPr/>
        </p:nvSpPr>
        <p:spPr>
          <a:xfrm>
            <a:off x="6531105" y="1744794"/>
            <a:ext cx="792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+ 3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9AA3DE3-E36B-406E-AE60-9883DBDAF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74" y="51470"/>
            <a:ext cx="3665538" cy="3962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DD70ABF-DE2F-4A43-B9B0-74DDB6F9C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280" y="1509998"/>
            <a:ext cx="2032787" cy="2730978"/>
          </a:xfrm>
          <a:prstGeom prst="rect">
            <a:avLst/>
          </a:prstGeom>
        </p:spPr>
      </p:pic>
      <p:pic>
        <p:nvPicPr>
          <p:cNvPr id="13" name="4">
            <a:extLst>
              <a:ext uri="{FF2B5EF4-FFF2-40B4-BE49-F238E27FC236}">
                <a16:creationId xmlns:a16="http://schemas.microsoft.com/office/drawing/2014/main" xmlns="" id="{0DF7569C-3ADD-4BF3-9ABB-FE7693A2CD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89" r="58933"/>
          <a:stretch/>
        </p:blipFill>
        <p:spPr>
          <a:xfrm>
            <a:off x="209970" y="3339438"/>
            <a:ext cx="1916864" cy="1804062"/>
          </a:xfrm>
          <a:prstGeom prst="rect">
            <a:avLst/>
          </a:prstGeom>
        </p:spPr>
      </p:pic>
      <p:pic>
        <p:nvPicPr>
          <p:cNvPr id="14" name="3">
            <a:extLst>
              <a:ext uri="{FF2B5EF4-FFF2-40B4-BE49-F238E27FC236}">
                <a16:creationId xmlns:a16="http://schemas.microsoft.com/office/drawing/2014/main" xmlns="" id="{05C3A083-874D-4800-8995-53EF9F001D5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70" r="33333"/>
          <a:stretch/>
        </p:blipFill>
        <p:spPr>
          <a:xfrm>
            <a:off x="-5845" y="4092492"/>
            <a:ext cx="3111793" cy="1051008"/>
          </a:xfrm>
          <a:prstGeom prst="rect">
            <a:avLst/>
          </a:prstGeom>
        </p:spPr>
      </p:pic>
      <p:pic>
        <p:nvPicPr>
          <p:cNvPr id="19" name="7">
            <a:extLst>
              <a:ext uri="{FF2B5EF4-FFF2-40B4-BE49-F238E27FC236}">
                <a16:creationId xmlns:a16="http://schemas.microsoft.com/office/drawing/2014/main" xmlns="" id="{4E752786-81A8-4EDF-AFB9-FF23B8CC58B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4266" r="72800" b="63971"/>
          <a:stretch/>
        </p:blipFill>
        <p:spPr>
          <a:xfrm>
            <a:off x="475144" y="699529"/>
            <a:ext cx="1074907" cy="791415"/>
          </a:xfrm>
          <a:prstGeom prst="rect">
            <a:avLst/>
          </a:prstGeom>
        </p:spPr>
      </p:pic>
      <p:pic>
        <p:nvPicPr>
          <p:cNvPr id="21" name="6">
            <a:extLst>
              <a:ext uri="{FF2B5EF4-FFF2-40B4-BE49-F238E27FC236}">
                <a16:creationId xmlns:a16="http://schemas.microsoft.com/office/drawing/2014/main" xmlns="" id="{DB32837F-EDD3-47DA-BC6D-A7715710DDF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6" t="21926" r="75333" b="56148"/>
          <a:stretch/>
        </p:blipFill>
        <p:spPr>
          <a:xfrm>
            <a:off x="949057" y="1007225"/>
            <a:ext cx="402336" cy="1127760"/>
          </a:xfrm>
          <a:prstGeom prst="rect">
            <a:avLst/>
          </a:prstGeom>
        </p:spPr>
      </p:pic>
      <p:pic>
        <p:nvPicPr>
          <p:cNvPr id="22" name="7">
            <a:extLst>
              <a:ext uri="{FF2B5EF4-FFF2-40B4-BE49-F238E27FC236}">
                <a16:creationId xmlns:a16="http://schemas.microsoft.com/office/drawing/2014/main" xmlns="" id="{4B3836AA-18F1-4906-BE6B-4AF895F43D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4266" r="72800" b="63971"/>
          <a:stretch/>
        </p:blipFill>
        <p:spPr>
          <a:xfrm>
            <a:off x="2067909" y="1687261"/>
            <a:ext cx="873572" cy="643179"/>
          </a:xfrm>
          <a:prstGeom prst="rect">
            <a:avLst/>
          </a:prstGeom>
        </p:spPr>
      </p:pic>
      <p:pic>
        <p:nvPicPr>
          <p:cNvPr id="23" name="6">
            <a:extLst>
              <a:ext uri="{FF2B5EF4-FFF2-40B4-BE49-F238E27FC236}">
                <a16:creationId xmlns:a16="http://schemas.microsoft.com/office/drawing/2014/main" xmlns="" id="{FBAF1830-AB18-4464-A448-631AD5CE333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6" t="21926" r="75333" b="56148"/>
          <a:stretch/>
        </p:blipFill>
        <p:spPr>
          <a:xfrm>
            <a:off x="2438168" y="1918413"/>
            <a:ext cx="326976" cy="91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9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 animBg="1"/>
      <p:bldP spid="12" grpId="0"/>
      <p:bldP spid="10" grpId="0" animBg="1"/>
      <p:bldP spid="15" grpId="0"/>
      <p:bldP spid="16" grpId="0" animBg="1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0" t="40296"/>
          <a:stretch/>
        </p:blipFill>
        <p:spPr>
          <a:xfrm>
            <a:off x="5292080" y="2402814"/>
            <a:ext cx="3851920" cy="2740685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8" t="21865" r="34023" b="21941"/>
          <a:stretch/>
        </p:blipFill>
        <p:spPr>
          <a:xfrm rot="11458889">
            <a:off x="7848440" y="113834"/>
            <a:ext cx="1316410" cy="12613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52937" y="-102865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点击输入文档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05E62A8-0E6F-4D30-9B89-3A04B39A80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503" y="51470"/>
            <a:ext cx="5400601" cy="502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817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0" t="40296"/>
          <a:stretch/>
        </p:blipFill>
        <p:spPr>
          <a:xfrm>
            <a:off x="4828032" y="2072640"/>
            <a:ext cx="4315968" cy="3070860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8" t="21865" r="34023" b="21941"/>
          <a:stretch/>
        </p:blipFill>
        <p:spPr>
          <a:xfrm rot="11458889">
            <a:off x="7848439" y="75976"/>
            <a:ext cx="1316410" cy="12613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52937" y="-102865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点击输入文档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91B76C7-E795-4292-9FFA-52001DB32B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4942" y="160618"/>
            <a:ext cx="2437058" cy="482226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AA1D01E-5643-4C2C-991C-ADA6783E4057}"/>
              </a:ext>
            </a:extLst>
          </p:cNvPr>
          <p:cNvSpPr/>
          <p:nvPr/>
        </p:nvSpPr>
        <p:spPr>
          <a:xfrm>
            <a:off x="3652377" y="1581572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CAAD085-613D-4080-84DA-B9C528AE804D}"/>
              </a:ext>
            </a:extLst>
          </p:cNvPr>
          <p:cNvSpPr txBox="1"/>
          <p:nvPr/>
        </p:nvSpPr>
        <p:spPr>
          <a:xfrm>
            <a:off x="3610042" y="1393955"/>
            <a:ext cx="288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81D1199-A028-4CA8-8B06-BC86EEF07DD1}"/>
              </a:ext>
            </a:extLst>
          </p:cNvPr>
          <p:cNvSpPr/>
          <p:nvPr/>
        </p:nvSpPr>
        <p:spPr>
          <a:xfrm>
            <a:off x="3635445" y="2025015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D99BEE4-38FE-40C0-AFB0-90AE8105F757}"/>
              </a:ext>
            </a:extLst>
          </p:cNvPr>
          <p:cNvSpPr txBox="1"/>
          <p:nvPr/>
        </p:nvSpPr>
        <p:spPr>
          <a:xfrm>
            <a:off x="3593110" y="1837398"/>
            <a:ext cx="77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54966CF-B365-40BB-B52E-0B80CC5301E6}"/>
              </a:ext>
            </a:extLst>
          </p:cNvPr>
          <p:cNvSpPr/>
          <p:nvPr/>
        </p:nvSpPr>
        <p:spPr>
          <a:xfrm>
            <a:off x="3658175" y="2433522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20453FC-6A09-46C9-A167-5B54F5B70B56}"/>
              </a:ext>
            </a:extLst>
          </p:cNvPr>
          <p:cNvSpPr/>
          <p:nvPr/>
        </p:nvSpPr>
        <p:spPr>
          <a:xfrm>
            <a:off x="3677780" y="2853127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FE80D0C-C7FA-4558-816B-F89E9212B29B}"/>
              </a:ext>
            </a:extLst>
          </p:cNvPr>
          <p:cNvSpPr/>
          <p:nvPr/>
        </p:nvSpPr>
        <p:spPr>
          <a:xfrm>
            <a:off x="3677780" y="3291239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81486E6-BFDD-41BF-9023-3060F7BFEEE3}"/>
              </a:ext>
            </a:extLst>
          </p:cNvPr>
          <p:cNvSpPr/>
          <p:nvPr/>
        </p:nvSpPr>
        <p:spPr>
          <a:xfrm>
            <a:off x="3677780" y="3699746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A6BD228-FF7C-4D08-80A8-90461D2C2B53}"/>
              </a:ext>
            </a:extLst>
          </p:cNvPr>
          <p:cNvSpPr/>
          <p:nvPr/>
        </p:nvSpPr>
        <p:spPr>
          <a:xfrm>
            <a:off x="3677780" y="4159815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7EFAF99-EBF4-46F4-8E1E-0120775267CD}"/>
              </a:ext>
            </a:extLst>
          </p:cNvPr>
          <p:cNvSpPr txBox="1"/>
          <p:nvPr/>
        </p:nvSpPr>
        <p:spPr>
          <a:xfrm>
            <a:off x="3588454" y="2255365"/>
            <a:ext cx="77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4806301-334C-413F-B4FD-018858C6E65C}"/>
              </a:ext>
            </a:extLst>
          </p:cNvPr>
          <p:cNvSpPr txBox="1"/>
          <p:nvPr/>
        </p:nvSpPr>
        <p:spPr>
          <a:xfrm>
            <a:off x="3583798" y="2702211"/>
            <a:ext cx="77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73BE971-91E9-499C-9C4E-061B74867F69}"/>
              </a:ext>
            </a:extLst>
          </p:cNvPr>
          <p:cNvSpPr txBox="1"/>
          <p:nvPr/>
        </p:nvSpPr>
        <p:spPr>
          <a:xfrm>
            <a:off x="3583798" y="3107847"/>
            <a:ext cx="77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AE8B760-6E7D-4DE8-8DAF-4D93603321AE}"/>
              </a:ext>
            </a:extLst>
          </p:cNvPr>
          <p:cNvSpPr txBox="1"/>
          <p:nvPr/>
        </p:nvSpPr>
        <p:spPr>
          <a:xfrm>
            <a:off x="3610042" y="3502571"/>
            <a:ext cx="77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7023FDA-078D-4B5D-ABDC-35288CA63051}"/>
              </a:ext>
            </a:extLst>
          </p:cNvPr>
          <p:cNvSpPr txBox="1"/>
          <p:nvPr/>
        </p:nvSpPr>
        <p:spPr>
          <a:xfrm>
            <a:off x="3640096" y="3953961"/>
            <a:ext cx="77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36445288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0" t="40296"/>
          <a:stretch/>
        </p:blipFill>
        <p:spPr>
          <a:xfrm>
            <a:off x="4828032" y="2072640"/>
            <a:ext cx="4315968" cy="3070860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8" t="21865" r="34023" b="21941"/>
          <a:stretch/>
        </p:blipFill>
        <p:spPr>
          <a:xfrm rot="11458889">
            <a:off x="7632417" y="113832"/>
            <a:ext cx="1316410" cy="12613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52937" y="-102865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点击输入文档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9A7D77F-EE79-4FDD-8035-82FB8873BC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768" y="296589"/>
            <a:ext cx="2437058" cy="4822264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7862C157-7767-40EC-B691-0738652CE3AD}"/>
              </a:ext>
            </a:extLst>
          </p:cNvPr>
          <p:cNvSpPr/>
          <p:nvPr/>
        </p:nvSpPr>
        <p:spPr>
          <a:xfrm>
            <a:off x="4001203" y="1717543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5E5FDF2-9583-4F51-A941-E7E5B64FCAEC}"/>
              </a:ext>
            </a:extLst>
          </p:cNvPr>
          <p:cNvSpPr txBox="1"/>
          <p:nvPr/>
        </p:nvSpPr>
        <p:spPr>
          <a:xfrm>
            <a:off x="3958868" y="1529926"/>
            <a:ext cx="288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CD4E43FB-165A-4754-9335-AE133FCAD164}"/>
              </a:ext>
            </a:extLst>
          </p:cNvPr>
          <p:cNvSpPr/>
          <p:nvPr/>
        </p:nvSpPr>
        <p:spPr>
          <a:xfrm>
            <a:off x="3984271" y="2160986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A6A6F240-F2D5-451C-A2E6-A931B418C9E6}"/>
              </a:ext>
            </a:extLst>
          </p:cNvPr>
          <p:cNvSpPr txBox="1"/>
          <p:nvPr/>
        </p:nvSpPr>
        <p:spPr>
          <a:xfrm>
            <a:off x="3941936" y="1973369"/>
            <a:ext cx="77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67666666-C27E-4D61-93B0-ECE329BCC3D4}"/>
              </a:ext>
            </a:extLst>
          </p:cNvPr>
          <p:cNvSpPr/>
          <p:nvPr/>
        </p:nvSpPr>
        <p:spPr>
          <a:xfrm>
            <a:off x="4007001" y="2569493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9426379B-D6D6-45EB-A92F-D4E7356AB06A}"/>
              </a:ext>
            </a:extLst>
          </p:cNvPr>
          <p:cNvSpPr txBox="1"/>
          <p:nvPr/>
        </p:nvSpPr>
        <p:spPr>
          <a:xfrm>
            <a:off x="3964666" y="2381876"/>
            <a:ext cx="679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32FABB21-4F69-419A-BB02-A65785CFF9D6}"/>
              </a:ext>
            </a:extLst>
          </p:cNvPr>
          <p:cNvSpPr/>
          <p:nvPr/>
        </p:nvSpPr>
        <p:spPr>
          <a:xfrm>
            <a:off x="4026606" y="2989098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02ACD9E7-9F28-470D-8E38-ACB61C9B8DEF}"/>
              </a:ext>
            </a:extLst>
          </p:cNvPr>
          <p:cNvSpPr txBox="1"/>
          <p:nvPr/>
        </p:nvSpPr>
        <p:spPr>
          <a:xfrm>
            <a:off x="3984270" y="2801481"/>
            <a:ext cx="731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E775690E-8540-4F86-A1DF-EF9872B0A270}"/>
              </a:ext>
            </a:extLst>
          </p:cNvPr>
          <p:cNvSpPr/>
          <p:nvPr/>
        </p:nvSpPr>
        <p:spPr>
          <a:xfrm>
            <a:off x="4026606" y="3427210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56C89EF9-D217-4E08-98BD-FE1B6ED09193}"/>
              </a:ext>
            </a:extLst>
          </p:cNvPr>
          <p:cNvSpPr txBox="1"/>
          <p:nvPr/>
        </p:nvSpPr>
        <p:spPr>
          <a:xfrm>
            <a:off x="3984270" y="3239593"/>
            <a:ext cx="679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3850175A-6097-43EE-85A9-C3113E948D2C}"/>
              </a:ext>
            </a:extLst>
          </p:cNvPr>
          <p:cNvSpPr/>
          <p:nvPr/>
        </p:nvSpPr>
        <p:spPr>
          <a:xfrm>
            <a:off x="4026606" y="3835717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E5573735-A4D4-4B25-B84F-84773E31314B}"/>
              </a:ext>
            </a:extLst>
          </p:cNvPr>
          <p:cNvSpPr txBox="1"/>
          <p:nvPr/>
        </p:nvSpPr>
        <p:spPr>
          <a:xfrm>
            <a:off x="3984270" y="3648100"/>
            <a:ext cx="679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7B13B49B-5ABF-4ACD-A882-6DE0C51A387C}"/>
              </a:ext>
            </a:extLst>
          </p:cNvPr>
          <p:cNvSpPr/>
          <p:nvPr/>
        </p:nvSpPr>
        <p:spPr>
          <a:xfrm>
            <a:off x="4026606" y="4295786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5AF8A2E8-032E-4C49-8321-EB6C3FC4BC62}"/>
              </a:ext>
            </a:extLst>
          </p:cNvPr>
          <p:cNvSpPr txBox="1"/>
          <p:nvPr/>
        </p:nvSpPr>
        <p:spPr>
          <a:xfrm>
            <a:off x="3984271" y="4108169"/>
            <a:ext cx="731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105B44E-E405-4FD3-A4C8-C5DD60A9FE71}"/>
              </a:ext>
            </a:extLst>
          </p:cNvPr>
          <p:cNvSpPr txBox="1"/>
          <p:nvPr/>
        </p:nvSpPr>
        <p:spPr>
          <a:xfrm>
            <a:off x="-112839" y="1538707"/>
            <a:ext cx="2761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 thuộc bảng nhân 3</a:t>
            </a:r>
          </a:p>
        </p:txBody>
      </p:sp>
      <p:pic>
        <p:nvPicPr>
          <p:cNvPr id="47" name="3">
            <a:extLst>
              <a:ext uri="{FF2B5EF4-FFF2-40B4-BE49-F238E27FC236}">
                <a16:creationId xmlns:a16="http://schemas.microsoft.com/office/drawing/2014/main" xmlns="" id="{0D4D6C98-78E3-47B7-BFD1-C0FC262335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8" t="21865" r="34023" b="21941"/>
          <a:stretch/>
        </p:blipFill>
        <p:spPr>
          <a:xfrm rot="11458889">
            <a:off x="3810227" y="1317228"/>
            <a:ext cx="1316410" cy="1261369"/>
          </a:xfrm>
          <a:prstGeom prst="rect">
            <a:avLst/>
          </a:prstGeom>
        </p:spPr>
      </p:pic>
      <p:pic>
        <p:nvPicPr>
          <p:cNvPr id="48" name="3">
            <a:extLst>
              <a:ext uri="{FF2B5EF4-FFF2-40B4-BE49-F238E27FC236}">
                <a16:creationId xmlns:a16="http://schemas.microsoft.com/office/drawing/2014/main" xmlns="" id="{2616643F-B62E-46EB-B9CD-F8547460FF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8" t="21865" r="34023" b="21941"/>
          <a:stretch/>
        </p:blipFill>
        <p:spPr>
          <a:xfrm rot="11458889">
            <a:off x="3855787" y="2074357"/>
            <a:ext cx="1316410" cy="1261369"/>
          </a:xfrm>
          <a:prstGeom prst="rect">
            <a:avLst/>
          </a:prstGeom>
        </p:spPr>
      </p:pic>
      <p:pic>
        <p:nvPicPr>
          <p:cNvPr id="49" name="3">
            <a:extLst>
              <a:ext uri="{FF2B5EF4-FFF2-40B4-BE49-F238E27FC236}">
                <a16:creationId xmlns:a16="http://schemas.microsoft.com/office/drawing/2014/main" xmlns="" id="{0DEE858A-02F8-4950-9538-3111634921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8" t="21865" r="34023" b="21941"/>
          <a:stretch/>
        </p:blipFill>
        <p:spPr>
          <a:xfrm rot="11458889">
            <a:off x="3852147" y="2807153"/>
            <a:ext cx="1316410" cy="1261369"/>
          </a:xfrm>
          <a:prstGeom prst="rect">
            <a:avLst/>
          </a:prstGeom>
        </p:spPr>
      </p:pic>
      <p:pic>
        <p:nvPicPr>
          <p:cNvPr id="50" name="3">
            <a:extLst>
              <a:ext uri="{FF2B5EF4-FFF2-40B4-BE49-F238E27FC236}">
                <a16:creationId xmlns:a16="http://schemas.microsoft.com/office/drawing/2014/main" xmlns="" id="{6692D214-FC64-4F0B-A999-887E2834F2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8" t="21865" r="34023" b="21941"/>
          <a:stretch/>
        </p:blipFill>
        <p:spPr>
          <a:xfrm rot="11458889">
            <a:off x="3838544" y="3533012"/>
            <a:ext cx="1316410" cy="126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119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0" t="40296"/>
          <a:stretch/>
        </p:blipFill>
        <p:spPr>
          <a:xfrm>
            <a:off x="4828032" y="2072640"/>
            <a:ext cx="4315968" cy="3070860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8" t="21865" r="34023" b="21941"/>
          <a:stretch/>
        </p:blipFill>
        <p:spPr>
          <a:xfrm rot="11458889">
            <a:off x="44312" y="-6763"/>
            <a:ext cx="1316410" cy="12613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52937" y="-102865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点击输入文档</a:t>
            </a: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xmlns="" id="{46A6BF88-B950-433F-8FD8-C10FAF1BA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476" y="-316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21" name="Text Box 12">
            <a:extLst>
              <a:ext uri="{FF2B5EF4-FFF2-40B4-BE49-F238E27FC236}">
                <a16:creationId xmlns:a16="http://schemas.microsoft.com/office/drawing/2014/main" xmlns="" id="{B971FF43-01F9-4B49-AFF8-6DAC69293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5026" y="-3160"/>
            <a:ext cx="22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x</a:t>
            </a:r>
          </a:p>
        </p:txBody>
      </p:sp>
      <p:sp>
        <p:nvSpPr>
          <p:cNvPr id="22" name="Text Box 13">
            <a:extLst>
              <a:ext uri="{FF2B5EF4-FFF2-40B4-BE49-F238E27FC236}">
                <a16:creationId xmlns:a16="http://schemas.microsoft.com/office/drawing/2014/main" xmlns="" id="{85B0E398-3D56-46C8-9869-40E735DDB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9826" y="-3160"/>
            <a:ext cx="585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 =</a:t>
            </a:r>
          </a:p>
        </p:txBody>
      </p:sp>
      <p:sp>
        <p:nvSpPr>
          <p:cNvPr id="23" name="Text Box 14">
            <a:extLst>
              <a:ext uri="{FF2B5EF4-FFF2-40B4-BE49-F238E27FC236}">
                <a16:creationId xmlns:a16="http://schemas.microsoft.com/office/drawing/2014/main" xmlns="" id="{F59D07AC-3AD8-48D6-8ABF-64628532D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3226" y="-316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24" name="Text Box 15">
            <a:extLst>
              <a:ext uri="{FF2B5EF4-FFF2-40B4-BE49-F238E27FC236}">
                <a16:creationId xmlns:a16="http://schemas.microsoft.com/office/drawing/2014/main" xmlns="" id="{E1A2E069-B680-4CA1-9120-615F9EEB5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776" y="454040"/>
            <a:ext cx="22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25" name="Text Box 16">
            <a:extLst>
              <a:ext uri="{FF2B5EF4-FFF2-40B4-BE49-F238E27FC236}">
                <a16:creationId xmlns:a16="http://schemas.microsoft.com/office/drawing/2014/main" xmlns="" id="{C9EDA4DF-B342-44ED-AA2E-E74688232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0576" y="454040"/>
            <a:ext cx="3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x</a:t>
            </a:r>
          </a:p>
        </p:txBody>
      </p:sp>
      <p:sp>
        <p:nvSpPr>
          <p:cNvPr id="26" name="Text Box 17">
            <a:extLst>
              <a:ext uri="{FF2B5EF4-FFF2-40B4-BE49-F238E27FC236}">
                <a16:creationId xmlns:a16="http://schemas.microsoft.com/office/drawing/2014/main" xmlns="" id="{9A5EEF1F-2CB6-4B43-AAF9-26246FF6C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5376" y="45404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 =</a:t>
            </a:r>
          </a:p>
        </p:txBody>
      </p:sp>
      <p:sp>
        <p:nvSpPr>
          <p:cNvPr id="27" name="Text Box 18">
            <a:extLst>
              <a:ext uri="{FF2B5EF4-FFF2-40B4-BE49-F238E27FC236}">
                <a16:creationId xmlns:a16="http://schemas.microsoft.com/office/drawing/2014/main" xmlns="" id="{0753DD21-8DF7-4CEC-9734-6B1EDB6A1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776" y="45404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28" name="Text Box 19">
            <a:extLst>
              <a:ext uri="{FF2B5EF4-FFF2-40B4-BE49-F238E27FC236}">
                <a16:creationId xmlns:a16="http://schemas.microsoft.com/office/drawing/2014/main" xmlns="" id="{2AD08664-6441-4CD7-A241-4D15A4AE5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776" y="911240"/>
            <a:ext cx="1195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  x  3 =</a:t>
            </a:r>
          </a:p>
        </p:txBody>
      </p:sp>
      <p:sp>
        <p:nvSpPr>
          <p:cNvPr id="29" name="Text Box 20">
            <a:extLst>
              <a:ext uri="{FF2B5EF4-FFF2-40B4-BE49-F238E27FC236}">
                <a16:creationId xmlns:a16="http://schemas.microsoft.com/office/drawing/2014/main" xmlns="" id="{82D7DC4D-46C0-425D-8E03-B3DA181F1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776" y="91124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9</a:t>
            </a:r>
          </a:p>
        </p:txBody>
      </p:sp>
      <p:sp>
        <p:nvSpPr>
          <p:cNvPr id="30" name="Text Box 21">
            <a:extLst>
              <a:ext uri="{FF2B5EF4-FFF2-40B4-BE49-F238E27FC236}">
                <a16:creationId xmlns:a16="http://schemas.microsoft.com/office/drawing/2014/main" xmlns="" id="{EB7AFC60-C15C-46C0-A099-4D054E67F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9576" y="1368440"/>
            <a:ext cx="1981200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3  x  4 =</a:t>
            </a:r>
          </a:p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3  x  5 =</a:t>
            </a:r>
          </a:p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3  x  6 = </a:t>
            </a:r>
          </a:p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3  x  7 =</a:t>
            </a:r>
          </a:p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3  x  8 =</a:t>
            </a:r>
          </a:p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3  x  9 =</a:t>
            </a:r>
          </a:p>
          <a:p>
            <a:pPr>
              <a:spcBef>
                <a:spcPct val="50000"/>
              </a:spcBef>
              <a:defRPr/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3  x 10 =</a:t>
            </a:r>
          </a:p>
        </p:txBody>
      </p:sp>
      <p:sp>
        <p:nvSpPr>
          <p:cNvPr id="46" name="Text Box 22">
            <a:extLst>
              <a:ext uri="{FF2B5EF4-FFF2-40B4-BE49-F238E27FC236}">
                <a16:creationId xmlns:a16="http://schemas.microsoft.com/office/drawing/2014/main" xmlns="" id="{B6583E29-157E-4213-98BA-FBB1F24E0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776" y="136844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</a:t>
            </a:r>
          </a:p>
        </p:txBody>
      </p:sp>
      <p:sp>
        <p:nvSpPr>
          <p:cNvPr id="47" name="Text Box 23">
            <a:extLst>
              <a:ext uri="{FF2B5EF4-FFF2-40B4-BE49-F238E27FC236}">
                <a16:creationId xmlns:a16="http://schemas.microsoft.com/office/drawing/2014/main" xmlns="" id="{B43BD006-CF0C-4FA1-B841-31D610EEE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776" y="190184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15</a:t>
            </a:r>
          </a:p>
        </p:txBody>
      </p:sp>
      <p:sp>
        <p:nvSpPr>
          <p:cNvPr id="48" name="Text Box 24">
            <a:extLst>
              <a:ext uri="{FF2B5EF4-FFF2-40B4-BE49-F238E27FC236}">
                <a16:creationId xmlns:a16="http://schemas.microsoft.com/office/drawing/2014/main" xmlns="" id="{57008568-9AF7-4921-8082-DDEE9CE46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776" y="243524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18</a:t>
            </a:r>
          </a:p>
        </p:txBody>
      </p:sp>
      <p:sp>
        <p:nvSpPr>
          <p:cNvPr id="49" name="Text Box 25">
            <a:extLst>
              <a:ext uri="{FF2B5EF4-FFF2-40B4-BE49-F238E27FC236}">
                <a16:creationId xmlns:a16="http://schemas.microsoft.com/office/drawing/2014/main" xmlns="" id="{DC41D3F5-AEF3-4CC0-8920-AB052AE1A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776" y="296864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21</a:t>
            </a:r>
          </a:p>
        </p:txBody>
      </p:sp>
      <p:sp>
        <p:nvSpPr>
          <p:cNvPr id="50" name="Text Box 26">
            <a:extLst>
              <a:ext uri="{FF2B5EF4-FFF2-40B4-BE49-F238E27FC236}">
                <a16:creationId xmlns:a16="http://schemas.microsoft.com/office/drawing/2014/main" xmlns="" id="{B9C07511-EE97-4FB4-877F-8A6F0A551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776" y="350204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24</a:t>
            </a:r>
          </a:p>
        </p:txBody>
      </p:sp>
      <p:sp>
        <p:nvSpPr>
          <p:cNvPr id="51" name="Text Box 27">
            <a:extLst>
              <a:ext uri="{FF2B5EF4-FFF2-40B4-BE49-F238E27FC236}">
                <a16:creationId xmlns:a16="http://schemas.microsoft.com/office/drawing/2014/main" xmlns="" id="{38108E80-0315-4800-895D-3F595F0BB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776" y="409894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27</a:t>
            </a:r>
          </a:p>
        </p:txBody>
      </p:sp>
      <p:sp>
        <p:nvSpPr>
          <p:cNvPr id="52" name="Text Box 28">
            <a:extLst>
              <a:ext uri="{FF2B5EF4-FFF2-40B4-BE49-F238E27FC236}">
                <a16:creationId xmlns:a16="http://schemas.microsoft.com/office/drawing/2014/main" xmlns="" id="{0A388BFA-8252-4A19-83D4-EB4099E7E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776" y="4645040"/>
            <a:ext cx="641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30</a:t>
            </a:r>
          </a:p>
        </p:txBody>
      </p:sp>
      <p:sp>
        <p:nvSpPr>
          <p:cNvPr id="53" name="Rectangle 29">
            <a:extLst>
              <a:ext uri="{FF2B5EF4-FFF2-40B4-BE49-F238E27FC236}">
                <a16:creationId xmlns:a16="http://schemas.microsoft.com/office/drawing/2014/main" xmlns="" id="{F98D513B-03A2-48EC-8D0B-3C9655697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3226" y="-316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4" name="Rectangle 30">
            <a:extLst>
              <a:ext uri="{FF2B5EF4-FFF2-40B4-BE49-F238E27FC236}">
                <a16:creationId xmlns:a16="http://schemas.microsoft.com/office/drawing/2014/main" xmlns="" id="{86B545F3-3DA9-46DE-B487-CD76D8E94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8776" y="403544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5" name="Rectangle 31">
            <a:extLst>
              <a:ext uri="{FF2B5EF4-FFF2-40B4-BE49-F238E27FC236}">
                <a16:creationId xmlns:a16="http://schemas.microsoft.com/office/drawing/2014/main" xmlns="" id="{C2AEC01F-A216-4488-AC7F-C11AA49AE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8776" y="91124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6" name="Rectangle 32">
            <a:extLst>
              <a:ext uri="{FF2B5EF4-FFF2-40B4-BE49-F238E27FC236}">
                <a16:creationId xmlns:a16="http://schemas.microsoft.com/office/drawing/2014/main" xmlns="" id="{083D7C7A-3FDA-4541-BC7F-613F2D4EE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4976" y="243524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7" name="Rectangle 33">
            <a:extLst>
              <a:ext uri="{FF2B5EF4-FFF2-40B4-BE49-F238E27FC236}">
                <a16:creationId xmlns:a16="http://schemas.microsoft.com/office/drawing/2014/main" xmlns="" id="{1F8F4693-D334-4F04-800C-6EEEAE909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4976" y="136844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8" name="Rectangle 34">
            <a:extLst>
              <a:ext uri="{FF2B5EF4-FFF2-40B4-BE49-F238E27FC236}">
                <a16:creationId xmlns:a16="http://schemas.microsoft.com/office/drawing/2014/main" xmlns="" id="{DE688B59-56A5-4CF0-ACC6-5B469392B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8776" y="350204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9" name="Rectangle 35">
            <a:extLst>
              <a:ext uri="{FF2B5EF4-FFF2-40B4-BE49-F238E27FC236}">
                <a16:creationId xmlns:a16="http://schemas.microsoft.com/office/drawing/2014/main" xmlns="" id="{128BF669-29D0-4F6D-A0E7-B71096321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176" y="4654565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0" name="Rectangle 36">
            <a:extLst>
              <a:ext uri="{FF2B5EF4-FFF2-40B4-BE49-F238E27FC236}">
                <a16:creationId xmlns:a16="http://schemas.microsoft.com/office/drawing/2014/main" xmlns="" id="{2C51694D-29C9-4634-8BC3-7097232E0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8776" y="45404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1" name="Rectangle 37">
            <a:extLst>
              <a:ext uri="{FF2B5EF4-FFF2-40B4-BE49-F238E27FC236}">
                <a16:creationId xmlns:a16="http://schemas.microsoft.com/office/drawing/2014/main" xmlns="" id="{CDBD5C4E-E259-45A0-928C-860CFD0A3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8776" y="197804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2" name="Rectangle 38">
            <a:extLst>
              <a:ext uri="{FF2B5EF4-FFF2-40B4-BE49-F238E27FC236}">
                <a16:creationId xmlns:a16="http://schemas.microsoft.com/office/drawing/2014/main" xmlns="" id="{DEBD9607-2E13-4D79-A0B0-F8FF2FFEF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8776" y="296864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63" name="Picture 100" descr="hoa2">
            <a:extLst>
              <a:ext uri="{FF2B5EF4-FFF2-40B4-BE49-F238E27FC236}">
                <a16:creationId xmlns:a16="http://schemas.microsoft.com/office/drawing/2014/main" xmlns="" id="{BE6D96A6-FCFE-46EB-B6D7-E0DEB1FAA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4976" y="971376"/>
            <a:ext cx="381000" cy="37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4" name="Picture 102" descr="hoa2">
            <a:extLst>
              <a:ext uri="{FF2B5EF4-FFF2-40B4-BE49-F238E27FC236}">
                <a16:creationId xmlns:a16="http://schemas.microsoft.com/office/drawing/2014/main" xmlns="" id="{808B9745-2449-4FF3-8CEB-B37343515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76" y="3587765"/>
            <a:ext cx="3810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103" descr="hoa2">
            <a:extLst>
              <a:ext uri="{FF2B5EF4-FFF2-40B4-BE49-F238E27FC236}">
                <a16:creationId xmlns:a16="http://schemas.microsoft.com/office/drawing/2014/main" xmlns="" id="{B24DD38E-70ED-415F-8BAC-25887216E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76" y="2444765"/>
            <a:ext cx="3810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104" descr="hoa2">
            <a:extLst>
              <a:ext uri="{FF2B5EF4-FFF2-40B4-BE49-F238E27FC236}">
                <a16:creationId xmlns:a16="http://schemas.microsoft.com/office/drawing/2014/main" xmlns="" id="{9050022E-881E-4FD4-BD42-6DCE0ED44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76" y="4197365"/>
            <a:ext cx="3810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105" descr="hoa2">
            <a:extLst>
              <a:ext uri="{FF2B5EF4-FFF2-40B4-BE49-F238E27FC236}">
                <a16:creationId xmlns:a16="http://schemas.microsoft.com/office/drawing/2014/main" xmlns="" id="{925C71B8-B001-4D24-8F71-A4D5E306E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76" y="539765"/>
            <a:ext cx="3810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106" descr="hoa2">
            <a:extLst>
              <a:ext uri="{FF2B5EF4-FFF2-40B4-BE49-F238E27FC236}">
                <a16:creationId xmlns:a16="http://schemas.microsoft.com/office/drawing/2014/main" xmlns="" id="{F6CCFD9F-AF54-41F4-812B-2CDD2389D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176" y="920765"/>
            <a:ext cx="3810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107" descr="hoa2">
            <a:extLst>
              <a:ext uri="{FF2B5EF4-FFF2-40B4-BE49-F238E27FC236}">
                <a16:creationId xmlns:a16="http://schemas.microsoft.com/office/drawing/2014/main" xmlns="" id="{7BC91518-652A-4327-A984-E204AB30F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739" y="3624278"/>
            <a:ext cx="38100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108" descr="hoa2">
            <a:extLst>
              <a:ext uri="{FF2B5EF4-FFF2-40B4-BE49-F238E27FC236}">
                <a16:creationId xmlns:a16="http://schemas.microsoft.com/office/drawing/2014/main" xmlns="" id="{EDE172E1-10DB-4E3F-B6DD-9DEDF5CBE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376" y="2520965"/>
            <a:ext cx="3810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109" descr="hoa2">
            <a:extLst>
              <a:ext uri="{FF2B5EF4-FFF2-40B4-BE49-F238E27FC236}">
                <a16:creationId xmlns:a16="http://schemas.microsoft.com/office/drawing/2014/main" xmlns="" id="{EE4D88C4-9BDF-4CDF-B6E1-028908962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376" y="4197365"/>
            <a:ext cx="3810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110" descr="hoa2">
            <a:extLst>
              <a:ext uri="{FF2B5EF4-FFF2-40B4-BE49-F238E27FC236}">
                <a16:creationId xmlns:a16="http://schemas.microsoft.com/office/drawing/2014/main" xmlns="" id="{FBF0EC4C-D38B-403B-B82E-B824A20F3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76" y="3054365"/>
            <a:ext cx="3810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111" descr="hoa2">
            <a:extLst>
              <a:ext uri="{FF2B5EF4-FFF2-40B4-BE49-F238E27FC236}">
                <a16:creationId xmlns:a16="http://schemas.microsoft.com/office/drawing/2014/main" xmlns="" id="{53E51051-82B5-422C-8000-E07185B1C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76" y="4654565"/>
            <a:ext cx="3810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112" descr="hoa2">
            <a:extLst>
              <a:ext uri="{FF2B5EF4-FFF2-40B4-BE49-F238E27FC236}">
                <a16:creationId xmlns:a16="http://schemas.microsoft.com/office/drawing/2014/main" xmlns="" id="{1C070888-86B6-433D-A842-CA36E097E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501" y="1454165"/>
            <a:ext cx="3810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113" descr="hoa2">
            <a:extLst>
              <a:ext uri="{FF2B5EF4-FFF2-40B4-BE49-F238E27FC236}">
                <a16:creationId xmlns:a16="http://schemas.microsoft.com/office/drawing/2014/main" xmlns="" id="{56D82B30-1F95-41CF-BB2D-EA8577DF0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76" y="1987565"/>
            <a:ext cx="3810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114" descr="hoa2">
            <a:extLst>
              <a:ext uri="{FF2B5EF4-FFF2-40B4-BE49-F238E27FC236}">
                <a16:creationId xmlns:a16="http://schemas.microsoft.com/office/drawing/2014/main" xmlns="" id="{8C180B85-3200-4B27-8053-2E9C32591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76" y="4654565"/>
            <a:ext cx="3810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115" descr="hoa2">
            <a:extLst>
              <a:ext uri="{FF2B5EF4-FFF2-40B4-BE49-F238E27FC236}">
                <a16:creationId xmlns:a16="http://schemas.microsoft.com/office/drawing/2014/main" xmlns="" id="{FD63611F-4CCA-4217-9460-0F8ED719B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76" y="4197365"/>
            <a:ext cx="3810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116" descr="hoa2">
            <a:extLst>
              <a:ext uri="{FF2B5EF4-FFF2-40B4-BE49-F238E27FC236}">
                <a16:creationId xmlns:a16="http://schemas.microsoft.com/office/drawing/2014/main" xmlns="" id="{7F960AFE-88B8-45F0-A60C-4CFD6C4D2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76" y="3587765"/>
            <a:ext cx="3810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117" descr="hoa2">
            <a:extLst>
              <a:ext uri="{FF2B5EF4-FFF2-40B4-BE49-F238E27FC236}">
                <a16:creationId xmlns:a16="http://schemas.microsoft.com/office/drawing/2014/main" xmlns="" id="{7A7E1C98-B3B9-46C3-AC34-77A5E30E0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76" y="3059608"/>
            <a:ext cx="3810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118" descr="hoa2">
            <a:extLst>
              <a:ext uri="{FF2B5EF4-FFF2-40B4-BE49-F238E27FC236}">
                <a16:creationId xmlns:a16="http://schemas.microsoft.com/office/drawing/2014/main" xmlns="" id="{AD2F1CFA-95A7-47EC-BE96-41051910C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76" y="2444765"/>
            <a:ext cx="3810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119" descr="hoa2">
            <a:extLst>
              <a:ext uri="{FF2B5EF4-FFF2-40B4-BE49-F238E27FC236}">
                <a16:creationId xmlns:a16="http://schemas.microsoft.com/office/drawing/2014/main" xmlns="" id="{DA553D0E-3A29-429B-A300-C9EBFBA59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76" y="1987565"/>
            <a:ext cx="3810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120" descr="hoa2">
            <a:extLst>
              <a:ext uri="{FF2B5EF4-FFF2-40B4-BE49-F238E27FC236}">
                <a16:creationId xmlns:a16="http://schemas.microsoft.com/office/drawing/2014/main" xmlns="" id="{9B1044E2-5FCA-4954-9591-3E431D4FE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76" y="1454165"/>
            <a:ext cx="3810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121" descr="hoa2">
            <a:extLst>
              <a:ext uri="{FF2B5EF4-FFF2-40B4-BE49-F238E27FC236}">
                <a16:creationId xmlns:a16="http://schemas.microsoft.com/office/drawing/2014/main" xmlns="" id="{B1DF2D1A-A366-4D0F-A1F3-1B16C4624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76" y="996965"/>
            <a:ext cx="3810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122" descr="hoa2">
            <a:extLst>
              <a:ext uri="{FF2B5EF4-FFF2-40B4-BE49-F238E27FC236}">
                <a16:creationId xmlns:a16="http://schemas.microsoft.com/office/drawing/2014/main" xmlns="" id="{ED30AA7D-DA3B-4980-A434-E14705AAE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76" y="539765"/>
            <a:ext cx="3810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123" descr="hoa2">
            <a:extLst>
              <a:ext uri="{FF2B5EF4-FFF2-40B4-BE49-F238E27FC236}">
                <a16:creationId xmlns:a16="http://schemas.microsoft.com/office/drawing/2014/main" xmlns="" id="{0ED5F3DD-15FF-4C6F-8C74-C029A68D9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76" y="82565"/>
            <a:ext cx="3810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3">
            <a:extLst>
              <a:ext uri="{FF2B5EF4-FFF2-40B4-BE49-F238E27FC236}">
                <a16:creationId xmlns:a16="http://schemas.microsoft.com/office/drawing/2014/main" xmlns="" id="{5980F865-5E1F-43F5-B66C-7B70E6312FE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8" t="21865" r="34023" b="21941"/>
          <a:stretch/>
        </p:blipFill>
        <p:spPr>
          <a:xfrm rot="11458889">
            <a:off x="8110794" y="71451"/>
            <a:ext cx="954808" cy="914886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AF7F84D0-488B-45DC-92E8-EFD916B0854D}"/>
              </a:ext>
            </a:extLst>
          </p:cNvPr>
          <p:cNvSpPr txBox="1"/>
          <p:nvPr/>
        </p:nvSpPr>
        <p:spPr>
          <a:xfrm>
            <a:off x="4460776" y="105485"/>
            <a:ext cx="30286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 thuộc bảng nhân 3</a:t>
            </a:r>
          </a:p>
        </p:txBody>
      </p:sp>
    </p:spTree>
    <p:extLst>
      <p:ext uri="{BB962C8B-B14F-4D97-AF65-F5344CB8AC3E}">
        <p14:creationId xmlns:p14="http://schemas.microsoft.com/office/powerpoint/2010/main" val="37342524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3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9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9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9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9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3" dur="1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utoUpdateAnimBg="0"/>
      <p:bldP spid="47" grpId="0" autoUpdateAnimBg="0"/>
      <p:bldP spid="48" grpId="0" autoUpdateAnimBg="0"/>
      <p:bldP spid="49" grpId="0" autoUpdateAnimBg="0"/>
      <p:bldP spid="50" grpId="0" autoUpdateAnimBg="0"/>
      <p:bldP spid="51" grpId="0" autoUpdateAnimBg="0"/>
      <p:bldP spid="52" grpId="0" autoUpdateAnimBg="0"/>
      <p:bldP spid="8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6803136" cy="347472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251520" y="771550"/>
            <a:ext cx="3828288" cy="451104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/>
        </p:blipFill>
        <p:spPr>
          <a:xfrm flipH="1">
            <a:off x="3902552" y="92219"/>
            <a:ext cx="4968552" cy="51367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52164" y="1421363"/>
            <a:ext cx="461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accent5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3</a:t>
            </a:r>
            <a:endParaRPr lang="zh-CN" altLang="en-US" sz="3600" dirty="0">
              <a:solidFill>
                <a:schemeClr val="accent5">
                  <a:lumMod val="75000"/>
                </a:schemeClr>
              </a:solidFill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9143" y="2107630"/>
            <a:ext cx="2122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>
                <a:solidFill>
                  <a:schemeClr val="accent5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HOẠT ĐỘNG</a:t>
            </a:r>
            <a:endParaRPr lang="zh-CN" altLang="en-US" sz="2400" dirty="0">
              <a:solidFill>
                <a:schemeClr val="accent5">
                  <a:lumMod val="75000"/>
                </a:schemeClr>
              </a:solidFill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14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6803136" cy="347472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0" t="4741"/>
          <a:stretch/>
        </p:blipFill>
        <p:spPr>
          <a:xfrm>
            <a:off x="3060276" y="243840"/>
            <a:ext cx="5742432" cy="4899660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5496" y="699542"/>
            <a:ext cx="4176464" cy="451104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0" t="2371" b="22251"/>
          <a:stretch/>
        </p:blipFill>
        <p:spPr>
          <a:xfrm>
            <a:off x="5574360" y="-92546"/>
            <a:ext cx="3584448" cy="38770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1680" y="1347614"/>
            <a:ext cx="3914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solidFill>
                  <a:schemeClr val="accent3">
                    <a:lumMod val="75000"/>
                  </a:schemeClr>
                </a:solidFill>
                <a:latin typeface="方正粗圆_GBK" pitchFamily="65" charset="-122"/>
                <a:ea typeface="方正粗圆_GBK" pitchFamily="65" charset="-122"/>
              </a:rPr>
              <a:t>1</a:t>
            </a:r>
            <a:endParaRPr lang="zh-CN" altLang="en-US" sz="4400" dirty="0">
              <a:solidFill>
                <a:schemeClr val="accent3">
                  <a:lumMod val="75000"/>
                </a:schemeClr>
              </a:solidFill>
              <a:latin typeface="方正粗圆_GBK" pitchFamily="65" charset="-122"/>
              <a:ea typeface="方正粗圆_GBK" pitchFamily="65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9592" y="2041118"/>
            <a:ext cx="22466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KHỞI ĐỘNG</a:t>
            </a:r>
            <a:endParaRPr lang="zh-CN" altLang="en-US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8937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7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10312 0.23789 L -0.04983 0.16384 C -0.03889 0.14872 -0.02292 0.12404 -0.00677 0.09812 C 0.01163 0.06727 0.0257 0.0432 0.03542 0.02376 L 0.08038 -0.06418 " pathEditMode="relative" rAng="-2562564" ptsTypes="FffFF">
                                      <p:cBhvr>
                                        <p:cTn id="18" dur="1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-145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73E62D1-90D1-414E-AB32-324C03C41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51470"/>
            <a:ext cx="2159707" cy="9995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4E71A2-1282-4FC9-9913-8EAB4BD90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1" y="1131590"/>
            <a:ext cx="1417013" cy="6275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3FCD8B2-DECE-4C9E-AF63-D82FFDBE0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3" y="1851670"/>
            <a:ext cx="8928993" cy="19036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4183CF8-894D-449E-828A-0627C0942758}"/>
              </a:ext>
            </a:extLst>
          </p:cNvPr>
          <p:cNvSpPr/>
          <p:nvPr/>
        </p:nvSpPr>
        <p:spPr>
          <a:xfrm>
            <a:off x="4193243" y="3265164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024DC98-4AF9-4F41-845B-31A6BE365C63}"/>
              </a:ext>
            </a:extLst>
          </p:cNvPr>
          <p:cNvSpPr txBox="1"/>
          <p:nvPr/>
        </p:nvSpPr>
        <p:spPr>
          <a:xfrm>
            <a:off x="4150908" y="3077547"/>
            <a:ext cx="288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EC5DB71-BD8E-4FE3-AB91-7C0EB55EB02D}"/>
              </a:ext>
            </a:extLst>
          </p:cNvPr>
          <p:cNvSpPr/>
          <p:nvPr/>
        </p:nvSpPr>
        <p:spPr>
          <a:xfrm>
            <a:off x="5262406" y="3265164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1214D88-508B-4F35-81D4-B9A979BBCD53}"/>
              </a:ext>
            </a:extLst>
          </p:cNvPr>
          <p:cNvSpPr txBox="1"/>
          <p:nvPr/>
        </p:nvSpPr>
        <p:spPr>
          <a:xfrm>
            <a:off x="5076055" y="3077547"/>
            <a:ext cx="676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DAF5C08-5F2E-4D6C-B3E0-6F87FFC06AA4}"/>
              </a:ext>
            </a:extLst>
          </p:cNvPr>
          <p:cNvSpPr/>
          <p:nvPr/>
        </p:nvSpPr>
        <p:spPr>
          <a:xfrm>
            <a:off x="6270518" y="3265164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C401AB1-328E-413A-9CED-20B1310DBE52}"/>
              </a:ext>
            </a:extLst>
          </p:cNvPr>
          <p:cNvSpPr txBox="1"/>
          <p:nvPr/>
        </p:nvSpPr>
        <p:spPr>
          <a:xfrm>
            <a:off x="6084167" y="3077547"/>
            <a:ext cx="676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6FE503D-D9D1-4BFA-A70F-D690A1ECE1E4}"/>
              </a:ext>
            </a:extLst>
          </p:cNvPr>
          <p:cNvSpPr/>
          <p:nvPr/>
        </p:nvSpPr>
        <p:spPr>
          <a:xfrm>
            <a:off x="7196412" y="3265164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27E04C5-0779-4A56-AD66-A71C47C884E5}"/>
              </a:ext>
            </a:extLst>
          </p:cNvPr>
          <p:cNvSpPr txBox="1"/>
          <p:nvPr/>
        </p:nvSpPr>
        <p:spPr>
          <a:xfrm>
            <a:off x="7092279" y="3077547"/>
            <a:ext cx="731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102469-2D5D-4B9E-AEBD-720510A56654}"/>
              </a:ext>
            </a:extLst>
          </p:cNvPr>
          <p:cNvSpPr/>
          <p:nvPr/>
        </p:nvSpPr>
        <p:spPr>
          <a:xfrm>
            <a:off x="8302325" y="3265164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40E5FE9-6C0D-4751-B365-1E8C411A0263}"/>
              </a:ext>
            </a:extLst>
          </p:cNvPr>
          <p:cNvSpPr txBox="1"/>
          <p:nvPr/>
        </p:nvSpPr>
        <p:spPr>
          <a:xfrm>
            <a:off x="8100391" y="3077547"/>
            <a:ext cx="704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415968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6F0D264-45C5-49BC-8C28-54B282FAA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8" y="51470"/>
            <a:ext cx="3840813" cy="6553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0C07E3C-2F41-46A9-A4A2-E950DC26C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9" y="915566"/>
            <a:ext cx="9036496" cy="18553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48F0D5D-7B85-4F1F-838B-625BFC5C1149}"/>
              </a:ext>
            </a:extLst>
          </p:cNvPr>
          <p:cNvSpPr/>
          <p:nvPr/>
        </p:nvSpPr>
        <p:spPr>
          <a:xfrm>
            <a:off x="3318191" y="1166480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2344CB-5F69-4304-8745-98DA7468E39F}"/>
              </a:ext>
            </a:extLst>
          </p:cNvPr>
          <p:cNvSpPr txBox="1"/>
          <p:nvPr/>
        </p:nvSpPr>
        <p:spPr>
          <a:xfrm>
            <a:off x="3131840" y="978863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61E66AD-46DE-4DAA-AF98-51FACAD35B5E}"/>
              </a:ext>
            </a:extLst>
          </p:cNvPr>
          <p:cNvSpPr/>
          <p:nvPr/>
        </p:nvSpPr>
        <p:spPr>
          <a:xfrm>
            <a:off x="4139952" y="1173842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1CC6587-0D60-46E1-85EF-0C2A6A6D876C}"/>
              </a:ext>
            </a:extLst>
          </p:cNvPr>
          <p:cNvSpPr txBox="1"/>
          <p:nvPr/>
        </p:nvSpPr>
        <p:spPr>
          <a:xfrm>
            <a:off x="3995936" y="986225"/>
            <a:ext cx="669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E3F62AB-A052-43E4-9619-097790A42971}"/>
              </a:ext>
            </a:extLst>
          </p:cNvPr>
          <p:cNvSpPr/>
          <p:nvPr/>
        </p:nvSpPr>
        <p:spPr>
          <a:xfrm>
            <a:off x="5868144" y="1166480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9613679-1E94-4486-A43F-36CC2091D026}"/>
              </a:ext>
            </a:extLst>
          </p:cNvPr>
          <p:cNvSpPr txBox="1"/>
          <p:nvPr/>
        </p:nvSpPr>
        <p:spPr>
          <a:xfrm>
            <a:off x="5796136" y="978863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7198E93-D301-4B48-AF58-2909CE73F9FB}"/>
              </a:ext>
            </a:extLst>
          </p:cNvPr>
          <p:cNvSpPr/>
          <p:nvPr/>
        </p:nvSpPr>
        <p:spPr>
          <a:xfrm>
            <a:off x="7639581" y="1164402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74306C3-A4C5-4E84-BB5F-9F58A58CA1A0}"/>
              </a:ext>
            </a:extLst>
          </p:cNvPr>
          <p:cNvSpPr txBox="1"/>
          <p:nvPr/>
        </p:nvSpPr>
        <p:spPr>
          <a:xfrm>
            <a:off x="7524328" y="976785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64594A3-01A1-4201-928A-D78B244E07B8}"/>
              </a:ext>
            </a:extLst>
          </p:cNvPr>
          <p:cNvSpPr/>
          <p:nvPr/>
        </p:nvSpPr>
        <p:spPr>
          <a:xfrm>
            <a:off x="3219553" y="2135888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F5521CF-5591-408F-87F4-C0D869802221}"/>
              </a:ext>
            </a:extLst>
          </p:cNvPr>
          <p:cNvSpPr txBox="1"/>
          <p:nvPr/>
        </p:nvSpPr>
        <p:spPr>
          <a:xfrm>
            <a:off x="3147545" y="1948271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24662A6-DA93-46B1-B563-3A6B92ED72A9}"/>
              </a:ext>
            </a:extLst>
          </p:cNvPr>
          <p:cNvSpPr/>
          <p:nvPr/>
        </p:nvSpPr>
        <p:spPr>
          <a:xfrm>
            <a:off x="4115574" y="2135888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51A6D57-0383-4EE6-96E9-78149AC356D9}"/>
              </a:ext>
            </a:extLst>
          </p:cNvPr>
          <p:cNvSpPr txBox="1"/>
          <p:nvPr/>
        </p:nvSpPr>
        <p:spPr>
          <a:xfrm>
            <a:off x="4043566" y="1948271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83B4882-0A99-4483-A6E7-92636D4F7ED2}"/>
              </a:ext>
            </a:extLst>
          </p:cNvPr>
          <p:cNvSpPr/>
          <p:nvPr/>
        </p:nvSpPr>
        <p:spPr>
          <a:xfrm>
            <a:off x="5910479" y="2135888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A270F8D-6901-4D9D-B30A-CD53C7C95D73}"/>
              </a:ext>
            </a:extLst>
          </p:cNvPr>
          <p:cNvSpPr txBox="1"/>
          <p:nvPr/>
        </p:nvSpPr>
        <p:spPr>
          <a:xfrm>
            <a:off x="5724128" y="1948271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1630B7D-D9EF-42FF-A0D3-649EB4CDA84B}"/>
              </a:ext>
            </a:extLst>
          </p:cNvPr>
          <p:cNvSpPr/>
          <p:nvPr/>
        </p:nvSpPr>
        <p:spPr>
          <a:xfrm>
            <a:off x="7649232" y="2135888"/>
            <a:ext cx="360040" cy="28803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5698B04-20C3-45AA-B5F8-905FDC21472B}"/>
              </a:ext>
            </a:extLst>
          </p:cNvPr>
          <p:cNvSpPr txBox="1"/>
          <p:nvPr/>
        </p:nvSpPr>
        <p:spPr>
          <a:xfrm>
            <a:off x="7462881" y="1948271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22" name="3">
            <a:extLst>
              <a:ext uri="{FF2B5EF4-FFF2-40B4-BE49-F238E27FC236}">
                <a16:creationId xmlns:a16="http://schemas.microsoft.com/office/drawing/2014/main" xmlns="" id="{04F32A82-1EB1-4A40-A11E-36816F8E70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2"/>
          <a:stretch/>
        </p:blipFill>
        <p:spPr>
          <a:xfrm>
            <a:off x="19578" y="2917679"/>
            <a:ext cx="9144000" cy="237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93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53E830-97EC-41E9-BB80-2AB19528F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4187"/>
            <a:ext cx="5311600" cy="14174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7E818EB-C5B7-4F28-8A02-B60AC57C1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1079353"/>
            <a:ext cx="4731151" cy="3989960"/>
          </a:xfrm>
          <a:prstGeom prst="rect">
            <a:avLst/>
          </a:prstGeom>
        </p:spPr>
      </p:pic>
      <p:pic>
        <p:nvPicPr>
          <p:cNvPr id="6" name="6">
            <a:extLst>
              <a:ext uri="{FF2B5EF4-FFF2-40B4-BE49-F238E27FC236}">
                <a16:creationId xmlns:a16="http://schemas.microsoft.com/office/drawing/2014/main" xmlns="" id="{ACC47228-D032-4180-BCE2-FC58A36C5E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0" t="40296"/>
          <a:stretch/>
        </p:blipFill>
        <p:spPr>
          <a:xfrm flipH="1">
            <a:off x="-11111" y="3147814"/>
            <a:ext cx="2555777" cy="200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6702105" y="2499742"/>
            <a:ext cx="1450504" cy="171714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5292080" y="3730752"/>
            <a:ext cx="3352800" cy="1412748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546712" y="0"/>
            <a:ext cx="5681472" cy="4840224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7949936" y="1146844"/>
            <a:ext cx="1389888" cy="3791712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79512" y="2311948"/>
            <a:ext cx="1873172" cy="2528276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6234624" y="1082836"/>
            <a:ext cx="1487424" cy="1444752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5255473" y="494572"/>
            <a:ext cx="1446632" cy="13045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FE562DB-B69F-4C47-810B-E50B1B0B21C6}"/>
              </a:ext>
            </a:extLst>
          </p:cNvPr>
          <p:cNvSpPr txBox="1"/>
          <p:nvPr/>
        </p:nvSpPr>
        <p:spPr>
          <a:xfrm>
            <a:off x="2843808" y="1427978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A27318B-ED61-4326-BAD7-964A7F1A67D7}"/>
              </a:ext>
            </a:extLst>
          </p:cNvPr>
          <p:cNvSpPr txBox="1"/>
          <p:nvPr/>
        </p:nvSpPr>
        <p:spPr>
          <a:xfrm>
            <a:off x="1979712" y="2012753"/>
            <a:ext cx="3672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Mỗi bàn: 3 người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5358EBC-072A-4111-9579-3B1A86506036}"/>
              </a:ext>
            </a:extLst>
          </p:cNvPr>
          <p:cNvSpPr txBox="1"/>
          <p:nvPr/>
        </p:nvSpPr>
        <p:spPr>
          <a:xfrm>
            <a:off x="1957264" y="2749928"/>
            <a:ext cx="333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6 bàn: … người ?</a:t>
            </a:r>
          </a:p>
        </p:txBody>
      </p:sp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41" y="-20538"/>
            <a:ext cx="9144000" cy="5143500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4266" r="72800" b="63971"/>
          <a:stretch/>
        </p:blipFill>
        <p:spPr>
          <a:xfrm>
            <a:off x="7902264" y="-88287"/>
            <a:ext cx="1241736" cy="914245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4266" r="72800" b="63971"/>
          <a:stretch/>
        </p:blipFill>
        <p:spPr>
          <a:xfrm>
            <a:off x="39005" y="-110661"/>
            <a:ext cx="1637576" cy="1205688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88178" r="59600"/>
          <a:stretch/>
        </p:blipFill>
        <p:spPr>
          <a:xfrm>
            <a:off x="105512" y="4774764"/>
            <a:ext cx="2381656" cy="4383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" t="22044" r="55734" b="4711"/>
          <a:stretch/>
        </p:blipFill>
        <p:spPr>
          <a:xfrm rot="21259508">
            <a:off x="72205" y="2989980"/>
            <a:ext cx="2326970" cy="2254024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6" t="21926" r="75333" b="56148"/>
          <a:stretch/>
        </p:blipFill>
        <p:spPr>
          <a:xfrm>
            <a:off x="941990" y="406682"/>
            <a:ext cx="402336" cy="112776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0" t="14933" r="58000" b="35289"/>
          <a:stretch/>
        </p:blipFill>
        <p:spPr>
          <a:xfrm>
            <a:off x="8604448" y="275306"/>
            <a:ext cx="258238" cy="695256"/>
          </a:xfrm>
          <a:prstGeom prst="rect">
            <a:avLst/>
          </a:prstGeom>
        </p:spPr>
      </p:pic>
      <p:pic>
        <p:nvPicPr>
          <p:cNvPr id="16" name="14">
            <a:extLst>
              <a:ext uri="{FF2B5EF4-FFF2-40B4-BE49-F238E27FC236}">
                <a16:creationId xmlns:a16="http://schemas.microsoft.com/office/drawing/2014/main" xmlns="" id="{414B747D-0CDC-4A48-B98A-91EEB994A2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4266" r="72800" b="63971"/>
          <a:stretch/>
        </p:blipFill>
        <p:spPr>
          <a:xfrm>
            <a:off x="1539059" y="-88287"/>
            <a:ext cx="1241736" cy="914245"/>
          </a:xfrm>
          <a:prstGeom prst="rect">
            <a:avLst/>
          </a:prstGeom>
        </p:spPr>
      </p:pic>
      <p:pic>
        <p:nvPicPr>
          <p:cNvPr id="17" name="12">
            <a:extLst>
              <a:ext uri="{FF2B5EF4-FFF2-40B4-BE49-F238E27FC236}">
                <a16:creationId xmlns:a16="http://schemas.microsoft.com/office/drawing/2014/main" xmlns="" id="{F39C2517-EE3C-48E8-AE3C-C2A70ED330F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0" t="14933" r="58000" b="35289"/>
          <a:stretch/>
        </p:blipFill>
        <p:spPr>
          <a:xfrm>
            <a:off x="2241243" y="275306"/>
            <a:ext cx="258238" cy="695256"/>
          </a:xfrm>
          <a:prstGeom prst="rect">
            <a:avLst/>
          </a:prstGeom>
        </p:spPr>
      </p:pic>
      <p:pic>
        <p:nvPicPr>
          <p:cNvPr id="18" name="14">
            <a:extLst>
              <a:ext uri="{FF2B5EF4-FFF2-40B4-BE49-F238E27FC236}">
                <a16:creationId xmlns:a16="http://schemas.microsoft.com/office/drawing/2014/main" xmlns="" id="{6C6E2724-A516-4B46-9D8B-9EB097EDA14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4266" r="72800" b="63971"/>
          <a:stretch/>
        </p:blipFill>
        <p:spPr>
          <a:xfrm>
            <a:off x="7500234" y="-108406"/>
            <a:ext cx="944303" cy="695256"/>
          </a:xfrm>
          <a:prstGeom prst="rect">
            <a:avLst/>
          </a:prstGeom>
        </p:spPr>
      </p:pic>
      <p:pic>
        <p:nvPicPr>
          <p:cNvPr id="19" name="12">
            <a:extLst>
              <a:ext uri="{FF2B5EF4-FFF2-40B4-BE49-F238E27FC236}">
                <a16:creationId xmlns:a16="http://schemas.microsoft.com/office/drawing/2014/main" xmlns="" id="{A8016F2B-C5FE-4A51-A507-7B939229083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0" t="14933" r="58000" b="35289"/>
          <a:stretch/>
        </p:blipFill>
        <p:spPr>
          <a:xfrm>
            <a:off x="8048026" y="195486"/>
            <a:ext cx="196382" cy="528721"/>
          </a:xfrm>
          <a:prstGeom prst="rect">
            <a:avLst/>
          </a:prstGeom>
        </p:spPr>
      </p:pic>
      <p:pic>
        <p:nvPicPr>
          <p:cNvPr id="20" name="19">
            <a:extLst>
              <a:ext uri="{FF2B5EF4-FFF2-40B4-BE49-F238E27FC236}">
                <a16:creationId xmlns:a16="http://schemas.microsoft.com/office/drawing/2014/main" xmlns="" id="{A5F58DAD-D916-4A04-977F-D5B3F5BAF9E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6" t="6693" r="8148" b="75200"/>
          <a:stretch/>
        </p:blipFill>
        <p:spPr>
          <a:xfrm>
            <a:off x="168927" y="373126"/>
            <a:ext cx="281314" cy="313288"/>
          </a:xfrm>
          <a:prstGeom prst="rect">
            <a:avLst/>
          </a:prstGeom>
        </p:spPr>
      </p:pic>
      <p:pic>
        <p:nvPicPr>
          <p:cNvPr id="21" name="19">
            <a:extLst>
              <a:ext uri="{FF2B5EF4-FFF2-40B4-BE49-F238E27FC236}">
                <a16:creationId xmlns:a16="http://schemas.microsoft.com/office/drawing/2014/main" xmlns="" id="{9C4DE843-F4CA-4AD5-9341-4E04E7768A2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6" t="6693" r="8148" b="75200"/>
          <a:stretch/>
        </p:blipFill>
        <p:spPr>
          <a:xfrm>
            <a:off x="1720332" y="552065"/>
            <a:ext cx="339638" cy="37824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DA12BE1-D3E5-4715-A5F6-98879179C3D6}"/>
              </a:ext>
            </a:extLst>
          </p:cNvPr>
          <p:cNvSpPr txBox="1"/>
          <p:nvPr/>
        </p:nvSpPr>
        <p:spPr>
          <a:xfrm>
            <a:off x="3672110" y="510252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38EB6F8-2420-48BF-B67F-6E68D570B96D}"/>
              </a:ext>
            </a:extLst>
          </p:cNvPr>
          <p:cNvSpPr txBox="1"/>
          <p:nvPr/>
        </p:nvSpPr>
        <p:spPr>
          <a:xfrm>
            <a:off x="2370362" y="1095027"/>
            <a:ext cx="5094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Số người 6 bàn cờ vua là: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003CCD7-EB78-4728-A14F-178C81581341}"/>
              </a:ext>
            </a:extLst>
          </p:cNvPr>
          <p:cNvSpPr txBox="1"/>
          <p:nvPr/>
        </p:nvSpPr>
        <p:spPr>
          <a:xfrm>
            <a:off x="2785566" y="1832202"/>
            <a:ext cx="333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 x 6 = 18 (người)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C3E8A46-406D-4931-A9C8-8AB2704CFD6B}"/>
              </a:ext>
            </a:extLst>
          </p:cNvPr>
          <p:cNvSpPr txBox="1"/>
          <p:nvPr/>
        </p:nvSpPr>
        <p:spPr>
          <a:xfrm>
            <a:off x="3304270" y="2484726"/>
            <a:ext cx="3716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Đáp số: 18 (người)</a:t>
            </a:r>
          </a:p>
        </p:txBody>
      </p:sp>
      <p:pic>
        <p:nvPicPr>
          <p:cNvPr id="26" name="19">
            <a:extLst>
              <a:ext uri="{FF2B5EF4-FFF2-40B4-BE49-F238E27FC236}">
                <a16:creationId xmlns:a16="http://schemas.microsoft.com/office/drawing/2014/main" xmlns="" id="{DA8D71B9-6709-40FC-8CD1-0CCAE4C4922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6" t="6693" r="8148" b="75200"/>
          <a:stretch/>
        </p:blipFill>
        <p:spPr>
          <a:xfrm>
            <a:off x="6561175" y="95942"/>
            <a:ext cx="248894" cy="27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684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6803136" cy="347472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251520" y="771550"/>
            <a:ext cx="3828288" cy="4511040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9" t="24362" r="8263" b="45350"/>
          <a:stretch/>
        </p:blipFill>
        <p:spPr>
          <a:xfrm flipH="1">
            <a:off x="7380312" y="1121733"/>
            <a:ext cx="1646218" cy="17072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52164" y="1421363"/>
            <a:ext cx="447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accent6">
                    <a:lumMod val="75000"/>
                  </a:schemeClr>
                </a:solidFill>
                <a:latin typeface="方正粗圆_GBK" pitchFamily="65" charset="-122"/>
                <a:ea typeface="方正粗圆_GBK" pitchFamily="65" charset="-122"/>
              </a:rPr>
              <a:t>4</a:t>
            </a:r>
            <a:endParaRPr lang="zh-CN" altLang="en-US" sz="3600" dirty="0">
              <a:solidFill>
                <a:schemeClr val="accent6">
                  <a:lumMod val="75000"/>
                </a:schemeClr>
              </a:solidFill>
              <a:latin typeface="方正粗圆_GBK" pitchFamily="65" charset="-122"/>
              <a:ea typeface="方正粗圆_GBK" pitchFamily="65" charset="-122"/>
            </a:endParaRPr>
          </a:p>
        </p:txBody>
      </p:sp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1" t="21947" r="28344" b="32798"/>
          <a:stretch/>
        </p:blipFill>
        <p:spPr>
          <a:xfrm flipH="1">
            <a:off x="5148064" y="843558"/>
            <a:ext cx="2382494" cy="29519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8207" y="1990630"/>
            <a:ext cx="20649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CỦNG CỐ</a:t>
            </a:r>
            <a:endParaRPr lang="zh-CN" altLang="en-US" sz="3200" dirty="0">
              <a:solidFill>
                <a:schemeClr val="accent6">
                  <a:lumMod val="75000"/>
                </a:schemeClr>
              </a:solidFill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8" t="47407" r="16173" b="4087"/>
          <a:stretch/>
        </p:blipFill>
        <p:spPr>
          <a:xfrm>
            <a:off x="5580112" y="1975343"/>
            <a:ext cx="2808312" cy="2983829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7" t="3512" r="13457" b="64444"/>
          <a:stretch/>
        </p:blipFill>
        <p:spPr>
          <a:xfrm>
            <a:off x="6804248" y="19469"/>
            <a:ext cx="2111023" cy="164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0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3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3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3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3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0">
            <a:extLst>
              <a:ext uri="{FF2B5EF4-FFF2-40B4-BE49-F238E27FC236}">
                <a16:creationId xmlns:a16="http://schemas.microsoft.com/office/drawing/2014/main" xmlns="" id="{B7F9B4B5-9143-4B85-AF2D-3DE77DA2B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44000" cy="5143500"/>
          </a:xfrm>
          <a:prstGeom prst="rect">
            <a:avLst/>
          </a:prstGeom>
        </p:spPr>
      </p:pic>
      <p:pic>
        <p:nvPicPr>
          <p:cNvPr id="14" name="11">
            <a:extLst>
              <a:ext uri="{FF2B5EF4-FFF2-40B4-BE49-F238E27FC236}">
                <a16:creationId xmlns:a16="http://schemas.microsoft.com/office/drawing/2014/main" xmlns="" id="{529C9967-A345-49BD-A3B0-E9BE991EDB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44000" cy="514350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7" t="52385" r="7734" b="5896"/>
          <a:stretch/>
        </p:blipFill>
        <p:spPr>
          <a:xfrm>
            <a:off x="5350768" y="3024183"/>
            <a:ext cx="3986784" cy="2145792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3" t="41480" r="29200" b="9927"/>
          <a:stretch/>
        </p:blipFill>
        <p:spPr>
          <a:xfrm>
            <a:off x="5629648" y="2435921"/>
            <a:ext cx="1999488" cy="2499360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40532" r="10666" b="10638"/>
          <a:stretch/>
        </p:blipFill>
        <p:spPr>
          <a:xfrm>
            <a:off x="7308304" y="2435921"/>
            <a:ext cx="1767840" cy="251155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A1D6B3AA-82D0-4D90-A654-E1B13449207D}"/>
              </a:ext>
            </a:extLst>
          </p:cNvPr>
          <p:cNvSpPr txBox="1">
            <a:spLocks/>
          </p:cNvSpPr>
          <p:nvPr/>
        </p:nvSpPr>
        <p:spPr>
          <a:xfrm>
            <a:off x="684509" y="771550"/>
            <a:ext cx="8119156" cy="12192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n w="11430"/>
                <a:solidFill>
                  <a:srgbClr val="004D8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</a:t>
            </a:r>
          </a:p>
          <a:p>
            <a:r>
              <a:rPr lang="en-US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VỆ SINH SÂN TRƯỜNG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E842E12-09BA-41DF-832C-ECBB7DE1EC1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>
            <a:off x="7679226" y="29436"/>
            <a:ext cx="1388895" cy="23151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6397A8F-07D8-430D-A72F-E06B194E9FF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 rot="163765">
            <a:off x="20464" y="50006"/>
            <a:ext cx="1769354" cy="2949361"/>
          </a:xfrm>
          <a:prstGeom prst="rect">
            <a:avLst/>
          </a:prstGeom>
        </p:spPr>
      </p:pic>
      <p:pic>
        <p:nvPicPr>
          <p:cNvPr id="19" name="6">
            <a:extLst>
              <a:ext uri="{FF2B5EF4-FFF2-40B4-BE49-F238E27FC236}">
                <a16:creationId xmlns:a16="http://schemas.microsoft.com/office/drawing/2014/main" xmlns="" id="{059A3FC9-BFC8-440A-8A3C-1F9459EFA47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53333" r="77067" b="2104"/>
          <a:stretch/>
        </p:blipFill>
        <p:spPr>
          <a:xfrm>
            <a:off x="771071" y="2726933"/>
            <a:ext cx="1732913" cy="2023526"/>
          </a:xfrm>
          <a:prstGeom prst="rect">
            <a:avLst/>
          </a:prstGeom>
        </p:spPr>
      </p:pic>
      <p:pic>
        <p:nvPicPr>
          <p:cNvPr id="20" name="4">
            <a:extLst>
              <a:ext uri="{FF2B5EF4-FFF2-40B4-BE49-F238E27FC236}">
                <a16:creationId xmlns:a16="http://schemas.microsoft.com/office/drawing/2014/main" xmlns="" id="{DB064325-F4F9-478A-B94C-AE51B699AE7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3316183" y="2600780"/>
            <a:ext cx="1732913" cy="1984597"/>
          </a:xfrm>
          <a:prstGeom prst="rect">
            <a:avLst/>
          </a:prstGeom>
        </p:spPr>
      </p:pic>
      <p:pic>
        <p:nvPicPr>
          <p:cNvPr id="26" name="14">
            <a:extLst>
              <a:ext uri="{FF2B5EF4-FFF2-40B4-BE49-F238E27FC236}">
                <a16:creationId xmlns:a16="http://schemas.microsoft.com/office/drawing/2014/main" xmlns="" id="{788DB7A3-3E5D-49F1-9693-BA8F697D452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4266" r="72800" b="63971"/>
          <a:stretch/>
        </p:blipFill>
        <p:spPr>
          <a:xfrm>
            <a:off x="6446626" y="-76970"/>
            <a:ext cx="1241736" cy="914245"/>
          </a:xfrm>
          <a:prstGeom prst="rect">
            <a:avLst/>
          </a:prstGeom>
        </p:spPr>
      </p:pic>
      <p:pic>
        <p:nvPicPr>
          <p:cNvPr id="27" name="12">
            <a:extLst>
              <a:ext uri="{FF2B5EF4-FFF2-40B4-BE49-F238E27FC236}">
                <a16:creationId xmlns:a16="http://schemas.microsoft.com/office/drawing/2014/main" xmlns="" id="{90A3BD88-C91C-44C0-A95D-BE94F2C098B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0" t="14933" r="58000" b="35289"/>
          <a:stretch/>
        </p:blipFill>
        <p:spPr>
          <a:xfrm>
            <a:off x="7148810" y="286623"/>
            <a:ext cx="258238" cy="695256"/>
          </a:xfrm>
          <a:prstGeom prst="rect">
            <a:avLst/>
          </a:prstGeom>
        </p:spPr>
      </p:pic>
      <p:pic>
        <p:nvPicPr>
          <p:cNvPr id="28" name="14">
            <a:extLst>
              <a:ext uri="{FF2B5EF4-FFF2-40B4-BE49-F238E27FC236}">
                <a16:creationId xmlns:a16="http://schemas.microsoft.com/office/drawing/2014/main" xmlns="" id="{1D08B405-69BE-4F6B-BE44-0D9A95DDF23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4266" r="72800" b="63971"/>
          <a:stretch/>
        </p:blipFill>
        <p:spPr>
          <a:xfrm>
            <a:off x="6044596" y="-97089"/>
            <a:ext cx="944303" cy="695256"/>
          </a:xfrm>
          <a:prstGeom prst="rect">
            <a:avLst/>
          </a:prstGeom>
        </p:spPr>
      </p:pic>
      <p:pic>
        <p:nvPicPr>
          <p:cNvPr id="29" name="12">
            <a:extLst>
              <a:ext uri="{FF2B5EF4-FFF2-40B4-BE49-F238E27FC236}">
                <a16:creationId xmlns:a16="http://schemas.microsoft.com/office/drawing/2014/main" xmlns="" id="{F9A025EA-103F-46D2-AFA6-5A11EAC63D5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0" t="14933" r="58000" b="35289"/>
          <a:stretch/>
        </p:blipFill>
        <p:spPr>
          <a:xfrm>
            <a:off x="6592388" y="206803"/>
            <a:ext cx="196382" cy="528721"/>
          </a:xfrm>
          <a:prstGeom prst="rect">
            <a:avLst/>
          </a:prstGeom>
        </p:spPr>
      </p:pic>
      <p:pic>
        <p:nvPicPr>
          <p:cNvPr id="30" name="19">
            <a:extLst>
              <a:ext uri="{FF2B5EF4-FFF2-40B4-BE49-F238E27FC236}">
                <a16:creationId xmlns:a16="http://schemas.microsoft.com/office/drawing/2014/main" xmlns="" id="{EE6B20CC-DF4C-4C25-BD69-3973EF2F01A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6" t="6693" r="8148" b="75200"/>
          <a:stretch/>
        </p:blipFill>
        <p:spPr>
          <a:xfrm>
            <a:off x="5105537" y="107259"/>
            <a:ext cx="248894" cy="277184"/>
          </a:xfrm>
          <a:prstGeom prst="rect">
            <a:avLst/>
          </a:prstGeom>
        </p:spPr>
      </p:pic>
      <p:pic>
        <p:nvPicPr>
          <p:cNvPr id="31" name="14">
            <a:extLst>
              <a:ext uri="{FF2B5EF4-FFF2-40B4-BE49-F238E27FC236}">
                <a16:creationId xmlns:a16="http://schemas.microsoft.com/office/drawing/2014/main" xmlns="" id="{A8A3CB8F-B9E5-4912-986F-C2CEA54A05C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4266" r="72800" b="63971"/>
          <a:stretch/>
        </p:blipFill>
        <p:spPr>
          <a:xfrm>
            <a:off x="1501919" y="-91992"/>
            <a:ext cx="944303" cy="695256"/>
          </a:xfrm>
          <a:prstGeom prst="rect">
            <a:avLst/>
          </a:prstGeom>
        </p:spPr>
      </p:pic>
      <p:pic>
        <p:nvPicPr>
          <p:cNvPr id="32" name="12">
            <a:extLst>
              <a:ext uri="{FF2B5EF4-FFF2-40B4-BE49-F238E27FC236}">
                <a16:creationId xmlns:a16="http://schemas.microsoft.com/office/drawing/2014/main" xmlns="" id="{7DBBABFE-7A05-42DE-B3CD-49144F894B37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0" t="14933" r="58000" b="35289"/>
          <a:stretch/>
        </p:blipFill>
        <p:spPr>
          <a:xfrm>
            <a:off x="2064686" y="214420"/>
            <a:ext cx="196382" cy="528721"/>
          </a:xfrm>
          <a:prstGeom prst="rect">
            <a:avLst/>
          </a:prstGeom>
        </p:spPr>
      </p:pic>
      <p:pic>
        <p:nvPicPr>
          <p:cNvPr id="33" name="19">
            <a:extLst>
              <a:ext uri="{FF2B5EF4-FFF2-40B4-BE49-F238E27FC236}">
                <a16:creationId xmlns:a16="http://schemas.microsoft.com/office/drawing/2014/main" xmlns="" id="{10B7CD42-5071-4200-98C9-4A65BF51CD75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6" t="6693" r="8148" b="75200"/>
          <a:stretch/>
        </p:blipFill>
        <p:spPr>
          <a:xfrm>
            <a:off x="2366612" y="154854"/>
            <a:ext cx="248894" cy="27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3978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10">
            <a:extLst>
              <a:ext uri="{FF2B5EF4-FFF2-40B4-BE49-F238E27FC236}">
                <a16:creationId xmlns:a16="http://schemas.microsoft.com/office/drawing/2014/main" xmlns="" id="{097862C9-C7CB-44F5-8333-598BAECD8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44000" cy="5143500"/>
          </a:xfrm>
          <a:prstGeom prst="rect">
            <a:avLst/>
          </a:prstGeom>
        </p:spPr>
      </p:pic>
      <p:pic>
        <p:nvPicPr>
          <p:cNvPr id="71" name="11">
            <a:extLst>
              <a:ext uri="{FF2B5EF4-FFF2-40B4-BE49-F238E27FC236}">
                <a16:creationId xmlns:a16="http://schemas.microsoft.com/office/drawing/2014/main" xmlns="" id="{C41B6DF2-E7A5-477A-878F-602548109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44000" cy="51435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3516" y1="19518" x2="55273" y2="19956"/>
                        <a14:foregroundMark x1="53320" y1="41228" x2="52930" y2="43421"/>
                        <a14:foregroundMark x1="81836" y1="35088" x2="83984" y2="39693"/>
                        <a14:foregroundMark x1="88281" y1="33772" x2="88672" y2="36623"/>
                        <a14:foregroundMark x1="87109" y1="38158" x2="87305" y2="43202"/>
                        <a14:foregroundMark x1="23438" y1="31140" x2="21289" y2="32895"/>
                        <a14:foregroundMark x1="50977" y1="25219" x2="48828" y2="26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33" t="16815" r="16324" b="53562"/>
          <a:stretch/>
        </p:blipFill>
        <p:spPr>
          <a:xfrm>
            <a:off x="1485900" y="-85806"/>
            <a:ext cx="6515100" cy="129906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>
            <a:off x="7840311" y="104403"/>
            <a:ext cx="1388895" cy="231516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 rot="163765">
            <a:off x="-42750" y="54855"/>
            <a:ext cx="1769354" cy="2949361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024899" y="149984"/>
            <a:ext cx="662493" cy="28101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1" name="Cloud 20"/>
          <p:cNvSpPr/>
          <p:nvPr/>
        </p:nvSpPr>
        <p:spPr>
          <a:xfrm>
            <a:off x="3278878" y="104720"/>
            <a:ext cx="450331" cy="14050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2" name="Cloud 21"/>
          <p:cNvSpPr/>
          <p:nvPr/>
        </p:nvSpPr>
        <p:spPr>
          <a:xfrm>
            <a:off x="6256934" y="59457"/>
            <a:ext cx="638543" cy="23103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8" name="Oval 27">
            <a:hlinkClick r:id="rId10" action="ppaction://hlinksldjump"/>
          </p:cNvPr>
          <p:cNvSpPr/>
          <p:nvPr/>
        </p:nvSpPr>
        <p:spPr>
          <a:xfrm>
            <a:off x="3457870" y="1824013"/>
            <a:ext cx="309066" cy="319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9" name="Oval 28">
            <a:hlinkClick r:id="rId11" action="ppaction://hlinksldjump"/>
          </p:cNvPr>
          <p:cNvSpPr/>
          <p:nvPr/>
        </p:nvSpPr>
        <p:spPr>
          <a:xfrm>
            <a:off x="7127188" y="2228849"/>
            <a:ext cx="309066" cy="319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1" name="Oval 30">
            <a:hlinkClick r:id="rId12" action="ppaction://hlinksldjump"/>
          </p:cNvPr>
          <p:cNvSpPr/>
          <p:nvPr/>
        </p:nvSpPr>
        <p:spPr>
          <a:xfrm>
            <a:off x="4989933" y="3816881"/>
            <a:ext cx="309066" cy="319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2" name="Oval 31">
            <a:hlinkClick r:id="rId13" action="ppaction://hlinksldjump"/>
          </p:cNvPr>
          <p:cNvSpPr/>
          <p:nvPr/>
        </p:nvSpPr>
        <p:spPr>
          <a:xfrm>
            <a:off x="1963001" y="4654393"/>
            <a:ext cx="309066" cy="3190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104" y="1059439"/>
            <a:ext cx="450331" cy="2789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38" b="97615" l="9953" r="98460">
                        <a14:foregroundMark x1="55332" y1="27077" x2="58649" y2="28846"/>
                        <a14:foregroundMark x1="71564" y1="28462" x2="75355" y2="31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90499" y="668400"/>
            <a:ext cx="544221" cy="1126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58" b="90575" l="1438" r="96965">
                        <a14:foregroundMark x1="18850" y1="10863" x2="37700" y2="45687"/>
                        <a14:foregroundMark x1="31629" y1="41534" x2="37380" y2="67732"/>
                        <a14:foregroundMark x1="27157" y1="64696" x2="41374" y2="46805"/>
                        <a14:foregroundMark x1="29393" y1="22524" x2="30990" y2="27636"/>
                        <a14:foregroundMark x1="20767" y1="22045" x2="21246" y2="27796"/>
                        <a14:foregroundMark x1="19808" y1="13578" x2="16933" y2="21086"/>
                        <a14:foregroundMark x1="36741" y1="20767" x2="39617" y2="21086"/>
                        <a14:foregroundMark x1="36102" y1="26198" x2="37859" y2="32428"/>
                        <a14:foregroundMark x1="43291" y1="29393" x2="46805" y2="31310"/>
                        <a14:foregroundMark x1="44409" y1="45527" x2="48083" y2="43610"/>
                        <a14:foregroundMark x1="49042" y1="41534" x2="50479" y2="44089"/>
                        <a14:foregroundMark x1="27157" y1="80990" x2="30032" y2="84665"/>
                        <a14:foregroundMark x1="35623" y1="79233" x2="37061" y2="82907"/>
                        <a14:foregroundMark x1="55591" y1="65016" x2="57668" y2="64537"/>
                        <a14:foregroundMark x1="60224" y1="63099" x2="64217" y2="68211"/>
                        <a14:foregroundMark x1="57508" y1="74281" x2="62300" y2="74441"/>
                        <a14:foregroundMark x1="55751" y1="70288" x2="58307" y2="75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7" t="3146" r="10901" b="9984"/>
          <a:stretch/>
        </p:blipFill>
        <p:spPr>
          <a:xfrm>
            <a:off x="1105560" y="2514600"/>
            <a:ext cx="1368586" cy="1714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759" b="96552" l="1250" r="92841">
                        <a14:foregroundMark x1="32159" y1="68448" x2="32500" y2="71724"/>
                        <a14:foregroundMark x1="81932" y1="65862" x2="81705" y2="67414"/>
                        <a14:foregroundMark x1="81250" y1="64655" x2="80227" y2="65172"/>
                        <a14:backgroundMark x1="21364" y1="48103" x2="21364" y2="49138"/>
                        <a14:backgroundMark x1="76591" y1="52931" x2="79205" y2="55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2" t="4464" r="10893"/>
          <a:stretch/>
        </p:blipFill>
        <p:spPr>
          <a:xfrm>
            <a:off x="4157785" y="2048831"/>
            <a:ext cx="1640018" cy="16860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6385" r="99077">
                        <a14:foregroundMark x1="56615" y1="25385" x2="55846" y2="39308"/>
                        <a14:foregroundMark x1="43077" y1="30462" x2="50769" y2="40000"/>
                        <a14:foregroundMark x1="57692" y1="30462" x2="59538" y2="39308"/>
                        <a14:foregroundMark x1="45231" y1="88000" x2="41231" y2="89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4" r="19395"/>
          <a:stretch/>
        </p:blipFill>
        <p:spPr>
          <a:xfrm flipH="1">
            <a:off x="3227443" y="758384"/>
            <a:ext cx="553202" cy="8523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17" b="97312" l="2077" r="100000">
                        <a14:foregroundMark x1="24121" y1="6810" x2="30990" y2="64158"/>
                        <a14:foregroundMark x1="30990" y1="74552" x2="38019" y2="76703"/>
                        <a14:foregroundMark x1="40575" y1="46953" x2="41054" y2="65233"/>
                        <a14:foregroundMark x1="17572" y1="20430" x2="24920" y2="23477"/>
                        <a14:foregroundMark x1="73323" y1="22043" x2="77955" y2="27240"/>
                        <a14:foregroundMark x1="68051" y1="23118" x2="65335" y2="29749"/>
                        <a14:foregroundMark x1="59744" y1="26703" x2="57029" y2="28136"/>
                        <a14:foregroundMark x1="76038" y1="40860" x2="76038" y2="40860"/>
                        <a14:foregroundMark x1="85304" y1="75627" x2="83067" y2="78674"/>
                        <a14:foregroundMark x1="69489" y1="78853" x2="69489" y2="80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34" t="4909" r="6710" b="12232"/>
          <a:stretch/>
        </p:blipFill>
        <p:spPr>
          <a:xfrm flipH="1">
            <a:off x="6769614" y="2865317"/>
            <a:ext cx="1564483" cy="17370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8538" l="0" r="94308">
                        <a14:foregroundMark x1="10615" y1="13538" x2="35000" y2="58385"/>
                        <a14:foregroundMark x1="22154" y1="47154" x2="40308" y2="63308"/>
                        <a14:foregroundMark x1="30692" y1="61385" x2="36000" y2="67615"/>
                        <a14:foregroundMark x1="23769" y1="66615" x2="40923" y2="67923"/>
                        <a14:foregroundMark x1="35692" y1="70615" x2="37615" y2="76154"/>
                        <a14:foregroundMark x1="38923" y1="79846" x2="41923" y2="84462"/>
                        <a14:foregroundMark x1="29077" y1="39615" x2="34000" y2="41923"/>
                        <a14:foregroundMark x1="25769" y1="63308" x2="20154" y2="67308"/>
                        <a14:foregroundMark x1="17538" y1="77538" x2="17538" y2="79462"/>
                        <a14:foregroundMark x1="11615" y1="42923" x2="10308" y2="45231"/>
                        <a14:foregroundMark x1="77231" y1="38308" x2="77538" y2="45846"/>
                        <a14:foregroundMark x1="61692" y1="54769" x2="70615" y2="66000"/>
                        <a14:foregroundMark x1="70308" y1="58077" x2="65692" y2="72538"/>
                        <a14:foregroundMark x1="68308" y1="55077" x2="65692" y2="62692"/>
                        <a14:foregroundMark x1="59692" y1="65615" x2="67615" y2="71538"/>
                        <a14:foregroundMark x1="61077" y1="60000" x2="62385" y2="65615"/>
                        <a14:foregroundMark x1="71615" y1="60385" x2="68923" y2="70231"/>
                        <a14:foregroundMark x1="84462" y1="78462" x2="89077" y2="78846"/>
                        <a14:foregroundMark x1="17538" y1="42923" x2="24154" y2="64615"/>
                        <a14:foregroundMark x1="26462" y1="71538" x2="21462" y2="77846"/>
                        <a14:foregroundMark x1="19538" y1="76154" x2="19538" y2="78462"/>
                        <a14:backgroundMark x1="27769" y1="80769" x2="25769" y2="90000"/>
                        <a14:backgroundMark x1="30385" y1="84077" x2="37000" y2="98923"/>
                        <a14:backgroundMark x1="33385" y1="80154" x2="34692" y2="95308"/>
                        <a14:backgroundMark x1="52154" y1="79462" x2="53769" y2="97923"/>
                        <a14:backgroundMark x1="31692" y1="91385" x2="88769" y2="91692"/>
                        <a14:backgroundMark x1="77846" y1="85769" x2="91077" y2="92692"/>
                        <a14:backgroundMark x1="92385" y1="83462" x2="90385" y2="8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870" y="708496"/>
            <a:ext cx="1009533" cy="100953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4" b="89936" l="9904" r="95847">
                        <a14:backgroundMark x1="62300" y1="69329" x2="75399" y2="71086"/>
                        <a14:backgroundMark x1="60543" y1="65815" x2="72524" y2="87540"/>
                        <a14:backgroundMark x1="77157" y1="60703" x2="77157" y2="83546"/>
                        <a14:backgroundMark x1="59425" y1="64217" x2="80032" y2="59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15" t="4153" r="25046" b="9639"/>
          <a:stretch/>
        </p:blipFill>
        <p:spPr>
          <a:xfrm flipH="1">
            <a:off x="2110204" y="2419571"/>
            <a:ext cx="955491" cy="16303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92610" l="36700" r="100000">
                        <a14:foregroundMark x1="52200" y1="51056" x2="55400" y2="69866"/>
                        <a14:foregroundMark x1="66900" y1="15643" x2="66700" y2="20345"/>
                        <a14:foregroundMark x1="72200" y1="14107" x2="75200" y2="21497"/>
                        <a14:foregroundMark x1="47400" y1="59789" x2="49000" y2="86084"/>
                        <a14:foregroundMark x1="43300" y1="63052" x2="46600" y2="86660"/>
                        <a14:foregroundMark x1="57500" y1="67083" x2="52600" y2="90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38" b="4406"/>
          <a:stretch/>
        </p:blipFill>
        <p:spPr>
          <a:xfrm flipH="1">
            <a:off x="6596087" y="833609"/>
            <a:ext cx="753136" cy="1130455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669773" y="4172657"/>
            <a:ext cx="972275" cy="556345"/>
            <a:chOff x="268695" y="5485181"/>
            <a:chExt cx="1391225" cy="835768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/>
          </p:blipFill>
          <p:spPr>
            <a:xfrm rot="5400000" flipV="1">
              <a:off x="656598" y="5656605"/>
              <a:ext cx="209549" cy="539225"/>
            </a:xfrm>
            <a:prstGeom prst="rect">
              <a:avLst/>
            </a:prstGeom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 rotWithShape="1">
            <a:blip r:embed="rId33" cstate="print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5273" b="98633" l="9961" r="9726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72" t="3065" r="10979"/>
            <a:stretch/>
          </p:blipFill>
          <p:spPr bwMode="auto">
            <a:xfrm>
              <a:off x="1083561" y="5485181"/>
              <a:ext cx="576359" cy="835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/>
          </p:blipFill>
          <p:spPr>
            <a:xfrm rot="2701250" flipH="1" flipV="1">
              <a:off x="571620" y="5390807"/>
              <a:ext cx="385090" cy="990939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3274128" y="1576819"/>
            <a:ext cx="1071572" cy="324630"/>
            <a:chOff x="2841504" y="2102425"/>
            <a:chExt cx="1428762" cy="336984"/>
          </a:xfrm>
        </p:grpSpPr>
        <p:grpSp>
          <p:nvGrpSpPr>
            <p:cNvPr id="48" name="Group 47"/>
            <p:cNvGrpSpPr/>
            <p:nvPr/>
          </p:nvGrpSpPr>
          <p:grpSpPr>
            <a:xfrm>
              <a:off x="3515357" y="2148928"/>
              <a:ext cx="754909" cy="290481"/>
              <a:chOff x="3148058" y="2171641"/>
              <a:chExt cx="754909" cy="290481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37" cstate="print">
                <a:extLst>
                  <a:ext uri="{BEBA8EAE-BF5A-486C-A8C5-ECC9F3942E4B}">
                    <a14:imgProps xmlns:a14="http://schemas.microsoft.com/office/drawing/2010/main">
                      <a14:imgLayer r:embed="rId38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39" cstate="print">
                <a:extLst>
                  <a:ext uri="{BEBA8EAE-BF5A-486C-A8C5-ECC9F3942E4B}">
                    <a14:imgProps xmlns:a14="http://schemas.microsoft.com/office/drawing/2010/main">
                      <a14:imgLayer r:embed="rId40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  <p:grpSp>
          <p:nvGrpSpPr>
            <p:cNvPr id="61" name="Group 60"/>
            <p:cNvGrpSpPr/>
            <p:nvPr/>
          </p:nvGrpSpPr>
          <p:grpSpPr>
            <a:xfrm>
              <a:off x="2841504" y="2102425"/>
              <a:ext cx="754909" cy="290481"/>
              <a:chOff x="3148058" y="2171641"/>
              <a:chExt cx="754909" cy="290481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37" cstate="print">
                <a:extLst>
                  <a:ext uri="{BEBA8EAE-BF5A-486C-A8C5-ECC9F3942E4B}">
                    <a14:imgProps xmlns:a14="http://schemas.microsoft.com/office/drawing/2010/main">
                      <a14:imgLayer r:embed="rId38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39" cstate="print">
                <a:extLst>
                  <a:ext uri="{BEBA8EAE-BF5A-486C-A8C5-ECC9F3942E4B}">
                    <a14:imgProps xmlns:a14="http://schemas.microsoft.com/office/drawing/2010/main">
                      <a14:imgLayer r:embed="rId40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</p:grpSp>
      <p:grpSp>
        <p:nvGrpSpPr>
          <p:cNvPr id="55" name="Group 54"/>
          <p:cNvGrpSpPr/>
          <p:nvPr/>
        </p:nvGrpSpPr>
        <p:grpSpPr>
          <a:xfrm>
            <a:off x="3956406" y="3528242"/>
            <a:ext cx="876559" cy="580149"/>
            <a:chOff x="4546255" y="4794241"/>
            <a:chExt cx="912992" cy="54083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41" cstate="print">
              <a:extLst>
                <a:ext uri="{BEBA8EAE-BF5A-486C-A8C5-ECC9F3942E4B}">
                  <a14:imgProps xmlns:a14="http://schemas.microsoft.com/office/drawing/2010/main">
                    <a14:imgLayer r:embed="rId42">
                      <a14:imgEffect>
                        <a14:backgroundRemoval t="31250" b="73125" l="1515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22" t="31361" r="12651" b="27196"/>
            <a:stretch/>
          </p:blipFill>
          <p:spPr bwMode="auto">
            <a:xfrm>
              <a:off x="4546255" y="4935629"/>
              <a:ext cx="324692" cy="188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43" cstate="print">
              <a:extLst>
                <a:ext uri="{BEBA8EAE-BF5A-486C-A8C5-ECC9F3942E4B}">
                  <a14:imgProps xmlns:a14="http://schemas.microsoft.com/office/drawing/2010/main">
                    <a14:imgLayer r:embed="rId44">
                      <a14:imgEffect>
                        <a14:backgroundRemoval t="6308" b="100000" l="10000" r="95846">
                          <a14:foregroundMark x1="36077" y1="36846" x2="37846" y2="44154"/>
                          <a14:foregroundMark x1="55462" y1="36385" x2="59308" y2="42385"/>
                          <a14:foregroundMark x1="62308" y1="38538" x2="61462" y2="42000"/>
                          <a14:foregroundMark x1="45538" y1="42385" x2="51154" y2="42846"/>
                          <a14:foregroundMark x1="60154" y1="12385" x2="49846" y2="18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01" t="7404" r="27681"/>
            <a:stretch/>
          </p:blipFill>
          <p:spPr bwMode="auto">
            <a:xfrm rot="17886312" flipH="1">
              <a:off x="5003292" y="4621062"/>
              <a:ext cx="282776" cy="629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Cloud 50"/>
            <p:cNvSpPr/>
            <p:nvPr/>
          </p:nvSpPr>
          <p:spPr>
            <a:xfrm>
              <a:off x="4821873" y="5081996"/>
              <a:ext cx="269224" cy="253079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7499425" y="4235350"/>
            <a:ext cx="402624" cy="231224"/>
            <a:chOff x="7730625" y="5654244"/>
            <a:chExt cx="510259" cy="308183"/>
          </a:xfrm>
        </p:grpSpPr>
        <p:grpSp>
          <p:nvGrpSpPr>
            <p:cNvPr id="47" name="Group 46"/>
            <p:cNvGrpSpPr/>
            <p:nvPr/>
          </p:nvGrpSpPr>
          <p:grpSpPr>
            <a:xfrm>
              <a:off x="7763139" y="5654244"/>
              <a:ext cx="477745" cy="160706"/>
              <a:chOff x="7385291" y="5900045"/>
              <a:chExt cx="804089" cy="413786"/>
            </a:xfrm>
          </p:grpSpPr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 rotWithShape="1">
              <a:blip r:embed="rId45" cstate="print">
                <a:extLst>
                  <a:ext uri="{BEBA8EAE-BF5A-486C-A8C5-ECC9F3942E4B}">
                    <a14:imgProps xmlns:a14="http://schemas.microsoft.com/office/drawing/2010/main">
                      <a14:imgLayer r:embed="rId46">
                        <a14:imgEffect>
                          <a14:backgroundRemoval t="4615" b="99308" l="10000" r="9515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40" t="7177" r="9824" b="6764"/>
              <a:stretch/>
            </p:blipFill>
            <p:spPr bwMode="auto">
              <a:xfrm>
                <a:off x="7833144" y="5934108"/>
                <a:ext cx="356236" cy="3797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 rotWithShape="1">
              <a:blip r:embed="rId47" cstate="print">
                <a:extLst>
                  <a:ext uri="{BEBA8EAE-BF5A-486C-A8C5-ECC9F3942E4B}">
                    <a14:imgProps xmlns:a14="http://schemas.microsoft.com/office/drawing/2010/main">
                      <a14:imgLayer r:embed="rId48">
                        <a14:imgEffect>
                          <a14:backgroundRemoval t="12615" b="7075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48" b="21983"/>
              <a:stretch/>
            </p:blipFill>
            <p:spPr bwMode="auto">
              <a:xfrm>
                <a:off x="7385291" y="5900045"/>
                <a:ext cx="483618" cy="3514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67" name="Group 66"/>
            <p:cNvGrpSpPr/>
            <p:nvPr/>
          </p:nvGrpSpPr>
          <p:grpSpPr>
            <a:xfrm flipH="1">
              <a:off x="7730625" y="5801721"/>
              <a:ext cx="456046" cy="160706"/>
              <a:chOff x="7385291" y="5900045"/>
              <a:chExt cx="804089" cy="413786"/>
            </a:xfrm>
          </p:grpSpPr>
          <p:pic>
            <p:nvPicPr>
              <p:cNvPr id="68" name="Picture 4"/>
              <p:cNvPicPr>
                <a:picLocks noChangeAspect="1" noChangeArrowheads="1"/>
              </p:cNvPicPr>
              <p:nvPr/>
            </p:nvPicPr>
            <p:blipFill rotWithShape="1">
              <a:blip r:embed="rId49" cstate="print">
                <a:extLst>
                  <a:ext uri="{BEBA8EAE-BF5A-486C-A8C5-ECC9F3942E4B}">
                    <a14:imgProps xmlns:a14="http://schemas.microsoft.com/office/drawing/2010/main">
                      <a14:imgLayer r:embed="rId50">
                        <a14:imgEffect>
                          <a14:backgroundRemoval t="4615" b="99308" l="10000" r="9515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40" t="7177" r="9824" b="6764"/>
              <a:stretch/>
            </p:blipFill>
            <p:spPr bwMode="auto">
              <a:xfrm>
                <a:off x="7833144" y="5934108"/>
                <a:ext cx="356236" cy="3797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9" name="Picture 5"/>
              <p:cNvPicPr>
                <a:picLocks noChangeAspect="1" noChangeArrowheads="1"/>
              </p:cNvPicPr>
              <p:nvPr/>
            </p:nvPicPr>
            <p:blipFill rotWithShape="1">
              <a:blip r:embed="rId51" cstate="print">
                <a:extLst>
                  <a:ext uri="{BEBA8EAE-BF5A-486C-A8C5-ECC9F3942E4B}">
                    <a14:imgProps xmlns:a14="http://schemas.microsoft.com/office/drawing/2010/main">
                      <a14:imgLayer r:embed="rId52">
                        <a14:imgEffect>
                          <a14:backgroundRemoval t="12615" b="7075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348" b="21983"/>
              <a:stretch/>
            </p:blipFill>
            <p:spPr bwMode="auto">
              <a:xfrm>
                <a:off x="7385291" y="5900045"/>
                <a:ext cx="483618" cy="3514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65" name="Group 64"/>
          <p:cNvGrpSpPr/>
          <p:nvPr/>
        </p:nvGrpSpPr>
        <p:grpSpPr>
          <a:xfrm>
            <a:off x="6515387" y="1936208"/>
            <a:ext cx="833835" cy="292641"/>
            <a:chOff x="6629400" y="2640529"/>
            <a:chExt cx="958712" cy="306117"/>
          </a:xfrm>
        </p:grpSpPr>
        <p:grpSp>
          <p:nvGrpSpPr>
            <p:cNvPr id="49" name="Group 48"/>
            <p:cNvGrpSpPr/>
            <p:nvPr/>
          </p:nvGrpSpPr>
          <p:grpSpPr>
            <a:xfrm>
              <a:off x="7167587" y="2703864"/>
              <a:ext cx="420525" cy="242782"/>
              <a:chOff x="10049021" y="3553103"/>
              <a:chExt cx="990939" cy="385090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53" cstate="print">
                <a:extLst>
                  <a:ext uri="{BEBA8EAE-BF5A-486C-A8C5-ECC9F3942E4B}">
                    <a14:imgProps xmlns:a14="http://schemas.microsoft.com/office/drawing/2010/main">
                      <a14:imgLayer r:embed="rId54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/>
            </p:blipFill>
            <p:spPr>
              <a:xfrm rot="5400000" flipV="1">
                <a:off x="10451839" y="3470353"/>
                <a:ext cx="209549" cy="539225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55" cstate="print">
                <a:extLst>
                  <a:ext uri="{BEBA8EAE-BF5A-486C-A8C5-ECC9F3942E4B}">
                    <a14:imgProps xmlns:a14="http://schemas.microsoft.com/office/drawing/2010/main">
                      <a14:imgLayer r:embed="rId56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/>
            </p:blipFill>
            <p:spPr>
              <a:xfrm rot="2701250" flipH="1" flipV="1">
                <a:off x="10351946" y="3250178"/>
                <a:ext cx="385090" cy="990939"/>
              </a:xfrm>
              <a:prstGeom prst="rect">
                <a:avLst/>
              </a:prstGeom>
            </p:spPr>
          </p:pic>
        </p:grpSp>
        <p:grpSp>
          <p:nvGrpSpPr>
            <p:cNvPr id="64" name="Group 63"/>
            <p:cNvGrpSpPr/>
            <p:nvPr/>
          </p:nvGrpSpPr>
          <p:grpSpPr>
            <a:xfrm>
              <a:off x="6629400" y="2640529"/>
              <a:ext cx="724174" cy="242782"/>
              <a:chOff x="7426976" y="2692016"/>
              <a:chExt cx="724174" cy="242782"/>
            </a:xfrm>
          </p:grpSpPr>
          <p:sp>
            <p:nvSpPr>
              <p:cNvPr id="66" name="Cloud 65"/>
              <p:cNvSpPr/>
              <p:nvPr/>
            </p:nvSpPr>
            <p:spPr>
              <a:xfrm>
                <a:off x="7426976" y="2726968"/>
                <a:ext cx="139853" cy="126540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74" name="Group 73"/>
              <p:cNvGrpSpPr/>
              <p:nvPr/>
            </p:nvGrpSpPr>
            <p:grpSpPr>
              <a:xfrm>
                <a:off x="7730625" y="2692016"/>
                <a:ext cx="420525" cy="242782"/>
                <a:chOff x="10049021" y="3553103"/>
                <a:chExt cx="990939" cy="385090"/>
              </a:xfrm>
            </p:grpSpPr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 rotWithShape="1">
                <a:blip r:embed="rId53" cstate="print">
                  <a:extLst>
                    <a:ext uri="{BEBA8EAE-BF5A-486C-A8C5-ECC9F3942E4B}">
                      <a14:imgProps xmlns:a14="http://schemas.microsoft.com/office/drawing/2010/main">
                        <a14:imgLayer r:embed="rId54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/>
              </p:blipFill>
              <p:spPr>
                <a:xfrm rot="5400000" flipV="1">
                  <a:off x="10451839" y="3470353"/>
                  <a:ext cx="209549" cy="539225"/>
                </a:xfrm>
                <a:prstGeom prst="rect">
                  <a:avLst/>
                </a:prstGeom>
              </p:spPr>
            </p:pic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 rotWithShape="1">
                <a:blip r:embed="rId55" cstate="print">
                  <a:extLst>
                    <a:ext uri="{BEBA8EAE-BF5A-486C-A8C5-ECC9F3942E4B}">
                      <a14:imgProps xmlns:a14="http://schemas.microsoft.com/office/drawing/2010/main">
                        <a14:imgLayer r:embed="rId56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/>
              </p:blipFill>
              <p:spPr>
                <a:xfrm rot="2701250" flipH="1" flipV="1">
                  <a:off x="10351946" y="3250178"/>
                  <a:ext cx="385090" cy="990939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95041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48148E-6 L -0.11389 -0.1199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4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45679E-6 L -3.88889E-6 -0.2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0.0842 -0.1423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1" y="-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4" presetClass="path" presetSubtype="0" ac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0.03924 -0.10972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10">
            <a:extLst>
              <a:ext uri="{FF2B5EF4-FFF2-40B4-BE49-F238E27FC236}">
                <a16:creationId xmlns:a16="http://schemas.microsoft.com/office/drawing/2014/main" xmlns="" id="{7772F280-0C94-4977-8E93-82C5EC0507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44000" cy="5143500"/>
          </a:xfrm>
          <a:prstGeom prst="rect">
            <a:avLst/>
          </a:prstGeom>
        </p:spPr>
      </p:pic>
      <p:pic>
        <p:nvPicPr>
          <p:cNvPr id="23" name="11">
            <a:extLst>
              <a:ext uri="{FF2B5EF4-FFF2-40B4-BE49-F238E27FC236}">
                <a16:creationId xmlns:a16="http://schemas.microsoft.com/office/drawing/2014/main" xmlns="" id="{882CC7E5-1532-44F8-9BB0-31E5B4BD96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44000" cy="5143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85900" y="171450"/>
            <a:ext cx="6010259" cy="259185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1943100" y="3219262"/>
            <a:ext cx="2541950" cy="4828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</a:rPr>
              <a:t>A</a:t>
            </a:r>
            <a:r>
              <a:rPr lang="vi-VN" sz="2400">
                <a:solidFill>
                  <a:prstClr val="black"/>
                </a:solidFill>
              </a:rPr>
              <a:t>. 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</a:rPr>
              <a:t>15</a:t>
            </a:r>
            <a:endParaRPr lang="vi-VN" sz="2400" dirty="0">
              <a:solidFill>
                <a:prstClr val="black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5031654" y="3219262"/>
            <a:ext cx="2541950" cy="4828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</a:rPr>
              <a:t>B</a:t>
            </a:r>
            <a:r>
              <a:rPr lang="vi-VN" sz="2400">
                <a:solidFill>
                  <a:prstClr val="black"/>
                </a:solidFill>
              </a:rPr>
              <a:t>. 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</a:rPr>
              <a:t>21</a:t>
            </a:r>
            <a:endParaRPr lang="vi-VN" sz="2400" dirty="0">
              <a:solidFill>
                <a:prstClr val="black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1943099" y="3820122"/>
            <a:ext cx="2541950" cy="4828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>
                <a:solidFill>
                  <a:prstClr val="black"/>
                </a:solidFill>
              </a:rPr>
              <a:t>C.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</a:rPr>
              <a:t>18</a:t>
            </a:r>
            <a:endParaRPr lang="vi-VN" sz="2400" dirty="0">
              <a:solidFill>
                <a:prstClr val="black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565BC8A-4762-432C-A0A3-39D72E6C2A3C}"/>
              </a:ext>
            </a:extLst>
          </p:cNvPr>
          <p:cNvSpPr/>
          <p:nvPr/>
        </p:nvSpPr>
        <p:spPr>
          <a:xfrm>
            <a:off x="5011776" y="3847121"/>
            <a:ext cx="2541950" cy="4828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</a:rPr>
              <a:t>D</a:t>
            </a:r>
            <a:r>
              <a:rPr lang="vi-VN" sz="2400">
                <a:solidFill>
                  <a:prstClr val="black"/>
                </a:solidFill>
              </a:rPr>
              <a:t>. 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</a:rPr>
              <a:t>24</a:t>
            </a:r>
            <a:endParaRPr lang="vi-VN" sz="2400" dirty="0">
              <a:solidFill>
                <a:prstClr val="black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100" y="3194710"/>
            <a:ext cx="504710" cy="4435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177" y="3922937"/>
            <a:ext cx="504097" cy="4429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630" y="3179476"/>
            <a:ext cx="504096" cy="4032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953" y="3840047"/>
            <a:ext cx="504097" cy="442994"/>
          </a:xfrm>
          <a:prstGeom prst="rect">
            <a:avLst/>
          </a:prstGeom>
        </p:spPr>
      </p:pic>
      <p:sp>
        <p:nvSpPr>
          <p:cNvPr id="24" name="Right Arrow 23">
            <a:hlinkClick r:id="rId14" action="ppaction://hlinksldjump"/>
          </p:cNvPr>
          <p:cNvSpPr/>
          <p:nvPr/>
        </p:nvSpPr>
        <p:spPr>
          <a:xfrm>
            <a:off x="7182347" y="4499916"/>
            <a:ext cx="918045" cy="64358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135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5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135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82300" y="742950"/>
            <a:ext cx="3600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 x 7 = ?</a:t>
            </a:r>
            <a:endParaRPr lang="en-US" sz="5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47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10">
            <a:extLst>
              <a:ext uri="{FF2B5EF4-FFF2-40B4-BE49-F238E27FC236}">
                <a16:creationId xmlns:a16="http://schemas.microsoft.com/office/drawing/2014/main" xmlns="" id="{937ED76B-B62B-4B33-9BE9-04E98FFD68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44000" cy="5143500"/>
          </a:xfrm>
          <a:prstGeom prst="rect">
            <a:avLst/>
          </a:prstGeom>
        </p:spPr>
      </p:pic>
      <p:pic>
        <p:nvPicPr>
          <p:cNvPr id="25" name="11">
            <a:extLst>
              <a:ext uri="{FF2B5EF4-FFF2-40B4-BE49-F238E27FC236}">
                <a16:creationId xmlns:a16="http://schemas.microsoft.com/office/drawing/2014/main" xmlns="" id="{9B89AEB4-2767-4DD6-A98B-1946B252E0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44000" cy="51435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1845025" y="3102737"/>
            <a:ext cx="2541950" cy="4828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</a:rPr>
              <a:t>A</a:t>
            </a:r>
            <a:r>
              <a:rPr lang="vi-VN" sz="2400">
                <a:solidFill>
                  <a:prstClr val="black"/>
                </a:solidFill>
              </a:rPr>
              <a:t>. 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</a:rPr>
              <a:t>24</a:t>
            </a:r>
            <a:endParaRPr lang="vi-VN" sz="2400" dirty="0">
              <a:solidFill>
                <a:prstClr val="black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4810454" y="3703596"/>
            <a:ext cx="2541950" cy="4828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</a:rPr>
              <a:t>D</a:t>
            </a:r>
            <a:r>
              <a:rPr lang="vi-VN" sz="2400">
                <a:solidFill>
                  <a:prstClr val="black"/>
                </a:solidFill>
              </a:rPr>
              <a:t>. 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</a:rPr>
              <a:t>27</a:t>
            </a:r>
            <a:endParaRPr lang="vi-VN" sz="2400" dirty="0">
              <a:solidFill>
                <a:prstClr val="black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1845025" y="3703597"/>
            <a:ext cx="2541950" cy="4828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>
                <a:solidFill>
                  <a:prstClr val="black"/>
                </a:solidFill>
              </a:rPr>
              <a:t>C.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</a:rPr>
              <a:t>21</a:t>
            </a:r>
            <a:endParaRPr lang="vi-VN" sz="2400" dirty="0">
              <a:solidFill>
                <a:prstClr val="black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565BC8A-4762-432C-A0A3-39D72E6C2A3C}"/>
              </a:ext>
            </a:extLst>
          </p:cNvPr>
          <p:cNvSpPr/>
          <p:nvPr/>
        </p:nvSpPr>
        <p:spPr>
          <a:xfrm>
            <a:off x="4810455" y="3102737"/>
            <a:ext cx="2541950" cy="4828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</a:rPr>
              <a:t>B</a:t>
            </a:r>
            <a:r>
              <a:rPr lang="vi-VN" sz="2400">
                <a:solidFill>
                  <a:prstClr val="black"/>
                </a:solidFill>
              </a:rPr>
              <a:t>. 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</a:rPr>
              <a:t>18</a:t>
            </a:r>
            <a:endParaRPr lang="vi-VN" sz="2400" dirty="0">
              <a:solidFill>
                <a:prstClr val="black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026" y="3078184"/>
            <a:ext cx="504710" cy="4435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771" y="3102736"/>
            <a:ext cx="504097" cy="4429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260" y="3783165"/>
            <a:ext cx="504096" cy="4032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879" y="3723522"/>
            <a:ext cx="504097" cy="442994"/>
          </a:xfrm>
          <a:prstGeom prst="rect">
            <a:avLst/>
          </a:prstGeom>
        </p:spPr>
      </p:pic>
      <p:sp>
        <p:nvSpPr>
          <p:cNvPr id="24" name="Right Arrow 23">
            <a:hlinkClick r:id="rId9" action="ppaction://hlinksldjump"/>
          </p:cNvPr>
          <p:cNvSpPr/>
          <p:nvPr/>
        </p:nvSpPr>
        <p:spPr>
          <a:xfrm>
            <a:off x="7054339" y="4586313"/>
            <a:ext cx="902037" cy="64358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135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5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135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485900" y="171450"/>
            <a:ext cx="6010259" cy="259185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2682300" y="742950"/>
            <a:ext cx="3600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 x 9 = ?</a:t>
            </a:r>
            <a:endParaRPr lang="en-US" sz="5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5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3" t="24889" r="2934"/>
          <a:stretch/>
        </p:blipFill>
        <p:spPr>
          <a:xfrm>
            <a:off x="6380603" y="1246861"/>
            <a:ext cx="3121152" cy="386334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196112" y="0"/>
            <a:ext cx="6841451" cy="4995654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53333" r="77067" b="2104"/>
          <a:stretch/>
        </p:blipFill>
        <p:spPr>
          <a:xfrm>
            <a:off x="1098408" y="3032557"/>
            <a:ext cx="1732913" cy="20235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11DAEB3-6054-440A-B90D-58F93B4EA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8919" y="1246861"/>
            <a:ext cx="257391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9B51DB-1AF8-43CA-86CF-DA82096BA67E}"/>
              </a:ext>
            </a:extLst>
          </p:cNvPr>
          <p:cNvSpPr txBox="1"/>
          <p:nvPr/>
        </p:nvSpPr>
        <p:spPr>
          <a:xfrm>
            <a:off x="783484" y="2144710"/>
            <a:ext cx="6164779" cy="85408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dirty="0">
                <a:ln w="10541" cmpd="sng">
                  <a:solidFill>
                    <a:srgbClr val="BBE0E3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HỘP QUÀ BÍ MẬT</a:t>
            </a:r>
          </a:p>
        </p:txBody>
      </p:sp>
      <p:pic>
        <p:nvPicPr>
          <p:cNvPr id="12" name="4">
            <a:extLst>
              <a:ext uri="{FF2B5EF4-FFF2-40B4-BE49-F238E27FC236}">
                <a16:creationId xmlns:a16="http://schemas.microsoft.com/office/drawing/2014/main" xmlns="" id="{9AAD286C-1704-4247-8C79-D29D254F83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3779912" y="3112631"/>
            <a:ext cx="1732913" cy="198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5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10">
            <a:extLst>
              <a:ext uri="{FF2B5EF4-FFF2-40B4-BE49-F238E27FC236}">
                <a16:creationId xmlns:a16="http://schemas.microsoft.com/office/drawing/2014/main" xmlns="" id="{3183BC3B-D833-425F-8EB5-E4E56F8A8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44000" cy="5143500"/>
          </a:xfrm>
          <a:prstGeom prst="rect">
            <a:avLst/>
          </a:prstGeom>
        </p:spPr>
      </p:pic>
      <p:pic>
        <p:nvPicPr>
          <p:cNvPr id="25" name="11">
            <a:extLst>
              <a:ext uri="{FF2B5EF4-FFF2-40B4-BE49-F238E27FC236}">
                <a16:creationId xmlns:a16="http://schemas.microsoft.com/office/drawing/2014/main" xmlns="" id="{458A4B9F-7B52-4748-AA90-30A93732F1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44000" cy="51435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2004904" y="3075797"/>
            <a:ext cx="2541950" cy="4828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</a:rPr>
              <a:t>A</a:t>
            </a:r>
            <a:r>
              <a:rPr lang="vi-VN" sz="2400">
                <a:solidFill>
                  <a:prstClr val="black"/>
                </a:solidFill>
              </a:rPr>
              <a:t>. 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</a:rPr>
              <a:t>27</a:t>
            </a:r>
            <a:endParaRPr lang="vi-VN" sz="2400" dirty="0">
              <a:solidFill>
                <a:prstClr val="black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2004904" y="3656731"/>
            <a:ext cx="2541950" cy="4828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</a:rPr>
              <a:t>C</a:t>
            </a:r>
            <a:r>
              <a:rPr lang="en-US" sz="2400">
                <a:solidFill>
                  <a:prstClr val="black"/>
                </a:solidFill>
              </a:rPr>
              <a:t>.</a:t>
            </a:r>
            <a:r>
              <a:rPr lang="vi-VN" sz="2400">
                <a:solidFill>
                  <a:prstClr val="black"/>
                </a:solidFill>
              </a:rPr>
              <a:t> 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</a:rPr>
              <a:t>30</a:t>
            </a:r>
            <a:endParaRPr lang="vi-VN" sz="2400" dirty="0">
              <a:solidFill>
                <a:prstClr val="black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5073580" y="3011934"/>
            <a:ext cx="2541950" cy="4828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>
                <a:solidFill>
                  <a:prstClr val="black"/>
                </a:solidFill>
              </a:rPr>
              <a:t>B.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</a:rPr>
              <a:t>24</a:t>
            </a:r>
            <a:endParaRPr lang="vi-VN" sz="2400" dirty="0">
              <a:solidFill>
                <a:prstClr val="black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565BC8A-4762-432C-A0A3-39D72E6C2A3C}"/>
              </a:ext>
            </a:extLst>
          </p:cNvPr>
          <p:cNvSpPr/>
          <p:nvPr/>
        </p:nvSpPr>
        <p:spPr>
          <a:xfrm>
            <a:off x="5073580" y="3703656"/>
            <a:ext cx="2541950" cy="4828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</a:rPr>
              <a:t>D</a:t>
            </a:r>
            <a:r>
              <a:rPr lang="vi-VN" sz="2400">
                <a:solidFill>
                  <a:prstClr val="black"/>
                </a:solidFill>
              </a:rPr>
              <a:t>. 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</a:rPr>
              <a:t>21</a:t>
            </a:r>
            <a:endParaRPr lang="vi-VN" sz="2400" dirty="0">
              <a:solidFill>
                <a:prstClr val="black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905" y="3051244"/>
            <a:ext cx="504710" cy="4435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982" y="3779472"/>
            <a:ext cx="504097" cy="4429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757" y="3686901"/>
            <a:ext cx="504096" cy="4032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982" y="3024574"/>
            <a:ext cx="504097" cy="442994"/>
          </a:xfrm>
          <a:prstGeom prst="rect">
            <a:avLst/>
          </a:prstGeom>
        </p:spPr>
      </p:pic>
      <p:sp>
        <p:nvSpPr>
          <p:cNvPr id="24" name="Right Arrow 23">
            <a:hlinkClick r:id="rId9" action="ppaction://hlinksldjump"/>
          </p:cNvPr>
          <p:cNvSpPr/>
          <p:nvPr/>
        </p:nvSpPr>
        <p:spPr>
          <a:xfrm>
            <a:off x="7224273" y="4504454"/>
            <a:ext cx="948127" cy="64358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135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5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135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485900" y="171450"/>
            <a:ext cx="6010259" cy="259185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2682300" y="742950"/>
            <a:ext cx="3600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 x 10 = ?</a:t>
            </a:r>
            <a:endParaRPr lang="en-US" sz="5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9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10">
            <a:extLst>
              <a:ext uri="{FF2B5EF4-FFF2-40B4-BE49-F238E27FC236}">
                <a16:creationId xmlns:a16="http://schemas.microsoft.com/office/drawing/2014/main" xmlns="" id="{EE8DA3F9-AF4C-49B1-A9BF-BB9F31786E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44000" cy="5143500"/>
          </a:xfrm>
          <a:prstGeom prst="rect">
            <a:avLst/>
          </a:prstGeom>
        </p:spPr>
      </p:pic>
      <p:pic>
        <p:nvPicPr>
          <p:cNvPr id="25" name="11">
            <a:extLst>
              <a:ext uri="{FF2B5EF4-FFF2-40B4-BE49-F238E27FC236}">
                <a16:creationId xmlns:a16="http://schemas.microsoft.com/office/drawing/2014/main" xmlns="" id="{CA053A61-9ABC-4D12-A3B2-363CEB4BE7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44000" cy="51435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1975342" y="3026101"/>
            <a:ext cx="2541950" cy="4828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</a:rPr>
              <a:t>A</a:t>
            </a:r>
            <a:r>
              <a:rPr lang="vi-VN" sz="2400">
                <a:solidFill>
                  <a:prstClr val="black"/>
                </a:solidFill>
              </a:rPr>
              <a:t>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endParaRPr lang="vi-VN" sz="2400" dirty="0">
              <a:solidFill>
                <a:prstClr val="black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5063896" y="3026101"/>
            <a:ext cx="2541950" cy="4828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</a:rPr>
              <a:t>B</a:t>
            </a:r>
            <a:r>
              <a:rPr lang="vi-VN" sz="2400">
                <a:solidFill>
                  <a:prstClr val="black"/>
                </a:solidFill>
              </a:rPr>
              <a:t>.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9</a:t>
            </a:r>
            <a:endParaRPr lang="vi-VN" sz="2400" dirty="0">
              <a:solidFill>
                <a:prstClr val="black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1975341" y="3626961"/>
            <a:ext cx="2541950" cy="4828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>
                <a:solidFill>
                  <a:prstClr val="black"/>
                </a:solidFill>
              </a:rPr>
              <a:t>C.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</a:rPr>
              <a:t> 12</a:t>
            </a:r>
            <a:endParaRPr lang="vi-VN" sz="2400" dirty="0">
              <a:solidFill>
                <a:prstClr val="black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565BC8A-4762-432C-A0A3-39D72E6C2A3C}"/>
              </a:ext>
            </a:extLst>
          </p:cNvPr>
          <p:cNvSpPr/>
          <p:nvPr/>
        </p:nvSpPr>
        <p:spPr>
          <a:xfrm>
            <a:off x="5044018" y="3653960"/>
            <a:ext cx="2541950" cy="4828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</a:rPr>
              <a:t>D</a:t>
            </a:r>
            <a:r>
              <a:rPr lang="vi-VN" sz="2400">
                <a:solidFill>
                  <a:prstClr val="black"/>
                </a:solidFill>
              </a:rPr>
              <a:t>. 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</a:rPr>
              <a:t>15</a:t>
            </a:r>
            <a:endParaRPr lang="vi-VN" sz="2400" dirty="0">
              <a:solidFill>
                <a:prstClr val="black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342" y="3001549"/>
            <a:ext cx="504710" cy="4435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419" y="3729776"/>
            <a:ext cx="504097" cy="4429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871" y="2986315"/>
            <a:ext cx="504096" cy="4032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195" y="3646886"/>
            <a:ext cx="504097" cy="442994"/>
          </a:xfrm>
          <a:prstGeom prst="rect">
            <a:avLst/>
          </a:prstGeom>
        </p:spPr>
      </p:pic>
      <p:sp>
        <p:nvSpPr>
          <p:cNvPr id="24" name="Right Arrow 23">
            <a:hlinkClick r:id="rId9" action="ppaction://hlinksldjump"/>
          </p:cNvPr>
          <p:cNvSpPr/>
          <p:nvPr/>
        </p:nvSpPr>
        <p:spPr>
          <a:xfrm>
            <a:off x="7184655" y="4509677"/>
            <a:ext cx="843729" cy="64358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135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5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135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485900" y="171450"/>
            <a:ext cx="6010259" cy="259185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2682300" y="742950"/>
            <a:ext cx="3600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 x 3 = ?</a:t>
            </a:r>
            <a:endParaRPr lang="en-US" sz="5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66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978358" y="505066"/>
            <a:ext cx="1829414" cy="2156951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1594626" y="1444056"/>
            <a:ext cx="4896720" cy="299096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394279" y="2183123"/>
            <a:ext cx="8550907" cy="4375285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2312276"/>
            <a:ext cx="9144000" cy="2831224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408386" y="357352"/>
            <a:ext cx="6127531" cy="4309241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32452" y="2922158"/>
            <a:ext cx="3096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800" b="1" spc="-3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Thank you</a:t>
            </a:r>
            <a:endParaRPr lang="zh-CN" altLang="en-US" sz="4800" b="1" spc="-3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Segoe UI Black" panose="020B0A02040204020203" pitchFamily="34" charset="0"/>
              <a:ea typeface="方正粗圆_GBK" panose="03000509000000000000" pitchFamily="65" charset="-122"/>
              <a:cs typeface="Segoe UI Black" panose="020B0A02040204020203" pitchFamily="34" charset="0"/>
            </a:endParaRPr>
          </a:p>
        </p:txBody>
      </p:sp>
      <p:pic>
        <p:nvPicPr>
          <p:cNvPr id="14" name="19">
            <a:extLst>
              <a:ext uri="{FF2B5EF4-FFF2-40B4-BE49-F238E27FC236}">
                <a16:creationId xmlns:a16="http://schemas.microsoft.com/office/drawing/2014/main" xmlns="" id="{7A6C5990-09A1-4265-ACBA-F5F0EEC588C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6" t="6693" r="8148" b="75200"/>
          <a:stretch/>
        </p:blipFill>
        <p:spPr>
          <a:xfrm>
            <a:off x="7985452" y="57013"/>
            <a:ext cx="774447" cy="862470"/>
          </a:xfrm>
          <a:prstGeom prst="rect">
            <a:avLst/>
          </a:prstGeom>
        </p:spPr>
      </p:pic>
      <p:pic>
        <p:nvPicPr>
          <p:cNvPr id="16" name="19">
            <a:extLst>
              <a:ext uri="{FF2B5EF4-FFF2-40B4-BE49-F238E27FC236}">
                <a16:creationId xmlns:a16="http://schemas.microsoft.com/office/drawing/2014/main" xmlns="" id="{E75086C4-3109-423B-8722-7032D534582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6" t="6693" r="8148" b="75200"/>
          <a:stretch/>
        </p:blipFill>
        <p:spPr>
          <a:xfrm flipH="1">
            <a:off x="125549" y="0"/>
            <a:ext cx="833302" cy="862470"/>
          </a:xfrm>
          <a:prstGeom prst="rect">
            <a:avLst/>
          </a:prstGeom>
        </p:spPr>
      </p:pic>
      <p:pic>
        <p:nvPicPr>
          <p:cNvPr id="17" name="19">
            <a:extLst>
              <a:ext uri="{FF2B5EF4-FFF2-40B4-BE49-F238E27FC236}">
                <a16:creationId xmlns:a16="http://schemas.microsoft.com/office/drawing/2014/main" xmlns="" id="{FB1C5A18-27F3-4C18-BF02-51372EFAD3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6" t="6693" r="8148" b="75200"/>
          <a:stretch/>
        </p:blipFill>
        <p:spPr>
          <a:xfrm>
            <a:off x="5631667" y="100722"/>
            <a:ext cx="387223" cy="431234"/>
          </a:xfrm>
          <a:prstGeom prst="rect">
            <a:avLst/>
          </a:prstGeom>
        </p:spPr>
      </p:pic>
      <p:pic>
        <p:nvPicPr>
          <p:cNvPr id="18" name="19">
            <a:extLst>
              <a:ext uri="{FF2B5EF4-FFF2-40B4-BE49-F238E27FC236}">
                <a16:creationId xmlns:a16="http://schemas.microsoft.com/office/drawing/2014/main" xmlns="" id="{F2B97071-44A1-44AE-AD33-160DD470425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6" t="6693" r="8148" b="75200"/>
          <a:stretch/>
        </p:blipFill>
        <p:spPr>
          <a:xfrm>
            <a:off x="2749908" y="44573"/>
            <a:ext cx="387223" cy="431234"/>
          </a:xfrm>
          <a:prstGeom prst="rect">
            <a:avLst/>
          </a:prstGeom>
        </p:spPr>
      </p:pic>
      <p:pic>
        <p:nvPicPr>
          <p:cNvPr id="19" name="19">
            <a:extLst>
              <a:ext uri="{FF2B5EF4-FFF2-40B4-BE49-F238E27FC236}">
                <a16:creationId xmlns:a16="http://schemas.microsoft.com/office/drawing/2014/main" xmlns="" id="{4AB16FFC-1AE3-4C1A-9DA6-71D0701A4F0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6" t="6693" r="8148" b="75200"/>
          <a:stretch/>
        </p:blipFill>
        <p:spPr>
          <a:xfrm>
            <a:off x="2467949" y="141734"/>
            <a:ext cx="387223" cy="43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164" y="3090716"/>
            <a:ext cx="1909970" cy="19507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9" y="3874736"/>
            <a:ext cx="9144000" cy="1289304"/>
          </a:xfrm>
          <a:prstGeom prst="rect">
            <a:avLst/>
          </a:prstGeom>
        </p:spPr>
      </p:pic>
      <p:pic>
        <p:nvPicPr>
          <p:cNvPr id="15362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xmlns="" id="{C1247633-40D1-49D9-8E2D-D868C0D39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540" y="2059227"/>
            <a:ext cx="1850954" cy="181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>
            <a:hlinkClick r:id="rId8" action="ppaction://hlinksldjump"/>
            <a:extLst>
              <a:ext uri="{FF2B5EF4-FFF2-40B4-BE49-F238E27FC236}">
                <a16:creationId xmlns:a16="http://schemas.microsoft.com/office/drawing/2014/main" xmlns="" id="{453F9D1B-911C-4D10-BB92-36CAE9257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5609" y="976531"/>
            <a:ext cx="2023525" cy="1797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>
            <a:hlinkClick r:id="rId10" action="ppaction://hlinksldjump"/>
            <a:extLst>
              <a:ext uri="{FF2B5EF4-FFF2-40B4-BE49-F238E27FC236}">
                <a16:creationId xmlns:a16="http://schemas.microsoft.com/office/drawing/2014/main" xmlns="" id="{41A51DF1-43D1-47C3-AAAE-8B4BC620B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2507" y="1914469"/>
            <a:ext cx="1783021" cy="181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Text Box 976">
            <a:extLst>
              <a:ext uri="{FF2B5EF4-FFF2-40B4-BE49-F238E27FC236}">
                <a16:creationId xmlns:a16="http://schemas.microsoft.com/office/drawing/2014/main" xmlns="" id="{1E03DE44-2382-49A3-8253-379BE32CE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4928" y="757241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40" y="102068"/>
            <a:ext cx="7374988" cy="145273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65082" y="264376"/>
            <a:ext cx="4799355" cy="64633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75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Quicksand" panose="00000500000000000000" pitchFamily="2" charset="0"/>
              </a:rPr>
              <a:t>HỘP QUÀ BÍ MẬT</a:t>
            </a:r>
          </a:p>
        </p:txBody>
      </p:sp>
      <p:pic>
        <p:nvPicPr>
          <p:cNvPr id="2" name="Picture 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5" y="-15498"/>
            <a:ext cx="920504" cy="9205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362" y="3959653"/>
            <a:ext cx="1165460" cy="1029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5592" y="4021617"/>
            <a:ext cx="1025222" cy="90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24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5833E-6 -3.7037E-7 L 0.00026 -0.0233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3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4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xmlns="" id="{12379421-34E2-43FC-AC4C-37D100CB4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" y="196450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350">
              <a:solidFill>
                <a:srgbClr val="000000"/>
              </a:solidFill>
            </a:endParaRPr>
          </a:p>
        </p:txBody>
      </p:sp>
      <p:pic>
        <p:nvPicPr>
          <p:cNvPr id="7171" name="Picture 30">
            <a:hlinkClick r:id="rId3" action="ppaction://hlinksldjump"/>
            <a:extLst>
              <a:ext uri="{FF2B5EF4-FFF2-40B4-BE49-F238E27FC236}">
                <a16:creationId xmlns:a16="http://schemas.microsoft.com/office/drawing/2014/main" xmlns="" id="{1D3DA8C5-EC47-4350-832B-E77F4EBD3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52707" y="367241"/>
            <a:ext cx="2172620" cy="189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6" name="Picture 19">
            <a:extLst>
              <a:ext uri="{FF2B5EF4-FFF2-40B4-BE49-F238E27FC236}">
                <a16:creationId xmlns:a16="http://schemas.microsoft.com/office/drawing/2014/main" xmlns="" id="{5428F080-262E-459D-B131-F9F79A82B9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4293" y="345917"/>
            <a:ext cx="800100" cy="92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7" name="Rectangle 976">
            <a:extLst>
              <a:ext uri="{FF2B5EF4-FFF2-40B4-BE49-F238E27FC236}">
                <a16:creationId xmlns:a16="http://schemas.microsoft.com/office/drawing/2014/main" xmlns="" id="{29ACDB38-81BD-4956-AF17-7D72F4A8F81B}"/>
              </a:ext>
            </a:extLst>
          </p:cNvPr>
          <p:cNvSpPr/>
          <p:nvPr/>
        </p:nvSpPr>
        <p:spPr>
          <a:xfrm>
            <a:off x="1237829" y="2565186"/>
            <a:ext cx="6602373" cy="1189493"/>
          </a:xfrm>
          <a:prstGeom prst="rect">
            <a:avLst/>
          </a:prstGeom>
          <a:ln w="38100"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  <a:spcAft>
                <a:spcPct val="0"/>
              </a:spcAft>
              <a:defRPr/>
            </a:pPr>
            <a:r>
              <a:rPr lang="en-US" altLang="en-US" sz="54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x 3 = </a:t>
            </a:r>
            <a:endParaRPr lang="vi-VN" altLang="en-US" sz="54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4653"/>
            <a:ext cx="9144000" cy="1312164"/>
          </a:xfrm>
          <a:prstGeom prst="rect">
            <a:avLst/>
          </a:prstGeom>
        </p:spPr>
      </p:pic>
      <p:pic>
        <p:nvPicPr>
          <p:cNvPr id="14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362" y="3959653"/>
            <a:ext cx="1165460" cy="1029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76" y="4021617"/>
            <a:ext cx="1025222" cy="90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4546F27-AFAB-4FA5-B828-656E629656BD}"/>
              </a:ext>
            </a:extLst>
          </p:cNvPr>
          <p:cNvSpPr txBox="1"/>
          <p:nvPr/>
        </p:nvSpPr>
        <p:spPr>
          <a:xfrm>
            <a:off x="5436096" y="2505680"/>
            <a:ext cx="1224136" cy="1189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  <a:spcAft>
                <a:spcPct val="0"/>
              </a:spcAft>
              <a:defRPr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endParaRPr lang="vi-VN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6824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9">
            <a:extLst>
              <a:ext uri="{FF2B5EF4-FFF2-40B4-BE49-F238E27FC236}">
                <a16:creationId xmlns:a16="http://schemas.microsoft.com/office/drawing/2014/main" xmlns="" id="{5428F080-262E-459D-B131-F9F79A82B9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589" y="202660"/>
            <a:ext cx="800100" cy="92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F126B654-47B0-488E-9A39-B5D3F8782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1343" y="202659"/>
            <a:ext cx="1897204" cy="1947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9ACDB38-81BD-4956-AF17-7D72F4A8F81B}"/>
              </a:ext>
            </a:extLst>
          </p:cNvPr>
          <p:cNvSpPr/>
          <p:nvPr/>
        </p:nvSpPr>
        <p:spPr>
          <a:xfrm>
            <a:off x="1270814" y="2414016"/>
            <a:ext cx="6602373" cy="1189493"/>
          </a:xfrm>
          <a:prstGeom prst="rect">
            <a:avLst/>
          </a:prstGeom>
          <a:ln w="38100"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  <a:spcAft>
                <a:spcPct val="0"/>
              </a:spcAft>
              <a:defRPr/>
            </a:pPr>
            <a:r>
              <a:rPr lang="en-US" altLang="en-US" sz="54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: 3 = </a:t>
            </a:r>
            <a:endParaRPr lang="vi-VN" altLang="en-US" sz="54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4653"/>
            <a:ext cx="9144000" cy="1312164"/>
          </a:xfrm>
          <a:prstGeom prst="rect">
            <a:avLst/>
          </a:prstGeom>
        </p:spPr>
      </p:pic>
      <p:pic>
        <p:nvPicPr>
          <p:cNvPr id="14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362" y="3959653"/>
            <a:ext cx="1165460" cy="1029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5592" y="4021617"/>
            <a:ext cx="1025222" cy="90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F8E2A7A-A1FA-4270-A0C5-1BE527364FEE}"/>
              </a:ext>
            </a:extLst>
          </p:cNvPr>
          <p:cNvSpPr txBox="1"/>
          <p:nvPr/>
        </p:nvSpPr>
        <p:spPr>
          <a:xfrm>
            <a:off x="5508104" y="2390369"/>
            <a:ext cx="1224136" cy="1189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  <a:spcAft>
                <a:spcPct val="0"/>
              </a:spcAft>
              <a:defRPr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endParaRPr lang="vi-VN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78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9">
            <a:extLst>
              <a:ext uri="{FF2B5EF4-FFF2-40B4-BE49-F238E27FC236}">
                <a16:creationId xmlns:a16="http://schemas.microsoft.com/office/drawing/2014/main" xmlns="" id="{96F591BE-AB2D-4721-8CD4-187C60EC66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699" y="398572"/>
            <a:ext cx="838200" cy="964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97">
            <a:hlinkClick r:id="rId3" action="ppaction://hlinksldjump"/>
            <a:extLst>
              <a:ext uri="{FF2B5EF4-FFF2-40B4-BE49-F238E27FC236}">
                <a16:creationId xmlns:a16="http://schemas.microsoft.com/office/drawing/2014/main" xmlns="" id="{D4DF9CE8-6073-4823-8EFE-5571E2A29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6579" y="256534"/>
            <a:ext cx="2026808" cy="1942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9ACDB38-81BD-4956-AF17-7D72F4A8F81B}"/>
              </a:ext>
            </a:extLst>
          </p:cNvPr>
          <p:cNvSpPr/>
          <p:nvPr/>
        </p:nvSpPr>
        <p:spPr>
          <a:xfrm>
            <a:off x="1418797" y="2422538"/>
            <a:ext cx="6602373" cy="1189493"/>
          </a:xfrm>
          <a:prstGeom prst="rect">
            <a:avLst/>
          </a:prstGeom>
          <a:ln w="38100"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  <a:spcAft>
                <a:spcPct val="0"/>
              </a:spcAft>
              <a:defRPr/>
            </a:pPr>
            <a:r>
              <a:rPr lang="en-US" altLang="en-US" sz="54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x 2      2 x 5</a:t>
            </a:r>
            <a:endParaRPr lang="vi-VN" altLang="en-US" sz="54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4653"/>
            <a:ext cx="9144000" cy="1312164"/>
          </a:xfrm>
          <a:prstGeom prst="rect">
            <a:avLst/>
          </a:prstGeom>
        </p:spPr>
      </p:pic>
      <p:pic>
        <p:nvPicPr>
          <p:cNvPr id="21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362" y="3959653"/>
            <a:ext cx="1165460" cy="1029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920" y="4047730"/>
            <a:ext cx="1025222" cy="90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AD6DA59-5E7B-4628-8343-C9BC0D54FCFD}"/>
              </a:ext>
            </a:extLst>
          </p:cNvPr>
          <p:cNvSpPr txBox="1"/>
          <p:nvPr/>
        </p:nvSpPr>
        <p:spPr>
          <a:xfrm>
            <a:off x="4107915" y="2462377"/>
            <a:ext cx="1224136" cy="1189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  <a:spcAft>
                <a:spcPct val="0"/>
              </a:spcAft>
              <a:defRPr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endParaRPr lang="vi-VN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98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266" y="179773"/>
            <a:ext cx="1985732" cy="2038922"/>
          </a:xfrm>
          <a:prstGeom prst="rect">
            <a:avLst/>
          </a:prstGeom>
        </p:spPr>
      </p:pic>
      <p:pic>
        <p:nvPicPr>
          <p:cNvPr id="7" name="Picture 19">
            <a:extLst>
              <a:ext uri="{FF2B5EF4-FFF2-40B4-BE49-F238E27FC236}">
                <a16:creationId xmlns:a16="http://schemas.microsoft.com/office/drawing/2014/main" xmlns="" id="{5428F080-262E-459D-B131-F9F79A82B9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931" y="271945"/>
            <a:ext cx="800100" cy="92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9ACDB38-81BD-4956-AF17-7D72F4A8F81B}"/>
              </a:ext>
            </a:extLst>
          </p:cNvPr>
          <p:cNvSpPr/>
          <p:nvPr/>
        </p:nvSpPr>
        <p:spPr>
          <a:xfrm>
            <a:off x="1120946" y="2479461"/>
            <a:ext cx="6602373" cy="1189493"/>
          </a:xfrm>
          <a:prstGeom prst="rect">
            <a:avLst/>
          </a:prstGeom>
          <a:ln w="38100">
            <a:solidFill>
              <a:srgbClr val="FF0000"/>
            </a:solidFill>
            <a:prstDash val="dashDot"/>
          </a:ln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  <a:spcAft>
                <a:spcPct val="0"/>
              </a:spcAft>
              <a:defRPr/>
            </a:pPr>
            <a:r>
              <a:rPr lang="en-US" altLang="en-US" sz="5400" b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: 2      10</a:t>
            </a:r>
            <a:endParaRPr lang="vi-VN" altLang="en-US" sz="54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4653"/>
            <a:ext cx="9144000" cy="1312164"/>
          </a:xfrm>
          <a:prstGeom prst="rect">
            <a:avLst/>
          </a:prstGeom>
        </p:spPr>
      </p:pic>
      <p:pic>
        <p:nvPicPr>
          <p:cNvPr id="17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362" y="3959653"/>
            <a:ext cx="1165460" cy="1029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2698" y="4142916"/>
            <a:ext cx="1039944" cy="91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28608CE-C683-475D-97A3-10309C52F4B0}"/>
              </a:ext>
            </a:extLst>
          </p:cNvPr>
          <p:cNvSpPr txBox="1"/>
          <p:nvPr/>
        </p:nvSpPr>
        <p:spPr>
          <a:xfrm>
            <a:off x="4225569" y="2479461"/>
            <a:ext cx="1224136" cy="1189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lnSpc>
                <a:spcPct val="150000"/>
              </a:lnSpc>
              <a:spcAft>
                <a:spcPct val="0"/>
              </a:spcAft>
              <a:defRPr/>
            </a:pPr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endParaRPr lang="vi-VN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08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8E81AB4-587D-4D7D-8C48-3ABB89F10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2546"/>
            <a:ext cx="9144000" cy="2304256"/>
          </a:xfrm>
          <a:prstGeom prst="rect">
            <a:avLst/>
          </a:prstGeom>
        </p:spPr>
      </p:pic>
      <p:grpSp>
        <p:nvGrpSpPr>
          <p:cNvPr id="3" name="8">
            <a:extLst>
              <a:ext uri="{FF2B5EF4-FFF2-40B4-BE49-F238E27FC236}">
                <a16:creationId xmlns:a16="http://schemas.microsoft.com/office/drawing/2014/main" xmlns="" id="{5492FE6B-BB93-489E-A9A9-48E927C96C3D}"/>
              </a:ext>
            </a:extLst>
          </p:cNvPr>
          <p:cNvGrpSpPr/>
          <p:nvPr/>
        </p:nvGrpSpPr>
        <p:grpSpPr>
          <a:xfrm>
            <a:off x="2152352" y="1851670"/>
            <a:ext cx="5299968" cy="2870207"/>
            <a:chOff x="2178756" y="1295062"/>
            <a:chExt cx="5588000" cy="3446271"/>
          </a:xfrm>
        </p:grpSpPr>
        <p:pic>
          <p:nvPicPr>
            <p:cNvPr id="4" name="4">
              <a:extLst>
                <a:ext uri="{FF2B5EF4-FFF2-40B4-BE49-F238E27FC236}">
                  <a16:creationId xmlns:a16="http://schemas.microsoft.com/office/drawing/2014/main" xmlns="" id="{9E13FD2A-B157-4473-923F-4841AB22E9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27" t="34897" r="15062" b="7820"/>
            <a:stretch/>
          </p:blipFill>
          <p:spPr>
            <a:xfrm>
              <a:off x="2178756" y="1794932"/>
              <a:ext cx="5588000" cy="2946401"/>
            </a:xfrm>
            <a:prstGeom prst="rect">
              <a:avLst/>
            </a:prstGeom>
          </p:spPr>
        </p:pic>
        <p:pic>
          <p:nvPicPr>
            <p:cNvPr id="6" name="5">
              <a:extLst>
                <a:ext uri="{FF2B5EF4-FFF2-40B4-BE49-F238E27FC236}">
                  <a16:creationId xmlns:a16="http://schemas.microsoft.com/office/drawing/2014/main" xmlns="" id="{6C277FA3-7640-45FA-8DEB-3DD9D7949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1295062"/>
              <a:ext cx="1973070" cy="1973070"/>
            </a:xfrm>
            <a:prstGeom prst="rect">
              <a:avLst/>
            </a:prstGeom>
          </p:spPr>
        </p:pic>
        <p:pic>
          <p:nvPicPr>
            <p:cNvPr id="7" name="6">
              <a:extLst>
                <a:ext uri="{FF2B5EF4-FFF2-40B4-BE49-F238E27FC236}">
                  <a16:creationId xmlns:a16="http://schemas.microsoft.com/office/drawing/2014/main" xmlns="" id="{B8C07972-B503-4D00-BE2B-F712FEF95A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78" t="38478" r="37870" b="37870"/>
            <a:stretch/>
          </p:blipFill>
          <p:spPr>
            <a:xfrm>
              <a:off x="4634088" y="2126684"/>
              <a:ext cx="329891" cy="329891"/>
            </a:xfrm>
            <a:prstGeom prst="rect">
              <a:avLst/>
            </a:prstGeom>
          </p:spPr>
        </p:pic>
      </p:grpSp>
      <p:pic>
        <p:nvPicPr>
          <p:cNvPr id="8" name="3">
            <a:extLst>
              <a:ext uri="{FF2B5EF4-FFF2-40B4-BE49-F238E27FC236}">
                <a16:creationId xmlns:a16="http://schemas.microsoft.com/office/drawing/2014/main" xmlns="" id="{F4852225-0F13-4526-81BA-6DE2954553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6" t="71770" r="8149"/>
          <a:stretch/>
        </p:blipFill>
        <p:spPr>
          <a:xfrm>
            <a:off x="971601" y="3835135"/>
            <a:ext cx="6912768" cy="1333065"/>
          </a:xfrm>
          <a:prstGeom prst="rect">
            <a:avLst/>
          </a:prstGeom>
        </p:spPr>
      </p:pic>
      <p:pic>
        <p:nvPicPr>
          <p:cNvPr id="9" name="3">
            <a:extLst>
              <a:ext uri="{FF2B5EF4-FFF2-40B4-BE49-F238E27FC236}">
                <a16:creationId xmlns:a16="http://schemas.microsoft.com/office/drawing/2014/main" xmlns="" id="{1B861B33-AE6D-41B3-9585-4D2625C0E4D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8" t="21865" r="34023" b="21941"/>
          <a:stretch/>
        </p:blipFill>
        <p:spPr>
          <a:xfrm rot="11458889">
            <a:off x="-57981" y="1660251"/>
            <a:ext cx="2696286" cy="25835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0E6F86E-074B-4F1B-BB79-5BE9DC7F5FF7}"/>
              </a:ext>
            </a:extLst>
          </p:cNvPr>
          <p:cNvSpPr txBox="1"/>
          <p:nvPr/>
        </p:nvSpPr>
        <p:spPr>
          <a:xfrm>
            <a:off x="693849" y="2773143"/>
            <a:ext cx="1213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0000CC"/>
                </a:solidFill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TIẾT 1</a:t>
            </a:r>
            <a:endParaRPr lang="zh-CN" altLang="en-US" sz="2400" b="1" dirty="0">
              <a:solidFill>
                <a:srgbClr val="0000CC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09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24357984b4437608ee18cc5b71c8bc1609bc3fd"/>
  <p:tag name="ISPRING_PRESENTATION_TITLE" val="PowerPoint 演示文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64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67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0&quot;/&gt;&lt;/object&gt;&lt;object type=&quot;3&quot; unique_id=&quot;10018&quot;&gt;&lt;property id=&quot;20148&quot; value=&quot;5&quot;/&gt;&lt;property id=&quot;20300&quot; value=&quot;Slide 16&quot;/&gt;&lt;property id=&quot;20307&quot; value=&quot;271&quot;/&gt;&lt;/object&gt;&lt;object type=&quot;3&quot; unique_id=&quot;10019&quot;&gt;&lt;property id=&quot;20148&quot; value=&quot;5&quot;/&gt;&lt;property id=&quot;20300&quot; value=&quot;Slide 17&quot;/&gt;&lt;property id=&quot;20307&quot; value=&quot;272&quot;/&gt;&lt;/object&gt;&lt;object type=&quot;3&quot; unique_id=&quot;10020&quot;&gt;&lt;property id=&quot;20148&quot; value=&quot;5&quot;/&gt;&lt;property id=&quot;20300&quot; value=&quot;Slide 18&quot;/&gt;&lt;property id=&quot;20307&quot; value=&quot;273&quot;/&gt;&lt;/object&gt;&lt;object type=&quot;3&quot; unique_id=&quot;10021&quot;&gt;&lt;property id=&quot;20148&quot; value=&quot;5&quot;/&gt;&lt;property id=&quot;20300&quot; value=&quot;Slide 19&quot;/&gt;&lt;property id=&quot;20307&quot; value=&quot;274&quot;/&gt;&lt;/object&gt;&lt;object type=&quot;3&quot; unique_id=&quot;10022&quot;&gt;&lt;property id=&quot;20148&quot; value=&quot;5&quot;/&gt;&lt;property id=&quot;20300&quot; value=&quot;Slide 20&quot;/&gt;&lt;property id=&quot;20307&quot; value=&quot;275&quot;/&gt;&lt;/object&gt;&lt;/object&gt;&lt;object type=&quot;8&quot; unique_id=&quot;1004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2816</TotalTime>
  <Words>325</Words>
  <Application>Microsoft Office PowerPoint</Application>
  <PresentationFormat>On-screen Show (16:9)</PresentationFormat>
  <Paragraphs>138</Paragraphs>
  <Slides>32</Slides>
  <Notes>16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Times New Roman</vt:lpstr>
      <vt:lpstr>方正粗圆_GBK</vt:lpstr>
      <vt:lpstr>Segoe UI Black</vt:lpstr>
      <vt:lpstr>Calibri</vt:lpstr>
      <vt:lpstr>宋体</vt:lpstr>
      <vt:lpstr>Quicksand</vt:lpstr>
      <vt:lpstr>华文琥珀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liuqian</dc:creator>
  <cp:lastModifiedBy>Windows User</cp:lastModifiedBy>
  <cp:revision>143</cp:revision>
  <dcterms:created xsi:type="dcterms:W3CDTF">2015-10-14T04:09:37Z</dcterms:created>
  <dcterms:modified xsi:type="dcterms:W3CDTF">2024-05-20T08:33:26Z</dcterms:modified>
</cp:coreProperties>
</file>