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8" r:id="rId2"/>
    <p:sldId id="259" r:id="rId3"/>
    <p:sldId id="287" r:id="rId4"/>
    <p:sldId id="288" r:id="rId5"/>
    <p:sldId id="289" r:id="rId6"/>
    <p:sldId id="290" r:id="rId7"/>
    <p:sldId id="292" r:id="rId8"/>
    <p:sldId id="276" r:id="rId9"/>
    <p:sldId id="262" r:id="rId10"/>
    <p:sldId id="277" r:id="rId11"/>
    <p:sldId id="295" r:id="rId12"/>
    <p:sldId id="278" r:id="rId13"/>
    <p:sldId id="293" r:id="rId14"/>
    <p:sldId id="300" r:id="rId15"/>
    <p:sldId id="299" r:id="rId16"/>
    <p:sldId id="265" r:id="rId17"/>
    <p:sldId id="313" r:id="rId18"/>
    <p:sldId id="266" r:id="rId19"/>
    <p:sldId id="279" r:id="rId20"/>
    <p:sldId id="280" r:id="rId21"/>
    <p:sldId id="281" r:id="rId22"/>
    <p:sldId id="263" r:id="rId23"/>
    <p:sldId id="264" r:id="rId24"/>
    <p:sldId id="301" r:id="rId25"/>
    <p:sldId id="267" r:id="rId26"/>
    <p:sldId id="307" r:id="rId27"/>
    <p:sldId id="308" r:id="rId28"/>
    <p:sldId id="309" r:id="rId29"/>
    <p:sldId id="310" r:id="rId30"/>
    <p:sldId id="311" r:id="rId31"/>
    <p:sldId id="275" r:id="rId32"/>
  </p:sldIdLst>
  <p:sldSz cx="9144000" cy="5143500" type="screen16x9"/>
  <p:notesSz cx="6858000" cy="9144000"/>
  <p:embeddedFontLst>
    <p:embeddedFont>
      <p:font typeface="方正粗圆_GBK" charset="-122"/>
      <p:regular r:id="rId34"/>
    </p:embeddedFont>
    <p:embeddedFont>
      <p:font typeface="Segoe UI Black" charset="0"/>
      <p:bold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宋体" pitchFamily="2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4D86"/>
    <a:srgbClr val="FFFFFF"/>
    <a:srgbClr val="ACCE30"/>
    <a:srgbClr val="C9D34D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94660"/>
  </p:normalViewPr>
  <p:slideViewPr>
    <p:cSldViewPr>
      <p:cViewPr varScale="1">
        <p:scale>
          <a:sx n="87" d="100"/>
          <a:sy n="87" d="100"/>
        </p:scale>
        <p:origin x="-786" y="-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90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038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1155-19CE-40E0-8EF1-F2C9F270C2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3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xmlns="" id="{E5585AE4-20B4-4650-92B0-CB5A0C0FB2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1DCB9DE0-7D12-4ACA-A63C-B2679261A245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defRPr/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BE779A99-78D7-4D77-A304-C36062A4D5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D50FDA47-E15E-45A5-B542-A708F6616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07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008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6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.png"/><Relationship Id="rId18" Type="http://schemas.openxmlformats.org/officeDocument/2006/relationships/image" Target="../media/image8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8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microsoft.com/office/2007/relationships/hdphoto" Target="../media/hdphoto4.wdp"/><Relationship Id="rId5" Type="http://schemas.openxmlformats.org/officeDocument/2006/relationships/image" Target="../media/image87.png"/><Relationship Id="rId15" Type="http://schemas.openxmlformats.org/officeDocument/2006/relationships/image" Target="../media/image75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microsoft.com/office/2007/relationships/hdphoto" Target="../media/hdphoto3.wdp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slide" Target="slide28.xml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106.png"/><Relationship Id="rId21" Type="http://schemas.openxmlformats.org/officeDocument/2006/relationships/image" Target="../media/image97.png"/><Relationship Id="rId34" Type="http://schemas.microsoft.com/office/2007/relationships/hdphoto" Target="../media/hdphoto15.wdp"/><Relationship Id="rId42" Type="http://schemas.microsoft.com/office/2007/relationships/hdphoto" Target="../media/hdphoto19.wdp"/><Relationship Id="rId47" Type="http://schemas.openxmlformats.org/officeDocument/2006/relationships/image" Target="../media/image110.png"/><Relationship Id="rId50" Type="http://schemas.microsoft.com/office/2007/relationships/hdphoto" Target="../media/hdphoto23.wdp"/><Relationship Id="rId55" Type="http://schemas.openxmlformats.org/officeDocument/2006/relationships/image" Target="../media/image114.png"/><Relationship Id="rId7" Type="http://schemas.microsoft.com/office/2007/relationships/hdphoto" Target="../media/hdphoto3.wdp"/><Relationship Id="rId12" Type="http://schemas.openxmlformats.org/officeDocument/2006/relationships/slide" Target="slide30.xml"/><Relationship Id="rId17" Type="http://schemas.openxmlformats.org/officeDocument/2006/relationships/image" Target="../media/image95.png"/><Relationship Id="rId25" Type="http://schemas.openxmlformats.org/officeDocument/2006/relationships/image" Target="../media/image99.png"/><Relationship Id="rId33" Type="http://schemas.openxmlformats.org/officeDocument/2006/relationships/image" Target="../media/image103.png"/><Relationship Id="rId38" Type="http://schemas.microsoft.com/office/2007/relationships/hdphoto" Target="../media/hdphoto17.wdp"/><Relationship Id="rId46" Type="http://schemas.microsoft.com/office/2007/relationships/hdphoto" Target="../media/hdphoto21.wdp"/><Relationship Id="rId2" Type="http://schemas.openxmlformats.org/officeDocument/2006/relationships/image" Target="../media/image85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01.png"/><Relationship Id="rId41" Type="http://schemas.openxmlformats.org/officeDocument/2006/relationships/image" Target="../media/image107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slide" Target="slide29.xml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openxmlformats.org/officeDocument/2006/relationships/image" Target="../media/image105.png"/><Relationship Id="rId40" Type="http://schemas.microsoft.com/office/2007/relationships/hdphoto" Target="../media/hdphoto18.wdp"/><Relationship Id="rId45" Type="http://schemas.openxmlformats.org/officeDocument/2006/relationships/image" Target="../media/image109.png"/><Relationship Id="rId53" Type="http://schemas.openxmlformats.org/officeDocument/2006/relationships/image" Target="../media/image113.png"/><Relationship Id="rId5" Type="http://schemas.microsoft.com/office/2007/relationships/hdphoto" Target="../media/hdphoto5.wdp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49" Type="http://schemas.openxmlformats.org/officeDocument/2006/relationships/image" Target="../media/image111.png"/><Relationship Id="rId10" Type="http://schemas.openxmlformats.org/officeDocument/2006/relationships/slide" Target="slide27.xml"/><Relationship Id="rId19" Type="http://schemas.openxmlformats.org/officeDocument/2006/relationships/image" Target="../media/image96.png"/><Relationship Id="rId31" Type="http://schemas.openxmlformats.org/officeDocument/2006/relationships/image" Target="../media/image102.png"/><Relationship Id="rId44" Type="http://schemas.microsoft.com/office/2007/relationships/hdphoto" Target="../media/hdphoto20.wdp"/><Relationship Id="rId52" Type="http://schemas.microsoft.com/office/2007/relationships/hdphoto" Target="../media/hdphoto24.wdp"/><Relationship Id="rId4" Type="http://schemas.openxmlformats.org/officeDocument/2006/relationships/image" Target="../media/image92.png"/><Relationship Id="rId9" Type="http://schemas.microsoft.com/office/2007/relationships/hdphoto" Target="../media/hdphoto4.wdp"/><Relationship Id="rId14" Type="http://schemas.openxmlformats.org/officeDocument/2006/relationships/image" Target="../media/image93.gif"/><Relationship Id="rId22" Type="http://schemas.microsoft.com/office/2007/relationships/hdphoto" Target="../media/hdphoto9.wdp"/><Relationship Id="rId27" Type="http://schemas.openxmlformats.org/officeDocument/2006/relationships/image" Target="../media/image100.png"/><Relationship Id="rId30" Type="http://schemas.microsoft.com/office/2007/relationships/hdphoto" Target="../media/hdphoto13.wdp"/><Relationship Id="rId35" Type="http://schemas.openxmlformats.org/officeDocument/2006/relationships/image" Target="../media/image104.png"/><Relationship Id="rId43" Type="http://schemas.openxmlformats.org/officeDocument/2006/relationships/image" Target="../media/image108.png"/><Relationship Id="rId48" Type="http://schemas.microsoft.com/office/2007/relationships/hdphoto" Target="../media/hdphoto22.wdp"/><Relationship Id="rId56" Type="http://schemas.microsoft.com/office/2007/relationships/hdphoto" Target="../media/hdphoto26.wdp"/><Relationship Id="rId8" Type="http://schemas.openxmlformats.org/officeDocument/2006/relationships/image" Target="../media/image91.png"/><Relationship Id="rId51" Type="http://schemas.openxmlformats.org/officeDocument/2006/relationships/image" Target="../media/image112.png"/><Relationship Id="rId3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png"/><Relationship Id="rId3" Type="http://schemas.openxmlformats.org/officeDocument/2006/relationships/audio" Target="../media/audio2.wav"/><Relationship Id="rId7" Type="http://schemas.openxmlformats.org/officeDocument/2006/relationships/image" Target="../media/image115.png"/><Relationship Id="rId12" Type="http://schemas.openxmlformats.org/officeDocument/2006/relationships/image" Target="../media/image1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microsoft.com/office/2007/relationships/hdphoto" Target="../media/hdphoto28.wdp"/><Relationship Id="rId5" Type="http://schemas.openxmlformats.org/officeDocument/2006/relationships/image" Target="../media/image85.png"/><Relationship Id="rId10" Type="http://schemas.openxmlformats.org/officeDocument/2006/relationships/image" Target="../media/image117.png"/><Relationship Id="rId4" Type="http://schemas.openxmlformats.org/officeDocument/2006/relationships/audio" Target="../media/audio3.wav"/><Relationship Id="rId9" Type="http://schemas.microsoft.com/office/2007/relationships/hdphoto" Target="../media/hdphoto27.wdp"/><Relationship Id="rId1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17.png"/><Relationship Id="rId3" Type="http://schemas.openxmlformats.org/officeDocument/2006/relationships/audio" Target="../media/audio2.wav"/><Relationship Id="rId7" Type="http://schemas.openxmlformats.org/officeDocument/2006/relationships/image" Target="../media/image118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16.png"/><Relationship Id="rId5" Type="http://schemas.openxmlformats.org/officeDocument/2006/relationships/image" Target="../media/image85.png"/><Relationship Id="rId10" Type="http://schemas.openxmlformats.org/officeDocument/2006/relationships/image" Target="../media/image115.png"/><Relationship Id="rId4" Type="http://schemas.openxmlformats.org/officeDocument/2006/relationships/audio" Target="../media/audio3.wav"/><Relationship Id="rId9" Type="http://schemas.openxmlformats.org/officeDocument/2006/relationships/slide" Target="slide26.xml"/><Relationship Id="rId14" Type="http://schemas.microsoft.com/office/2007/relationships/hdphoto" Target="../media/hdphoto2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17.png"/><Relationship Id="rId3" Type="http://schemas.openxmlformats.org/officeDocument/2006/relationships/audio" Target="../media/audio2.wav"/><Relationship Id="rId7" Type="http://schemas.openxmlformats.org/officeDocument/2006/relationships/image" Target="../media/image118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16.png"/><Relationship Id="rId5" Type="http://schemas.openxmlformats.org/officeDocument/2006/relationships/image" Target="../media/image85.png"/><Relationship Id="rId10" Type="http://schemas.openxmlformats.org/officeDocument/2006/relationships/image" Target="../media/image115.png"/><Relationship Id="rId4" Type="http://schemas.openxmlformats.org/officeDocument/2006/relationships/audio" Target="../media/audio3.wav"/><Relationship Id="rId9" Type="http://schemas.openxmlformats.org/officeDocument/2006/relationships/slide" Target="slide26.xml"/><Relationship Id="rId14" Type="http://schemas.microsoft.com/office/2007/relationships/hdphoto" Target="../media/hdphoto2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3" Type="http://schemas.openxmlformats.org/officeDocument/2006/relationships/slide" Target="slide7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gif"/><Relationship Id="rId10" Type="http://schemas.openxmlformats.org/officeDocument/2006/relationships/slide" Target="slide5.xml"/><Relationship Id="rId4" Type="http://schemas.openxmlformats.org/officeDocument/2006/relationships/image" Target="../media/image10.jpg"/><Relationship Id="rId9" Type="http://schemas.openxmlformats.org/officeDocument/2006/relationships/image" Target="../media/image13.png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17.png"/><Relationship Id="rId3" Type="http://schemas.openxmlformats.org/officeDocument/2006/relationships/audio" Target="../media/audio2.wav"/><Relationship Id="rId7" Type="http://schemas.openxmlformats.org/officeDocument/2006/relationships/image" Target="../media/image118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16.png"/><Relationship Id="rId5" Type="http://schemas.openxmlformats.org/officeDocument/2006/relationships/image" Target="../media/image85.png"/><Relationship Id="rId10" Type="http://schemas.openxmlformats.org/officeDocument/2006/relationships/image" Target="../media/image115.png"/><Relationship Id="rId4" Type="http://schemas.openxmlformats.org/officeDocument/2006/relationships/audio" Target="../media/audio3.wav"/><Relationship Id="rId9" Type="http://schemas.openxmlformats.org/officeDocument/2006/relationships/slide" Target="slide26.xml"/><Relationship Id="rId14" Type="http://schemas.microsoft.com/office/2007/relationships/hdphoto" Target="../media/hdphoto2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85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3060276" y="243840"/>
            <a:ext cx="5742432" cy="48996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5496" y="699542"/>
            <a:ext cx="4176464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5574360" y="-92546"/>
            <a:ext cx="3584448" cy="38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1347614"/>
            <a:ext cx="391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4400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041118"/>
            <a:ext cx="2246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 ĐỘNG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6AF79B-9204-409C-98BB-A029080E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41" y="0"/>
            <a:ext cx="2524588" cy="117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3502A4-73EE-43FA-A7FD-26FB6289B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30" y="1563638"/>
            <a:ext cx="8314140" cy="28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4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CCD7D-756C-4AD0-B14B-6892D350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84" y="51470"/>
            <a:ext cx="7986452" cy="4519052"/>
          </a:xfrm>
          <a:prstGeom prst="rect">
            <a:avLst/>
          </a:prstGeom>
        </p:spPr>
      </p:pic>
      <p:pic>
        <p:nvPicPr>
          <p:cNvPr id="6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CC8A20CA-B215-47E3-A3E9-772FB2E2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35646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F6462B05-568C-4D05-87C6-86705280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35645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B575D56A-B89F-40C7-858D-C73DA6E7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36435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5B9339A4-AEC3-452C-83AB-EB4061E3A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99641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631A85-E3F9-4D0A-BB56-5EE7FE80A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585" y="3219822"/>
            <a:ext cx="2941575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6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5588AC-F8E5-4186-AE2D-059B2F38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3477"/>
            <a:ext cx="8640960" cy="492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D337BA-42CB-44CF-9DEC-440F1D45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931790"/>
            <a:ext cx="4770533" cy="876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E80C93-E654-4AC4-B387-E9DAA9613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011910"/>
            <a:ext cx="305588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786096-6567-468C-8F4F-B1D0D6BA8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18285"/>
            <a:ext cx="2437058" cy="4822264"/>
          </a:xfrm>
          <a:prstGeom prst="rect">
            <a:avLst/>
          </a:prstGeom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7E100269-18A3-4F9D-8508-A2CD0C66434B}"/>
              </a:ext>
            </a:extLst>
          </p:cNvPr>
          <p:cNvSpPr/>
          <p:nvPr/>
        </p:nvSpPr>
        <p:spPr>
          <a:xfrm>
            <a:off x="6288978" y="736682"/>
            <a:ext cx="216024" cy="585646"/>
          </a:xfrm>
          <a:prstGeom prst="curvedLeftArrow">
            <a:avLst>
              <a:gd name="adj1" fmla="val 25000"/>
              <a:gd name="adj2" fmla="val 50000"/>
              <a:gd name="adj3" fmla="val 39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457701-4001-4563-9845-F39E849C0D54}"/>
              </a:ext>
            </a:extLst>
          </p:cNvPr>
          <p:cNvSpPr txBox="1"/>
          <p:nvPr/>
        </p:nvSpPr>
        <p:spPr>
          <a:xfrm>
            <a:off x="6505002" y="73668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xmlns="" id="{F781DC54-CCD3-4A47-9EEB-AB3D128B8EBC}"/>
              </a:ext>
            </a:extLst>
          </p:cNvPr>
          <p:cNvSpPr/>
          <p:nvPr/>
        </p:nvSpPr>
        <p:spPr>
          <a:xfrm>
            <a:off x="6293997" y="1240738"/>
            <a:ext cx="216024" cy="585646"/>
          </a:xfrm>
          <a:prstGeom prst="curvedLeftArrow">
            <a:avLst>
              <a:gd name="adj1" fmla="val 25000"/>
              <a:gd name="adj2" fmla="val 50000"/>
              <a:gd name="adj3" fmla="val 39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27D88D-EB07-46FA-BBBE-BEA2EE2A80F3}"/>
              </a:ext>
            </a:extLst>
          </p:cNvPr>
          <p:cNvSpPr txBox="1"/>
          <p:nvPr/>
        </p:nvSpPr>
        <p:spPr>
          <a:xfrm>
            <a:off x="6510021" y="124073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4D7D68-4B65-4758-96F9-1AE4308CBF8C}"/>
              </a:ext>
            </a:extLst>
          </p:cNvPr>
          <p:cNvSpPr/>
          <p:nvPr/>
        </p:nvSpPr>
        <p:spPr>
          <a:xfrm>
            <a:off x="5424882" y="1552055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0576EE-7C8C-46F4-B324-48CE596D3E71}"/>
              </a:ext>
            </a:extLst>
          </p:cNvPr>
          <p:cNvSpPr txBox="1"/>
          <p:nvPr/>
        </p:nvSpPr>
        <p:spPr>
          <a:xfrm>
            <a:off x="5355384" y="1434461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xmlns="" id="{8BEE0AFF-486A-48F5-BBF6-76891D7E18BF}"/>
              </a:ext>
            </a:extLst>
          </p:cNvPr>
          <p:cNvSpPr/>
          <p:nvPr/>
        </p:nvSpPr>
        <p:spPr>
          <a:xfrm>
            <a:off x="6315081" y="1744794"/>
            <a:ext cx="216024" cy="585646"/>
          </a:xfrm>
          <a:prstGeom prst="curvedLeftArrow">
            <a:avLst>
              <a:gd name="adj1" fmla="val 25000"/>
              <a:gd name="adj2" fmla="val 50000"/>
              <a:gd name="adj3" fmla="val 39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F0098C-281D-49F2-A16D-9D1AFA4680A9}"/>
              </a:ext>
            </a:extLst>
          </p:cNvPr>
          <p:cNvSpPr txBox="1"/>
          <p:nvPr/>
        </p:nvSpPr>
        <p:spPr>
          <a:xfrm>
            <a:off x="6531105" y="174479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AA3DE3-E36B-406E-AE60-9883DBDAF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4" y="51470"/>
            <a:ext cx="3665538" cy="396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D70ABF-DE2F-4A43-B9B0-74DDB6F9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1509998"/>
            <a:ext cx="2032787" cy="2730978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xmlns="" id="{0DF7569C-3ADD-4BF3-9ABB-FE7693A2CD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9" r="58933"/>
          <a:stretch/>
        </p:blipFill>
        <p:spPr>
          <a:xfrm>
            <a:off x="209970" y="3339438"/>
            <a:ext cx="1916864" cy="1804062"/>
          </a:xfrm>
          <a:prstGeom prst="rect">
            <a:avLst/>
          </a:prstGeom>
        </p:spPr>
      </p:pic>
      <p:pic>
        <p:nvPicPr>
          <p:cNvPr id="14" name="3">
            <a:extLst>
              <a:ext uri="{FF2B5EF4-FFF2-40B4-BE49-F238E27FC236}">
                <a16:creationId xmlns:a16="http://schemas.microsoft.com/office/drawing/2014/main" xmlns="" id="{05C3A083-874D-4800-8995-53EF9F001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0" r="33333"/>
          <a:stretch/>
        </p:blipFill>
        <p:spPr>
          <a:xfrm>
            <a:off x="-5845" y="4092492"/>
            <a:ext cx="3111793" cy="1051008"/>
          </a:xfrm>
          <a:prstGeom prst="rect">
            <a:avLst/>
          </a:prstGeom>
        </p:spPr>
      </p:pic>
      <p:pic>
        <p:nvPicPr>
          <p:cNvPr id="19" name="7">
            <a:extLst>
              <a:ext uri="{FF2B5EF4-FFF2-40B4-BE49-F238E27FC236}">
                <a16:creationId xmlns:a16="http://schemas.microsoft.com/office/drawing/2014/main" xmlns="" id="{4E752786-81A8-4EDF-AFB9-FF23B8CC58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475144" y="699529"/>
            <a:ext cx="1074907" cy="791415"/>
          </a:xfrm>
          <a:prstGeom prst="rect">
            <a:avLst/>
          </a:prstGeom>
        </p:spPr>
      </p:pic>
      <p:pic>
        <p:nvPicPr>
          <p:cNvPr id="21" name="6">
            <a:extLst>
              <a:ext uri="{FF2B5EF4-FFF2-40B4-BE49-F238E27FC236}">
                <a16:creationId xmlns:a16="http://schemas.microsoft.com/office/drawing/2014/main" xmlns="" id="{DB32837F-EDD3-47DA-BC6D-A7715710DD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949057" y="1007225"/>
            <a:ext cx="402336" cy="1127760"/>
          </a:xfrm>
          <a:prstGeom prst="rect">
            <a:avLst/>
          </a:prstGeom>
        </p:spPr>
      </p:pic>
      <p:pic>
        <p:nvPicPr>
          <p:cNvPr id="22" name="7">
            <a:extLst>
              <a:ext uri="{FF2B5EF4-FFF2-40B4-BE49-F238E27FC236}">
                <a16:creationId xmlns:a16="http://schemas.microsoft.com/office/drawing/2014/main" xmlns="" id="{4B3836AA-18F1-4906-BE6B-4AF895F43D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2067909" y="1687261"/>
            <a:ext cx="873572" cy="643179"/>
          </a:xfrm>
          <a:prstGeom prst="rect">
            <a:avLst/>
          </a:prstGeom>
        </p:spPr>
      </p:pic>
      <p:pic>
        <p:nvPicPr>
          <p:cNvPr id="23" name="6">
            <a:extLst>
              <a:ext uri="{FF2B5EF4-FFF2-40B4-BE49-F238E27FC236}">
                <a16:creationId xmlns:a16="http://schemas.microsoft.com/office/drawing/2014/main" xmlns="" id="{FBAF1830-AB18-4464-A448-631AD5CE3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2438168" y="1918413"/>
            <a:ext cx="326976" cy="9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0" grpId="0" animBg="1"/>
      <p:bldP spid="15" grpId="0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5292080" y="2402814"/>
            <a:ext cx="3851920" cy="2740685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848440" y="113834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5E62A8-0E6F-4D30-9B89-3A04B39A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3" y="51470"/>
            <a:ext cx="5400601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17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848439" y="75976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1B76C7-E795-4292-9FFA-52001DB32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942" y="160618"/>
            <a:ext cx="2437058" cy="4822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AA1D01E-5643-4C2C-991C-ADA6783E4057}"/>
              </a:ext>
            </a:extLst>
          </p:cNvPr>
          <p:cNvSpPr/>
          <p:nvPr/>
        </p:nvSpPr>
        <p:spPr>
          <a:xfrm>
            <a:off x="3652377" y="158157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AAD085-613D-4080-84DA-B9C528AE804D}"/>
              </a:ext>
            </a:extLst>
          </p:cNvPr>
          <p:cNvSpPr txBox="1"/>
          <p:nvPr/>
        </p:nvSpPr>
        <p:spPr>
          <a:xfrm>
            <a:off x="3610042" y="1393955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81D1199-A028-4CA8-8B06-BC86EEF07DD1}"/>
              </a:ext>
            </a:extLst>
          </p:cNvPr>
          <p:cNvSpPr/>
          <p:nvPr/>
        </p:nvSpPr>
        <p:spPr>
          <a:xfrm>
            <a:off x="3635445" y="2025015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99BEE4-38FE-40C0-AFB0-90AE8105F757}"/>
              </a:ext>
            </a:extLst>
          </p:cNvPr>
          <p:cNvSpPr txBox="1"/>
          <p:nvPr/>
        </p:nvSpPr>
        <p:spPr>
          <a:xfrm>
            <a:off x="3593110" y="1837398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54966CF-B365-40BB-B52E-0B80CC5301E6}"/>
              </a:ext>
            </a:extLst>
          </p:cNvPr>
          <p:cNvSpPr/>
          <p:nvPr/>
        </p:nvSpPr>
        <p:spPr>
          <a:xfrm>
            <a:off x="3658175" y="243352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0453FC-6A09-46C9-A167-5B54F5B70B56}"/>
              </a:ext>
            </a:extLst>
          </p:cNvPr>
          <p:cNvSpPr/>
          <p:nvPr/>
        </p:nvSpPr>
        <p:spPr>
          <a:xfrm>
            <a:off x="3677780" y="2853127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E80D0C-C7FA-4558-816B-F89E9212B29B}"/>
              </a:ext>
            </a:extLst>
          </p:cNvPr>
          <p:cNvSpPr/>
          <p:nvPr/>
        </p:nvSpPr>
        <p:spPr>
          <a:xfrm>
            <a:off x="3677780" y="3291239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1486E6-BFDD-41BF-9023-3060F7BFEEE3}"/>
              </a:ext>
            </a:extLst>
          </p:cNvPr>
          <p:cNvSpPr/>
          <p:nvPr/>
        </p:nvSpPr>
        <p:spPr>
          <a:xfrm>
            <a:off x="3677780" y="3699746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6BD228-FF7C-4D08-80A8-90461D2C2B53}"/>
              </a:ext>
            </a:extLst>
          </p:cNvPr>
          <p:cNvSpPr/>
          <p:nvPr/>
        </p:nvSpPr>
        <p:spPr>
          <a:xfrm>
            <a:off x="3677780" y="4159815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EFAF99-EBF4-46F4-8E1E-0120775267CD}"/>
              </a:ext>
            </a:extLst>
          </p:cNvPr>
          <p:cNvSpPr txBox="1"/>
          <p:nvPr/>
        </p:nvSpPr>
        <p:spPr>
          <a:xfrm>
            <a:off x="3588454" y="2255365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4806301-334C-413F-B4FD-018858C6E65C}"/>
              </a:ext>
            </a:extLst>
          </p:cNvPr>
          <p:cNvSpPr txBox="1"/>
          <p:nvPr/>
        </p:nvSpPr>
        <p:spPr>
          <a:xfrm>
            <a:off x="3583798" y="2702211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73BE971-91E9-499C-9C4E-061B74867F69}"/>
              </a:ext>
            </a:extLst>
          </p:cNvPr>
          <p:cNvSpPr txBox="1"/>
          <p:nvPr/>
        </p:nvSpPr>
        <p:spPr>
          <a:xfrm>
            <a:off x="3583798" y="3107847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E8B760-6E7D-4DE8-8DAF-4D93603321AE}"/>
              </a:ext>
            </a:extLst>
          </p:cNvPr>
          <p:cNvSpPr txBox="1"/>
          <p:nvPr/>
        </p:nvSpPr>
        <p:spPr>
          <a:xfrm>
            <a:off x="3610042" y="3502571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023FDA-078D-4B5D-ABDC-35288CA63051}"/>
              </a:ext>
            </a:extLst>
          </p:cNvPr>
          <p:cNvSpPr txBox="1"/>
          <p:nvPr/>
        </p:nvSpPr>
        <p:spPr>
          <a:xfrm>
            <a:off x="3640096" y="3953961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644528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632417" y="113832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9A7D77F-EE79-4FDD-8035-82FB8873B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96589"/>
            <a:ext cx="2437058" cy="482226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862C157-7767-40EC-B691-0738652CE3AD}"/>
              </a:ext>
            </a:extLst>
          </p:cNvPr>
          <p:cNvSpPr/>
          <p:nvPr/>
        </p:nvSpPr>
        <p:spPr>
          <a:xfrm>
            <a:off x="4001203" y="1717543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5E5FDF2-9583-4F51-A941-E7E5B64FCAEC}"/>
              </a:ext>
            </a:extLst>
          </p:cNvPr>
          <p:cNvSpPr txBox="1"/>
          <p:nvPr/>
        </p:nvSpPr>
        <p:spPr>
          <a:xfrm>
            <a:off x="3958868" y="1529926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4E43FB-165A-4754-9335-AE133FCAD164}"/>
              </a:ext>
            </a:extLst>
          </p:cNvPr>
          <p:cNvSpPr/>
          <p:nvPr/>
        </p:nvSpPr>
        <p:spPr>
          <a:xfrm>
            <a:off x="3984271" y="2160986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A6F240-F2D5-451C-A2E6-A931B418C9E6}"/>
              </a:ext>
            </a:extLst>
          </p:cNvPr>
          <p:cNvSpPr txBox="1"/>
          <p:nvPr/>
        </p:nvSpPr>
        <p:spPr>
          <a:xfrm>
            <a:off x="3941936" y="1973369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7666666-C27E-4D61-93B0-ECE329BCC3D4}"/>
              </a:ext>
            </a:extLst>
          </p:cNvPr>
          <p:cNvSpPr/>
          <p:nvPr/>
        </p:nvSpPr>
        <p:spPr>
          <a:xfrm>
            <a:off x="4007001" y="2569493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426379B-D6D6-45EB-A92F-D4E7356AB06A}"/>
              </a:ext>
            </a:extLst>
          </p:cNvPr>
          <p:cNvSpPr txBox="1"/>
          <p:nvPr/>
        </p:nvSpPr>
        <p:spPr>
          <a:xfrm>
            <a:off x="3964666" y="2381876"/>
            <a:ext cx="67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2FABB21-4F69-419A-BB02-A65785CFF9D6}"/>
              </a:ext>
            </a:extLst>
          </p:cNvPr>
          <p:cNvSpPr/>
          <p:nvPr/>
        </p:nvSpPr>
        <p:spPr>
          <a:xfrm>
            <a:off x="4026606" y="298909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2ACD9E7-9F28-470D-8E38-ACB61C9B8DEF}"/>
              </a:ext>
            </a:extLst>
          </p:cNvPr>
          <p:cNvSpPr txBox="1"/>
          <p:nvPr/>
        </p:nvSpPr>
        <p:spPr>
          <a:xfrm>
            <a:off x="3984270" y="2801481"/>
            <a:ext cx="73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775690E-8540-4F86-A1DF-EF9872B0A270}"/>
              </a:ext>
            </a:extLst>
          </p:cNvPr>
          <p:cNvSpPr/>
          <p:nvPr/>
        </p:nvSpPr>
        <p:spPr>
          <a:xfrm>
            <a:off x="4026606" y="3427210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6C89EF9-D217-4E08-98BD-FE1B6ED09193}"/>
              </a:ext>
            </a:extLst>
          </p:cNvPr>
          <p:cNvSpPr txBox="1"/>
          <p:nvPr/>
        </p:nvSpPr>
        <p:spPr>
          <a:xfrm>
            <a:off x="3984270" y="3239593"/>
            <a:ext cx="67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850175A-6097-43EE-85A9-C3113E948D2C}"/>
              </a:ext>
            </a:extLst>
          </p:cNvPr>
          <p:cNvSpPr/>
          <p:nvPr/>
        </p:nvSpPr>
        <p:spPr>
          <a:xfrm>
            <a:off x="4026606" y="3835717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5573735-A4D4-4B25-B84F-84773E31314B}"/>
              </a:ext>
            </a:extLst>
          </p:cNvPr>
          <p:cNvSpPr txBox="1"/>
          <p:nvPr/>
        </p:nvSpPr>
        <p:spPr>
          <a:xfrm>
            <a:off x="3984270" y="3648100"/>
            <a:ext cx="67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B13B49B-5ABF-4ACD-A882-6DE0C51A387C}"/>
              </a:ext>
            </a:extLst>
          </p:cNvPr>
          <p:cNvSpPr/>
          <p:nvPr/>
        </p:nvSpPr>
        <p:spPr>
          <a:xfrm>
            <a:off x="4026606" y="4295786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AF8A2E8-032E-4C49-8321-EB6C3FC4BC62}"/>
              </a:ext>
            </a:extLst>
          </p:cNvPr>
          <p:cNvSpPr txBox="1"/>
          <p:nvPr/>
        </p:nvSpPr>
        <p:spPr>
          <a:xfrm>
            <a:off x="3984271" y="4108169"/>
            <a:ext cx="73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105B44E-E405-4FD3-A4C8-C5DD60A9FE71}"/>
              </a:ext>
            </a:extLst>
          </p:cNvPr>
          <p:cNvSpPr txBox="1"/>
          <p:nvPr/>
        </p:nvSpPr>
        <p:spPr>
          <a:xfrm>
            <a:off x="-112839" y="1538707"/>
            <a:ext cx="2761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 thuộc bảng nhân 3</a:t>
            </a:r>
          </a:p>
        </p:txBody>
      </p:sp>
      <p:pic>
        <p:nvPicPr>
          <p:cNvPr id="47" name="3">
            <a:extLst>
              <a:ext uri="{FF2B5EF4-FFF2-40B4-BE49-F238E27FC236}">
                <a16:creationId xmlns:a16="http://schemas.microsoft.com/office/drawing/2014/main" xmlns="" id="{0D4D6C98-78E3-47B7-BFD1-C0FC262335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10227" y="1317228"/>
            <a:ext cx="1316410" cy="1261369"/>
          </a:xfrm>
          <a:prstGeom prst="rect">
            <a:avLst/>
          </a:prstGeom>
        </p:spPr>
      </p:pic>
      <p:pic>
        <p:nvPicPr>
          <p:cNvPr id="48" name="3">
            <a:extLst>
              <a:ext uri="{FF2B5EF4-FFF2-40B4-BE49-F238E27FC236}">
                <a16:creationId xmlns:a16="http://schemas.microsoft.com/office/drawing/2014/main" xmlns="" id="{2616643F-B62E-46EB-B9CD-F8547460FF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55787" y="2074357"/>
            <a:ext cx="1316410" cy="1261369"/>
          </a:xfrm>
          <a:prstGeom prst="rect">
            <a:avLst/>
          </a:prstGeom>
        </p:spPr>
      </p:pic>
      <p:pic>
        <p:nvPicPr>
          <p:cNvPr id="49" name="3">
            <a:extLst>
              <a:ext uri="{FF2B5EF4-FFF2-40B4-BE49-F238E27FC236}">
                <a16:creationId xmlns:a16="http://schemas.microsoft.com/office/drawing/2014/main" xmlns="" id="{0DEE858A-02F8-4950-9538-311163492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52147" y="2807153"/>
            <a:ext cx="1316410" cy="1261369"/>
          </a:xfrm>
          <a:prstGeom prst="rect">
            <a:avLst/>
          </a:prstGeom>
        </p:spPr>
      </p:pic>
      <p:pic>
        <p:nvPicPr>
          <p:cNvPr id="50" name="3">
            <a:extLst>
              <a:ext uri="{FF2B5EF4-FFF2-40B4-BE49-F238E27FC236}">
                <a16:creationId xmlns:a16="http://schemas.microsoft.com/office/drawing/2014/main" xmlns="" id="{6692D214-FC64-4F0B-A999-887E2834F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38544" y="3533012"/>
            <a:ext cx="1316410" cy="12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44312" y="-6763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46A6BF88-B950-433F-8FD8-C10FAF1BA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476" y="-316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xmlns="" id="{B971FF43-01F9-4B49-AFF8-6DAC69293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026" y="-316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85B0E398-3D56-46C8-9869-40E735DDB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826" y="-3160"/>
            <a:ext cx="585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=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F59D07AC-3AD8-48D6-8ABF-64628532D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226" y="-316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xmlns="" id="{E1A2E069-B680-4CA1-9120-615F9EEB5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45404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C9EDA4DF-B342-44ED-AA2E-E74688232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576" y="45404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xmlns="" id="{9A5EEF1F-2CB6-4B43-AAF9-26246FF6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376" y="45404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=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xmlns="" id="{0753DD21-8DF7-4CEC-9734-6B1EDB6A1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45404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xmlns="" id="{2AD08664-6441-4CD7-A241-4D15A4AE5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911240"/>
            <a:ext cx="1195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 x  3 =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xmlns="" id="{82D7DC4D-46C0-425D-8E03-B3DA181F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9112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xmlns="" id="{EB7AFC60-C15C-46C0-A099-4D054E67F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576" y="1368440"/>
            <a:ext cx="19812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4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5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6 = 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7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8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9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10 =</a:t>
            </a:r>
          </a:p>
        </p:txBody>
      </p:sp>
      <p:sp>
        <p:nvSpPr>
          <p:cNvPr id="46" name="Text Box 22">
            <a:extLst>
              <a:ext uri="{FF2B5EF4-FFF2-40B4-BE49-F238E27FC236}">
                <a16:creationId xmlns:a16="http://schemas.microsoft.com/office/drawing/2014/main" xmlns="" id="{B6583E29-157E-4213-98BA-FBB1F24E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13684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</a:p>
        </p:txBody>
      </p:sp>
      <p:sp>
        <p:nvSpPr>
          <p:cNvPr id="47" name="Text Box 23">
            <a:extLst>
              <a:ext uri="{FF2B5EF4-FFF2-40B4-BE49-F238E27FC236}">
                <a16:creationId xmlns:a16="http://schemas.microsoft.com/office/drawing/2014/main" xmlns="" id="{B43BD006-CF0C-4FA1-B841-31D610EEE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19018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</a:p>
        </p:txBody>
      </p:sp>
      <p:sp>
        <p:nvSpPr>
          <p:cNvPr id="48" name="Text Box 24">
            <a:extLst>
              <a:ext uri="{FF2B5EF4-FFF2-40B4-BE49-F238E27FC236}">
                <a16:creationId xmlns:a16="http://schemas.microsoft.com/office/drawing/2014/main" xmlns="" id="{57008568-9AF7-4921-8082-DDEE9CE46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24352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xmlns="" id="{DC41D3F5-AEF3-4CC0-8920-AB052AE1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29686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21</a:t>
            </a:r>
          </a:p>
        </p:txBody>
      </p:sp>
      <p:sp>
        <p:nvSpPr>
          <p:cNvPr id="50" name="Text Box 26">
            <a:extLst>
              <a:ext uri="{FF2B5EF4-FFF2-40B4-BE49-F238E27FC236}">
                <a16:creationId xmlns:a16="http://schemas.microsoft.com/office/drawing/2014/main" xmlns="" id="{B9C07511-EE97-4FB4-877F-8A6F0A551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35020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24</a:t>
            </a:r>
          </a:p>
        </p:txBody>
      </p:sp>
      <p:sp>
        <p:nvSpPr>
          <p:cNvPr id="51" name="Text Box 27">
            <a:extLst>
              <a:ext uri="{FF2B5EF4-FFF2-40B4-BE49-F238E27FC236}">
                <a16:creationId xmlns:a16="http://schemas.microsoft.com/office/drawing/2014/main" xmlns="" id="{38108E80-0315-4800-895D-3F595F0B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40989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27</a:t>
            </a:r>
          </a:p>
        </p:txBody>
      </p:sp>
      <p:sp>
        <p:nvSpPr>
          <p:cNvPr id="52" name="Text Box 28">
            <a:extLst>
              <a:ext uri="{FF2B5EF4-FFF2-40B4-BE49-F238E27FC236}">
                <a16:creationId xmlns:a16="http://schemas.microsoft.com/office/drawing/2014/main" xmlns="" id="{0A388BFA-8252-4A19-83D4-EB4099E7E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464504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</a:t>
            </a:r>
          </a:p>
        </p:txBody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xmlns="" id="{F98D513B-03A2-48EC-8D0B-3C965569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226" y="-316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Rectangle 30">
            <a:extLst>
              <a:ext uri="{FF2B5EF4-FFF2-40B4-BE49-F238E27FC236}">
                <a16:creationId xmlns:a16="http://schemas.microsoft.com/office/drawing/2014/main" xmlns="" id="{86B545F3-3DA9-46DE-B487-CD76D8E94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40354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Rectangle 31">
            <a:extLst>
              <a:ext uri="{FF2B5EF4-FFF2-40B4-BE49-F238E27FC236}">
                <a16:creationId xmlns:a16="http://schemas.microsoft.com/office/drawing/2014/main" xmlns="" id="{C2AEC01F-A216-4488-AC7F-C11AA49AE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9112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xmlns="" id="{083D7C7A-3FDA-4541-BC7F-613F2D4EE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976" y="24352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Rectangle 33">
            <a:extLst>
              <a:ext uri="{FF2B5EF4-FFF2-40B4-BE49-F238E27FC236}">
                <a16:creationId xmlns:a16="http://schemas.microsoft.com/office/drawing/2014/main" xmlns="" id="{1F8F4693-D334-4F04-800C-6EEEAE909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976" y="13684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Rectangle 34">
            <a:extLst>
              <a:ext uri="{FF2B5EF4-FFF2-40B4-BE49-F238E27FC236}">
                <a16:creationId xmlns:a16="http://schemas.microsoft.com/office/drawing/2014/main" xmlns="" id="{DE688B59-56A5-4CF0-ACC6-5B469392B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35020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Rectangle 35">
            <a:extLst>
              <a:ext uri="{FF2B5EF4-FFF2-40B4-BE49-F238E27FC236}">
                <a16:creationId xmlns:a16="http://schemas.microsoft.com/office/drawing/2014/main" xmlns="" id="{128BF669-29D0-4F6D-A0E7-B71096321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176" y="465456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Rectangle 36">
            <a:extLst>
              <a:ext uri="{FF2B5EF4-FFF2-40B4-BE49-F238E27FC236}">
                <a16:creationId xmlns:a16="http://schemas.microsoft.com/office/drawing/2014/main" xmlns="" id="{2C51694D-29C9-4634-8BC3-7097232E0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4540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" name="Rectangle 37">
            <a:extLst>
              <a:ext uri="{FF2B5EF4-FFF2-40B4-BE49-F238E27FC236}">
                <a16:creationId xmlns:a16="http://schemas.microsoft.com/office/drawing/2014/main" xmlns="" id="{CDBD5C4E-E259-45A0-928C-860CFD0A3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19780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xmlns="" id="{DEBD9607-2E13-4D79-A0B0-F8FF2FFE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29686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3" name="Picture 100" descr="hoa2">
            <a:extLst>
              <a:ext uri="{FF2B5EF4-FFF2-40B4-BE49-F238E27FC236}">
                <a16:creationId xmlns:a16="http://schemas.microsoft.com/office/drawing/2014/main" xmlns="" id="{BE6D96A6-FCFE-46EB-B6D7-E0DEB1FA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4976" y="971376"/>
            <a:ext cx="381000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102" descr="hoa2">
            <a:extLst>
              <a:ext uri="{FF2B5EF4-FFF2-40B4-BE49-F238E27FC236}">
                <a16:creationId xmlns:a16="http://schemas.microsoft.com/office/drawing/2014/main" xmlns="" id="{808B9745-2449-4FF3-8CEB-B3734351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587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03" descr="hoa2">
            <a:extLst>
              <a:ext uri="{FF2B5EF4-FFF2-40B4-BE49-F238E27FC236}">
                <a16:creationId xmlns:a16="http://schemas.microsoft.com/office/drawing/2014/main" xmlns="" id="{B24DD38E-70ED-415F-8BAC-25887216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2444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04" descr="hoa2">
            <a:extLst>
              <a:ext uri="{FF2B5EF4-FFF2-40B4-BE49-F238E27FC236}">
                <a16:creationId xmlns:a16="http://schemas.microsoft.com/office/drawing/2014/main" xmlns="" id="{9050022E-881E-4FD4-BD42-6DCE0ED4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197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05" descr="hoa2">
            <a:extLst>
              <a:ext uri="{FF2B5EF4-FFF2-40B4-BE49-F238E27FC236}">
                <a16:creationId xmlns:a16="http://schemas.microsoft.com/office/drawing/2014/main" xmlns="" id="{925C71B8-B001-4D24-8F71-A4D5E306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539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06" descr="hoa2">
            <a:extLst>
              <a:ext uri="{FF2B5EF4-FFF2-40B4-BE49-F238E27FC236}">
                <a16:creationId xmlns:a16="http://schemas.microsoft.com/office/drawing/2014/main" xmlns="" id="{F6CCFD9F-AF54-41F4-812B-2CDD2389D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76" y="920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07" descr="hoa2">
            <a:extLst>
              <a:ext uri="{FF2B5EF4-FFF2-40B4-BE49-F238E27FC236}">
                <a16:creationId xmlns:a16="http://schemas.microsoft.com/office/drawing/2014/main" xmlns="" id="{7BC91518-652A-4327-A984-E204AB30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9" y="3624278"/>
            <a:ext cx="381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08" descr="hoa2">
            <a:extLst>
              <a:ext uri="{FF2B5EF4-FFF2-40B4-BE49-F238E27FC236}">
                <a16:creationId xmlns:a16="http://schemas.microsoft.com/office/drawing/2014/main" xmlns="" id="{EDE172E1-10DB-4E3F-B6DD-9DEDF5CB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76" y="25209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09" descr="hoa2">
            <a:extLst>
              <a:ext uri="{FF2B5EF4-FFF2-40B4-BE49-F238E27FC236}">
                <a16:creationId xmlns:a16="http://schemas.microsoft.com/office/drawing/2014/main" xmlns="" id="{EE4D88C4-9BDF-4CDF-B6E1-02890896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76" y="4197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10" descr="hoa2">
            <a:extLst>
              <a:ext uri="{FF2B5EF4-FFF2-40B4-BE49-F238E27FC236}">
                <a16:creationId xmlns:a16="http://schemas.microsoft.com/office/drawing/2014/main" xmlns="" id="{FBF0EC4C-D38B-403B-B82E-B824A20F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054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11" descr="hoa2">
            <a:extLst>
              <a:ext uri="{FF2B5EF4-FFF2-40B4-BE49-F238E27FC236}">
                <a16:creationId xmlns:a16="http://schemas.microsoft.com/office/drawing/2014/main" xmlns="" id="{53E51051-82B5-422C-8000-E07185B1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654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12" descr="hoa2">
            <a:extLst>
              <a:ext uri="{FF2B5EF4-FFF2-40B4-BE49-F238E27FC236}">
                <a16:creationId xmlns:a16="http://schemas.microsoft.com/office/drawing/2014/main" xmlns="" id="{1C070888-86B6-433D-A842-CA36E097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01" y="14541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13" descr="hoa2">
            <a:extLst>
              <a:ext uri="{FF2B5EF4-FFF2-40B4-BE49-F238E27FC236}">
                <a16:creationId xmlns:a16="http://schemas.microsoft.com/office/drawing/2014/main" xmlns="" id="{56D82B30-1F95-41CF-BB2D-EA8577DF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1987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14" descr="hoa2">
            <a:extLst>
              <a:ext uri="{FF2B5EF4-FFF2-40B4-BE49-F238E27FC236}">
                <a16:creationId xmlns:a16="http://schemas.microsoft.com/office/drawing/2014/main" xmlns="" id="{8C180B85-3200-4B27-8053-2E9C3259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654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15" descr="hoa2">
            <a:extLst>
              <a:ext uri="{FF2B5EF4-FFF2-40B4-BE49-F238E27FC236}">
                <a16:creationId xmlns:a16="http://schemas.microsoft.com/office/drawing/2014/main" xmlns="" id="{FD63611F-4CCA-4217-9460-0F8ED719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197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16" descr="hoa2">
            <a:extLst>
              <a:ext uri="{FF2B5EF4-FFF2-40B4-BE49-F238E27FC236}">
                <a16:creationId xmlns:a16="http://schemas.microsoft.com/office/drawing/2014/main" xmlns="" id="{7F960AFE-88B8-45F0-A60C-4CFD6C4D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587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17" descr="hoa2">
            <a:extLst>
              <a:ext uri="{FF2B5EF4-FFF2-40B4-BE49-F238E27FC236}">
                <a16:creationId xmlns:a16="http://schemas.microsoft.com/office/drawing/2014/main" xmlns="" id="{7A7E1C98-B3B9-46C3-AC34-77A5E30E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059608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18" descr="hoa2">
            <a:extLst>
              <a:ext uri="{FF2B5EF4-FFF2-40B4-BE49-F238E27FC236}">
                <a16:creationId xmlns:a16="http://schemas.microsoft.com/office/drawing/2014/main" xmlns="" id="{AD2F1CFA-95A7-47EC-BE96-41051910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2444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19" descr="hoa2">
            <a:extLst>
              <a:ext uri="{FF2B5EF4-FFF2-40B4-BE49-F238E27FC236}">
                <a16:creationId xmlns:a16="http://schemas.microsoft.com/office/drawing/2014/main" xmlns="" id="{DA553D0E-3A29-429B-A300-C9EBFBA5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1987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20" descr="hoa2">
            <a:extLst>
              <a:ext uri="{FF2B5EF4-FFF2-40B4-BE49-F238E27FC236}">
                <a16:creationId xmlns:a16="http://schemas.microsoft.com/office/drawing/2014/main" xmlns="" id="{9B1044E2-5FCA-4954-9591-3E431D4F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14541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1" descr="hoa2">
            <a:extLst>
              <a:ext uri="{FF2B5EF4-FFF2-40B4-BE49-F238E27FC236}">
                <a16:creationId xmlns:a16="http://schemas.microsoft.com/office/drawing/2014/main" xmlns="" id="{B1DF2D1A-A366-4D0F-A1F3-1B16C462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9969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22" descr="hoa2">
            <a:extLst>
              <a:ext uri="{FF2B5EF4-FFF2-40B4-BE49-F238E27FC236}">
                <a16:creationId xmlns:a16="http://schemas.microsoft.com/office/drawing/2014/main" xmlns="" id="{ED30AA7D-DA3B-4980-A434-E14705AA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539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23" descr="hoa2">
            <a:extLst>
              <a:ext uri="{FF2B5EF4-FFF2-40B4-BE49-F238E27FC236}">
                <a16:creationId xmlns:a16="http://schemas.microsoft.com/office/drawing/2014/main" xmlns="" id="{0ED5F3DD-15FF-4C6F-8C74-C029A68D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82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3">
            <a:extLst>
              <a:ext uri="{FF2B5EF4-FFF2-40B4-BE49-F238E27FC236}">
                <a16:creationId xmlns:a16="http://schemas.microsoft.com/office/drawing/2014/main" xmlns="" id="{5980F865-5E1F-43F5-B66C-7B70E6312F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8110794" y="71451"/>
            <a:ext cx="954808" cy="91488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F7F84D0-488B-45DC-92E8-EFD916B0854D}"/>
              </a:ext>
            </a:extLst>
          </p:cNvPr>
          <p:cNvSpPr txBox="1"/>
          <p:nvPr/>
        </p:nvSpPr>
        <p:spPr>
          <a:xfrm>
            <a:off x="4460776" y="105485"/>
            <a:ext cx="3028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 thuộc bảng nhân 3</a:t>
            </a:r>
          </a:p>
        </p:txBody>
      </p:sp>
    </p:spTree>
    <p:extLst>
      <p:ext uri="{BB962C8B-B14F-4D97-AF65-F5344CB8AC3E}">
        <p14:creationId xmlns:p14="http://schemas.microsoft.com/office/powerpoint/2010/main" val="3734252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3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utoUpdateAnimBg="0"/>
      <p:bldP spid="47" grpId="0" autoUpdateAnimBg="0"/>
      <p:bldP spid="48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3902552" y="92219"/>
            <a:ext cx="4968552" cy="5136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164" y="1421363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143" y="2107630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HOẠT ĐỘNG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3E62D1-90D1-414E-AB32-324C03C41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1470"/>
            <a:ext cx="2159707" cy="99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E71A2-1282-4FC9-9913-8EAB4BD9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131590"/>
            <a:ext cx="1417013" cy="627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FCD8B2-DECE-4C9E-AF63-D82FFDBE0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1851670"/>
            <a:ext cx="8928993" cy="19036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183CF8-894D-449E-828A-0627C0942758}"/>
              </a:ext>
            </a:extLst>
          </p:cNvPr>
          <p:cNvSpPr/>
          <p:nvPr/>
        </p:nvSpPr>
        <p:spPr>
          <a:xfrm>
            <a:off x="4193243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24DC98-4AF9-4F41-845B-31A6BE365C63}"/>
              </a:ext>
            </a:extLst>
          </p:cNvPr>
          <p:cNvSpPr txBox="1"/>
          <p:nvPr/>
        </p:nvSpPr>
        <p:spPr>
          <a:xfrm>
            <a:off x="4150908" y="3077547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C5DB71-BD8E-4FE3-AB91-7C0EB55EB02D}"/>
              </a:ext>
            </a:extLst>
          </p:cNvPr>
          <p:cNvSpPr/>
          <p:nvPr/>
        </p:nvSpPr>
        <p:spPr>
          <a:xfrm>
            <a:off x="5262406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214D88-508B-4F35-81D4-B9A979BBCD53}"/>
              </a:ext>
            </a:extLst>
          </p:cNvPr>
          <p:cNvSpPr txBox="1"/>
          <p:nvPr/>
        </p:nvSpPr>
        <p:spPr>
          <a:xfrm>
            <a:off x="5076055" y="3077547"/>
            <a:ext cx="6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DAF5C08-5F2E-4D6C-B3E0-6F87FFC06AA4}"/>
              </a:ext>
            </a:extLst>
          </p:cNvPr>
          <p:cNvSpPr/>
          <p:nvPr/>
        </p:nvSpPr>
        <p:spPr>
          <a:xfrm>
            <a:off x="6270518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C401AB1-328E-413A-9CED-20B1310DBE52}"/>
              </a:ext>
            </a:extLst>
          </p:cNvPr>
          <p:cNvSpPr txBox="1"/>
          <p:nvPr/>
        </p:nvSpPr>
        <p:spPr>
          <a:xfrm>
            <a:off x="6084167" y="3077547"/>
            <a:ext cx="6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FE503D-D9D1-4BFA-A70F-D690A1ECE1E4}"/>
              </a:ext>
            </a:extLst>
          </p:cNvPr>
          <p:cNvSpPr/>
          <p:nvPr/>
        </p:nvSpPr>
        <p:spPr>
          <a:xfrm>
            <a:off x="7196412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7E04C5-0779-4A56-AD66-A71C47C884E5}"/>
              </a:ext>
            </a:extLst>
          </p:cNvPr>
          <p:cNvSpPr txBox="1"/>
          <p:nvPr/>
        </p:nvSpPr>
        <p:spPr>
          <a:xfrm>
            <a:off x="7092279" y="3077547"/>
            <a:ext cx="73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102469-2D5D-4B9E-AEBD-720510A56654}"/>
              </a:ext>
            </a:extLst>
          </p:cNvPr>
          <p:cNvSpPr/>
          <p:nvPr/>
        </p:nvSpPr>
        <p:spPr>
          <a:xfrm>
            <a:off x="8302325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0E5FE9-6C0D-4751-B365-1E8C411A0263}"/>
              </a:ext>
            </a:extLst>
          </p:cNvPr>
          <p:cNvSpPr txBox="1"/>
          <p:nvPr/>
        </p:nvSpPr>
        <p:spPr>
          <a:xfrm>
            <a:off x="8100391" y="3077547"/>
            <a:ext cx="704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596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380603" y="1246861"/>
            <a:ext cx="3121152" cy="38633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6112" y="0"/>
            <a:ext cx="6841451" cy="499565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098408" y="3032557"/>
            <a:ext cx="1732913" cy="2023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1DAEB3-6054-440A-B90D-58F93B4EA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919" y="1246861"/>
            <a:ext cx="257391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9B51DB-1AF8-43CA-86CF-DA82096BA67E}"/>
              </a:ext>
            </a:extLst>
          </p:cNvPr>
          <p:cNvSpPr txBox="1"/>
          <p:nvPr/>
        </p:nvSpPr>
        <p:spPr>
          <a:xfrm>
            <a:off x="783484" y="2144710"/>
            <a:ext cx="6164779" cy="8540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</a:p>
        </p:txBody>
      </p:sp>
      <p:pic>
        <p:nvPicPr>
          <p:cNvPr id="12" name="4">
            <a:extLst>
              <a:ext uri="{FF2B5EF4-FFF2-40B4-BE49-F238E27FC236}">
                <a16:creationId xmlns:a16="http://schemas.microsoft.com/office/drawing/2014/main" xmlns="" id="{9AAD286C-1704-4247-8C79-D29D254F8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3779912" y="3112631"/>
            <a:ext cx="1732913" cy="19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F0D264-45C5-49BC-8C28-54B282FA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" y="51470"/>
            <a:ext cx="3840813" cy="655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C07E3C-2F41-46A9-A4A2-E950DC2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" y="915566"/>
            <a:ext cx="9036496" cy="1855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8F0D5D-7B85-4F1F-838B-625BFC5C1149}"/>
              </a:ext>
            </a:extLst>
          </p:cNvPr>
          <p:cNvSpPr/>
          <p:nvPr/>
        </p:nvSpPr>
        <p:spPr>
          <a:xfrm>
            <a:off x="3318191" y="1166480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2344CB-5F69-4304-8745-98DA7468E39F}"/>
              </a:ext>
            </a:extLst>
          </p:cNvPr>
          <p:cNvSpPr txBox="1"/>
          <p:nvPr/>
        </p:nvSpPr>
        <p:spPr>
          <a:xfrm>
            <a:off x="3131840" y="97886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1E66AD-46DE-4DAA-AF98-51FACAD35B5E}"/>
              </a:ext>
            </a:extLst>
          </p:cNvPr>
          <p:cNvSpPr/>
          <p:nvPr/>
        </p:nvSpPr>
        <p:spPr>
          <a:xfrm>
            <a:off x="4139952" y="117384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CC6587-0D60-46E1-85EF-0C2A6A6D876C}"/>
              </a:ext>
            </a:extLst>
          </p:cNvPr>
          <p:cNvSpPr txBox="1"/>
          <p:nvPr/>
        </p:nvSpPr>
        <p:spPr>
          <a:xfrm>
            <a:off x="3995936" y="986225"/>
            <a:ext cx="66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E3F62AB-A052-43E4-9619-097790A42971}"/>
              </a:ext>
            </a:extLst>
          </p:cNvPr>
          <p:cNvSpPr/>
          <p:nvPr/>
        </p:nvSpPr>
        <p:spPr>
          <a:xfrm>
            <a:off x="5868144" y="1166480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613679-1E94-4486-A43F-36CC2091D026}"/>
              </a:ext>
            </a:extLst>
          </p:cNvPr>
          <p:cNvSpPr txBox="1"/>
          <p:nvPr/>
        </p:nvSpPr>
        <p:spPr>
          <a:xfrm>
            <a:off x="5796136" y="97886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98E93-D301-4B48-AF58-2909CE73F9FB}"/>
              </a:ext>
            </a:extLst>
          </p:cNvPr>
          <p:cNvSpPr/>
          <p:nvPr/>
        </p:nvSpPr>
        <p:spPr>
          <a:xfrm>
            <a:off x="7639581" y="116440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4306C3-A4C5-4E84-BB5F-9F58A58CA1A0}"/>
              </a:ext>
            </a:extLst>
          </p:cNvPr>
          <p:cNvSpPr txBox="1"/>
          <p:nvPr/>
        </p:nvSpPr>
        <p:spPr>
          <a:xfrm>
            <a:off x="7524328" y="976785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4594A3-01A1-4201-928A-D78B244E07B8}"/>
              </a:ext>
            </a:extLst>
          </p:cNvPr>
          <p:cNvSpPr/>
          <p:nvPr/>
        </p:nvSpPr>
        <p:spPr>
          <a:xfrm>
            <a:off x="3219553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F5521CF-5591-408F-87F4-C0D869802221}"/>
              </a:ext>
            </a:extLst>
          </p:cNvPr>
          <p:cNvSpPr txBox="1"/>
          <p:nvPr/>
        </p:nvSpPr>
        <p:spPr>
          <a:xfrm>
            <a:off x="3147545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24662A6-DA93-46B1-B563-3A6B92ED72A9}"/>
              </a:ext>
            </a:extLst>
          </p:cNvPr>
          <p:cNvSpPr/>
          <p:nvPr/>
        </p:nvSpPr>
        <p:spPr>
          <a:xfrm>
            <a:off x="4115574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1A6D57-0383-4EE6-96E9-78149AC356D9}"/>
              </a:ext>
            </a:extLst>
          </p:cNvPr>
          <p:cNvSpPr txBox="1"/>
          <p:nvPr/>
        </p:nvSpPr>
        <p:spPr>
          <a:xfrm>
            <a:off x="4043566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3B4882-0A99-4483-A6E7-92636D4F7ED2}"/>
              </a:ext>
            </a:extLst>
          </p:cNvPr>
          <p:cNvSpPr/>
          <p:nvPr/>
        </p:nvSpPr>
        <p:spPr>
          <a:xfrm>
            <a:off x="5910479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A270F8D-6901-4D9D-B30A-CD53C7C95D73}"/>
              </a:ext>
            </a:extLst>
          </p:cNvPr>
          <p:cNvSpPr txBox="1"/>
          <p:nvPr/>
        </p:nvSpPr>
        <p:spPr>
          <a:xfrm>
            <a:off x="5724128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1630B7D-D9EF-42FF-A0D3-649EB4CDA84B}"/>
              </a:ext>
            </a:extLst>
          </p:cNvPr>
          <p:cNvSpPr/>
          <p:nvPr/>
        </p:nvSpPr>
        <p:spPr>
          <a:xfrm>
            <a:off x="7649232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698B04-20C3-45AA-B5F8-905FDC21472B}"/>
              </a:ext>
            </a:extLst>
          </p:cNvPr>
          <p:cNvSpPr txBox="1"/>
          <p:nvPr/>
        </p:nvSpPr>
        <p:spPr>
          <a:xfrm>
            <a:off x="7462881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2" name="3">
            <a:extLst>
              <a:ext uri="{FF2B5EF4-FFF2-40B4-BE49-F238E27FC236}">
                <a16:creationId xmlns:a16="http://schemas.microsoft.com/office/drawing/2014/main" xmlns="" id="{04F32A82-1EB1-4A40-A11E-36816F8E7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19578" y="2917679"/>
            <a:ext cx="9144000" cy="23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53E830-97EC-41E9-BB80-2AB19528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4187"/>
            <a:ext cx="5311600" cy="1417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E818EB-C5B7-4F28-8A02-B60AC57C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079353"/>
            <a:ext cx="4731151" cy="398996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xmlns="" id="{ACC47228-D032-4180-BCE2-FC58A36C5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 flipH="1">
            <a:off x="-11111" y="3147814"/>
            <a:ext cx="2555777" cy="20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79512" y="2311948"/>
            <a:ext cx="1873172" cy="252827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E562DB-B69F-4C47-810B-E50B1B0B21C6}"/>
              </a:ext>
            </a:extLst>
          </p:cNvPr>
          <p:cNvSpPr txBox="1"/>
          <p:nvPr/>
        </p:nvSpPr>
        <p:spPr>
          <a:xfrm>
            <a:off x="2843808" y="142797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27318B-ED61-4326-BAD7-964A7F1A67D7}"/>
              </a:ext>
            </a:extLst>
          </p:cNvPr>
          <p:cNvSpPr txBox="1"/>
          <p:nvPr/>
        </p:nvSpPr>
        <p:spPr>
          <a:xfrm>
            <a:off x="1979712" y="2012753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bàn: 3 người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358EBC-072A-4111-9579-3B1A86506036}"/>
              </a:ext>
            </a:extLst>
          </p:cNvPr>
          <p:cNvSpPr txBox="1"/>
          <p:nvPr/>
        </p:nvSpPr>
        <p:spPr>
          <a:xfrm>
            <a:off x="1957264" y="2749928"/>
            <a:ext cx="333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 bàn: … người ?</a:t>
            </a: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1" y="-20538"/>
            <a:ext cx="9144000" cy="5143500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7902264" y="-88287"/>
            <a:ext cx="1241736" cy="914245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39005" y="-110661"/>
            <a:ext cx="1637576" cy="12056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88178" r="59600"/>
          <a:stretch/>
        </p:blipFill>
        <p:spPr>
          <a:xfrm>
            <a:off x="105512" y="4774764"/>
            <a:ext cx="2381656" cy="4383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2044" r="55734" b="4711"/>
          <a:stretch/>
        </p:blipFill>
        <p:spPr>
          <a:xfrm rot="21259508">
            <a:off x="72205" y="2989980"/>
            <a:ext cx="2326970" cy="225402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941990" y="406682"/>
            <a:ext cx="402336" cy="112776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8604448" y="275306"/>
            <a:ext cx="258238" cy="695256"/>
          </a:xfrm>
          <a:prstGeom prst="rect">
            <a:avLst/>
          </a:prstGeom>
        </p:spPr>
      </p:pic>
      <p:pic>
        <p:nvPicPr>
          <p:cNvPr id="16" name="14">
            <a:extLst>
              <a:ext uri="{FF2B5EF4-FFF2-40B4-BE49-F238E27FC236}">
                <a16:creationId xmlns:a16="http://schemas.microsoft.com/office/drawing/2014/main" xmlns="" id="{414B747D-0CDC-4A48-B98A-91EEB994A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1539059" y="-88287"/>
            <a:ext cx="1241736" cy="914245"/>
          </a:xfrm>
          <a:prstGeom prst="rect">
            <a:avLst/>
          </a:prstGeom>
        </p:spPr>
      </p:pic>
      <p:pic>
        <p:nvPicPr>
          <p:cNvPr id="17" name="12">
            <a:extLst>
              <a:ext uri="{FF2B5EF4-FFF2-40B4-BE49-F238E27FC236}">
                <a16:creationId xmlns:a16="http://schemas.microsoft.com/office/drawing/2014/main" xmlns="" id="{F39C2517-EE3C-48E8-AE3C-C2A70ED330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2241243" y="275306"/>
            <a:ext cx="258238" cy="695256"/>
          </a:xfrm>
          <a:prstGeom prst="rect">
            <a:avLst/>
          </a:prstGeom>
        </p:spPr>
      </p:pic>
      <p:pic>
        <p:nvPicPr>
          <p:cNvPr id="18" name="14">
            <a:extLst>
              <a:ext uri="{FF2B5EF4-FFF2-40B4-BE49-F238E27FC236}">
                <a16:creationId xmlns:a16="http://schemas.microsoft.com/office/drawing/2014/main" xmlns="" id="{6C6E2724-A516-4B46-9D8B-9EB097EDA1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7500234" y="-108406"/>
            <a:ext cx="944303" cy="695256"/>
          </a:xfrm>
          <a:prstGeom prst="rect">
            <a:avLst/>
          </a:prstGeom>
        </p:spPr>
      </p:pic>
      <p:pic>
        <p:nvPicPr>
          <p:cNvPr id="19" name="12">
            <a:extLst>
              <a:ext uri="{FF2B5EF4-FFF2-40B4-BE49-F238E27FC236}">
                <a16:creationId xmlns:a16="http://schemas.microsoft.com/office/drawing/2014/main" xmlns="" id="{A8016F2B-C5FE-4A51-A507-7B93922908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8048026" y="195486"/>
            <a:ext cx="196382" cy="528721"/>
          </a:xfrm>
          <a:prstGeom prst="rect">
            <a:avLst/>
          </a:prstGeom>
        </p:spPr>
      </p:pic>
      <p:pic>
        <p:nvPicPr>
          <p:cNvPr id="20" name="19">
            <a:extLst>
              <a:ext uri="{FF2B5EF4-FFF2-40B4-BE49-F238E27FC236}">
                <a16:creationId xmlns:a16="http://schemas.microsoft.com/office/drawing/2014/main" xmlns="" id="{A5F58DAD-D916-4A04-977F-D5B3F5BAF9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168927" y="373126"/>
            <a:ext cx="281314" cy="313288"/>
          </a:xfrm>
          <a:prstGeom prst="rect">
            <a:avLst/>
          </a:prstGeom>
        </p:spPr>
      </p:pic>
      <p:pic>
        <p:nvPicPr>
          <p:cNvPr id="21" name="19">
            <a:extLst>
              <a:ext uri="{FF2B5EF4-FFF2-40B4-BE49-F238E27FC236}">
                <a16:creationId xmlns:a16="http://schemas.microsoft.com/office/drawing/2014/main" xmlns="" id="{9C4DE843-F4CA-4AD5-9341-4E04E7768A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1720332" y="552065"/>
            <a:ext cx="339638" cy="3782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DA12BE1-D3E5-4715-A5F6-98879179C3D6}"/>
              </a:ext>
            </a:extLst>
          </p:cNvPr>
          <p:cNvSpPr txBox="1"/>
          <p:nvPr/>
        </p:nvSpPr>
        <p:spPr>
          <a:xfrm>
            <a:off x="3672110" y="51025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38EB6F8-2420-48BF-B67F-6E68D570B96D}"/>
              </a:ext>
            </a:extLst>
          </p:cNvPr>
          <p:cNvSpPr txBox="1"/>
          <p:nvPr/>
        </p:nvSpPr>
        <p:spPr>
          <a:xfrm>
            <a:off x="2370362" y="1095027"/>
            <a:ext cx="5094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người 6 bàn cờ vua là: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03CCD7-EB78-4728-A14F-178C81581341}"/>
              </a:ext>
            </a:extLst>
          </p:cNvPr>
          <p:cNvSpPr txBox="1"/>
          <p:nvPr/>
        </p:nvSpPr>
        <p:spPr>
          <a:xfrm>
            <a:off x="2785566" y="1832202"/>
            <a:ext cx="333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 x 6 = 18 (người)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C3E8A46-406D-4931-A9C8-8AB2704CFD6B}"/>
              </a:ext>
            </a:extLst>
          </p:cNvPr>
          <p:cNvSpPr txBox="1"/>
          <p:nvPr/>
        </p:nvSpPr>
        <p:spPr>
          <a:xfrm>
            <a:off x="3304270" y="2484726"/>
            <a:ext cx="371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18 (người)</a:t>
            </a:r>
          </a:p>
        </p:txBody>
      </p:sp>
      <p:pic>
        <p:nvPicPr>
          <p:cNvPr id="26" name="19">
            <a:extLst>
              <a:ext uri="{FF2B5EF4-FFF2-40B4-BE49-F238E27FC236}">
                <a16:creationId xmlns:a16="http://schemas.microsoft.com/office/drawing/2014/main" xmlns="" id="{DA8D71B9-6709-40FC-8CD1-0CCAE4C4922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6561175" y="95942"/>
            <a:ext cx="248894" cy="2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68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7380312" y="1121733"/>
            <a:ext cx="1646218" cy="1707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2164" y="142136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4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5148064" y="843558"/>
            <a:ext cx="2382494" cy="2951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8207" y="1990630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 CỐ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>
            <a:off x="5580112" y="1975343"/>
            <a:ext cx="2808312" cy="2983829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6804248" y="19469"/>
            <a:ext cx="2111023" cy="1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0">
            <a:extLst>
              <a:ext uri="{FF2B5EF4-FFF2-40B4-BE49-F238E27FC236}">
                <a16:creationId xmlns:a16="http://schemas.microsoft.com/office/drawing/2014/main" xmlns="" id="{B7F9B4B5-9143-4B85-AF2D-3DE77DA2B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14" name="11">
            <a:extLst>
              <a:ext uri="{FF2B5EF4-FFF2-40B4-BE49-F238E27FC236}">
                <a16:creationId xmlns:a16="http://schemas.microsoft.com/office/drawing/2014/main" xmlns="" id="{529C9967-A345-49BD-A3B0-E9BE991ED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5350768" y="3024183"/>
            <a:ext cx="3986784" cy="214579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5629648" y="2435921"/>
            <a:ext cx="1999488" cy="249936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7308304" y="2435921"/>
            <a:ext cx="1767840" cy="2511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1D6B3AA-82D0-4D90-A654-E1B13449207D}"/>
              </a:ext>
            </a:extLst>
          </p:cNvPr>
          <p:cNvSpPr txBox="1">
            <a:spLocks/>
          </p:cNvSpPr>
          <p:nvPr/>
        </p:nvSpPr>
        <p:spPr>
          <a:xfrm>
            <a:off x="684509" y="771550"/>
            <a:ext cx="8119156" cy="1219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n w="11430"/>
                <a:solidFill>
                  <a:srgbClr val="004D8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r>
              <a: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 SINH SÂN TRƯỜNG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842E12-09BA-41DF-832C-ECBB7DE1EC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7679226" y="29436"/>
            <a:ext cx="1388895" cy="2315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397A8F-07D8-430D-A72F-E06B194E9F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20464" y="50006"/>
            <a:ext cx="1769354" cy="2949361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xmlns="" id="{059A3FC9-BFC8-440A-8A3C-1F9459EFA4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771071" y="2726933"/>
            <a:ext cx="1732913" cy="2023526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xmlns="" id="{DB064325-F4F9-478A-B94C-AE51B699AE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3316183" y="2600780"/>
            <a:ext cx="1732913" cy="1984597"/>
          </a:xfrm>
          <a:prstGeom prst="rect">
            <a:avLst/>
          </a:prstGeom>
        </p:spPr>
      </p:pic>
      <p:pic>
        <p:nvPicPr>
          <p:cNvPr id="26" name="14">
            <a:extLst>
              <a:ext uri="{FF2B5EF4-FFF2-40B4-BE49-F238E27FC236}">
                <a16:creationId xmlns:a16="http://schemas.microsoft.com/office/drawing/2014/main" xmlns="" id="{788DB7A3-3E5D-49F1-9693-BA8F697D45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6446626" y="-76970"/>
            <a:ext cx="1241736" cy="914245"/>
          </a:xfrm>
          <a:prstGeom prst="rect">
            <a:avLst/>
          </a:prstGeom>
        </p:spPr>
      </p:pic>
      <p:pic>
        <p:nvPicPr>
          <p:cNvPr id="27" name="12">
            <a:extLst>
              <a:ext uri="{FF2B5EF4-FFF2-40B4-BE49-F238E27FC236}">
                <a16:creationId xmlns:a16="http://schemas.microsoft.com/office/drawing/2014/main" xmlns="" id="{90A3BD88-C91C-44C0-A95D-BE94F2C098B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7148810" y="286623"/>
            <a:ext cx="258238" cy="695256"/>
          </a:xfrm>
          <a:prstGeom prst="rect">
            <a:avLst/>
          </a:prstGeom>
        </p:spPr>
      </p:pic>
      <p:pic>
        <p:nvPicPr>
          <p:cNvPr id="28" name="14">
            <a:extLst>
              <a:ext uri="{FF2B5EF4-FFF2-40B4-BE49-F238E27FC236}">
                <a16:creationId xmlns:a16="http://schemas.microsoft.com/office/drawing/2014/main" xmlns="" id="{1D08B405-69BE-4F6B-BE44-0D9A95DDF23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6044596" y="-97089"/>
            <a:ext cx="944303" cy="695256"/>
          </a:xfrm>
          <a:prstGeom prst="rect">
            <a:avLst/>
          </a:prstGeom>
        </p:spPr>
      </p:pic>
      <p:pic>
        <p:nvPicPr>
          <p:cNvPr id="29" name="12">
            <a:extLst>
              <a:ext uri="{FF2B5EF4-FFF2-40B4-BE49-F238E27FC236}">
                <a16:creationId xmlns:a16="http://schemas.microsoft.com/office/drawing/2014/main" xmlns="" id="{F9A025EA-103F-46D2-AFA6-5A11EAC63D5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6592388" y="206803"/>
            <a:ext cx="196382" cy="528721"/>
          </a:xfrm>
          <a:prstGeom prst="rect">
            <a:avLst/>
          </a:prstGeom>
        </p:spPr>
      </p:pic>
      <p:pic>
        <p:nvPicPr>
          <p:cNvPr id="30" name="19">
            <a:extLst>
              <a:ext uri="{FF2B5EF4-FFF2-40B4-BE49-F238E27FC236}">
                <a16:creationId xmlns:a16="http://schemas.microsoft.com/office/drawing/2014/main" xmlns="" id="{EE6B20CC-DF4C-4C25-BD69-3973EF2F01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5105537" y="107259"/>
            <a:ext cx="248894" cy="277184"/>
          </a:xfrm>
          <a:prstGeom prst="rect">
            <a:avLst/>
          </a:prstGeom>
        </p:spPr>
      </p:pic>
      <p:pic>
        <p:nvPicPr>
          <p:cNvPr id="31" name="14">
            <a:extLst>
              <a:ext uri="{FF2B5EF4-FFF2-40B4-BE49-F238E27FC236}">
                <a16:creationId xmlns:a16="http://schemas.microsoft.com/office/drawing/2014/main" xmlns="" id="{A8A3CB8F-B9E5-4912-986F-C2CEA54A05C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1501919" y="-91992"/>
            <a:ext cx="944303" cy="695256"/>
          </a:xfrm>
          <a:prstGeom prst="rect">
            <a:avLst/>
          </a:prstGeom>
        </p:spPr>
      </p:pic>
      <p:pic>
        <p:nvPicPr>
          <p:cNvPr id="32" name="12">
            <a:extLst>
              <a:ext uri="{FF2B5EF4-FFF2-40B4-BE49-F238E27FC236}">
                <a16:creationId xmlns:a16="http://schemas.microsoft.com/office/drawing/2014/main" xmlns="" id="{7DBBABFE-7A05-42DE-B3CD-49144F894B3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2064686" y="214420"/>
            <a:ext cx="196382" cy="528721"/>
          </a:xfrm>
          <a:prstGeom prst="rect">
            <a:avLst/>
          </a:prstGeom>
        </p:spPr>
      </p:pic>
      <p:pic>
        <p:nvPicPr>
          <p:cNvPr id="33" name="19">
            <a:extLst>
              <a:ext uri="{FF2B5EF4-FFF2-40B4-BE49-F238E27FC236}">
                <a16:creationId xmlns:a16="http://schemas.microsoft.com/office/drawing/2014/main" xmlns="" id="{10B7CD42-5071-4200-98C9-4A65BF51CD7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2366612" y="154854"/>
            <a:ext cx="248894" cy="2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10">
            <a:extLst>
              <a:ext uri="{FF2B5EF4-FFF2-40B4-BE49-F238E27FC236}">
                <a16:creationId xmlns:a16="http://schemas.microsoft.com/office/drawing/2014/main" xmlns="" id="{097862C9-C7CB-44F5-8333-598BAECD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71" name="11">
            <a:extLst>
              <a:ext uri="{FF2B5EF4-FFF2-40B4-BE49-F238E27FC236}">
                <a16:creationId xmlns:a16="http://schemas.microsoft.com/office/drawing/2014/main" xmlns="" id="{C41B6DF2-E7A5-477A-878F-60254810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485900" y="-85806"/>
            <a:ext cx="6515100" cy="12990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7840311" y="104403"/>
            <a:ext cx="1388895" cy="23151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-42750" y="54855"/>
            <a:ext cx="1769354" cy="294936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024899" y="149984"/>
            <a:ext cx="662493" cy="28101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3278878" y="104720"/>
            <a:ext cx="450331" cy="14050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6256934" y="59457"/>
            <a:ext cx="638543" cy="2310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10" action="ppaction://hlinksldjump"/>
          </p:cNvPr>
          <p:cNvSpPr/>
          <p:nvPr/>
        </p:nvSpPr>
        <p:spPr>
          <a:xfrm>
            <a:off x="3457870" y="1824013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1" action="ppaction://hlinksldjump"/>
          </p:cNvPr>
          <p:cNvSpPr/>
          <p:nvPr/>
        </p:nvSpPr>
        <p:spPr>
          <a:xfrm>
            <a:off x="7127188" y="2228849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2" action="ppaction://hlinksldjump"/>
          </p:cNvPr>
          <p:cNvSpPr/>
          <p:nvPr/>
        </p:nvSpPr>
        <p:spPr>
          <a:xfrm>
            <a:off x="4989933" y="3816881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3" action="ppaction://hlinksldjump"/>
          </p:cNvPr>
          <p:cNvSpPr/>
          <p:nvPr/>
        </p:nvSpPr>
        <p:spPr>
          <a:xfrm>
            <a:off x="1963001" y="4654393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04" y="1059439"/>
            <a:ext cx="450331" cy="278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0499" y="668400"/>
            <a:ext cx="544221" cy="1126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105560" y="2514600"/>
            <a:ext cx="1368586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4157785" y="2048831"/>
            <a:ext cx="1640018" cy="168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3227443" y="758384"/>
            <a:ext cx="553202" cy="85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6769614" y="2865317"/>
            <a:ext cx="1564483" cy="17370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0" y="708496"/>
            <a:ext cx="1009533" cy="10095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110204" y="2419571"/>
            <a:ext cx="955491" cy="1630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6596087" y="833609"/>
            <a:ext cx="753136" cy="1130455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669773" y="4172657"/>
            <a:ext cx="972275" cy="556345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274128" y="1576819"/>
            <a:ext cx="1071572" cy="32463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3956406" y="3528242"/>
            <a:ext cx="876559" cy="580149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499425" y="4235350"/>
            <a:ext cx="402624" cy="231224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9" cstate="print"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51" cstate="print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6515387" y="1936208"/>
            <a:ext cx="833835" cy="292641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3" cstate="print">
                <a:extLst>
                  <a:ext uri="{BEBA8EAE-BF5A-486C-A8C5-ECC9F3942E4B}">
                    <a14:imgProps xmlns:a14="http://schemas.microsoft.com/office/drawing/2010/main">
                      <a14:imgLayer r:embed="rId5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3" cstate="print">
                  <a:extLst>
                    <a:ext uri="{BEBA8EAE-BF5A-486C-A8C5-ECC9F3942E4B}">
                      <a14:imgProps xmlns:a14="http://schemas.microsoft.com/office/drawing/2010/main">
                        <a14:imgLayer r:embed="rId5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5" cstate="print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95041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45679E-6 L -3.88889E-6 -0.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10">
            <a:extLst>
              <a:ext uri="{FF2B5EF4-FFF2-40B4-BE49-F238E27FC236}">
                <a16:creationId xmlns:a16="http://schemas.microsoft.com/office/drawing/2014/main" xmlns="" id="{7772F280-0C94-4977-8E93-82C5EC050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3" name="11">
            <a:extLst>
              <a:ext uri="{FF2B5EF4-FFF2-40B4-BE49-F238E27FC236}">
                <a16:creationId xmlns:a16="http://schemas.microsoft.com/office/drawing/2014/main" xmlns="" id="{882CC7E5-1532-44F8-9BB0-31E5B4BD9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943100" y="3219262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15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5031654" y="3219262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B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21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943099" y="3820122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C.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18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011776" y="384712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24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00" y="3194710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77" y="3922937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30" y="3179476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53" y="3840047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7182347" y="4499916"/>
            <a:ext cx="918045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7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0">
            <a:extLst>
              <a:ext uri="{FF2B5EF4-FFF2-40B4-BE49-F238E27FC236}">
                <a16:creationId xmlns:a16="http://schemas.microsoft.com/office/drawing/2014/main" xmlns="" id="{937ED76B-B62B-4B33-9BE9-04E98FFD6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5" name="11">
            <a:extLst>
              <a:ext uri="{FF2B5EF4-FFF2-40B4-BE49-F238E27FC236}">
                <a16:creationId xmlns:a16="http://schemas.microsoft.com/office/drawing/2014/main" xmlns="" id="{9B89AEB4-2767-4DD6-A98B-1946B252E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845025" y="310273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24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810454" y="3703596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27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845025" y="370359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C.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21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4810455" y="310273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18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26" y="3078184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71" y="3102736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60" y="3783165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79" y="3723522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7054339" y="4586313"/>
            <a:ext cx="902037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9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0">
            <a:extLst>
              <a:ext uri="{FF2B5EF4-FFF2-40B4-BE49-F238E27FC236}">
                <a16:creationId xmlns:a16="http://schemas.microsoft.com/office/drawing/2014/main" xmlns="" id="{3183BC3B-D833-425F-8EB5-E4E56F8A8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5" name="11">
            <a:extLst>
              <a:ext uri="{FF2B5EF4-FFF2-40B4-BE49-F238E27FC236}">
                <a16:creationId xmlns:a16="http://schemas.microsoft.com/office/drawing/2014/main" xmlns="" id="{458A4B9F-7B52-4748-AA90-30A93732F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004904" y="307579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27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004904" y="365673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C</a:t>
            </a:r>
            <a:r>
              <a:rPr lang="en-US" sz="2400">
                <a:solidFill>
                  <a:prstClr val="black"/>
                </a:solidFill>
              </a:rPr>
              <a:t>.</a:t>
            </a:r>
            <a:r>
              <a:rPr lang="vi-VN" sz="2400">
                <a:solidFill>
                  <a:prstClr val="black"/>
                </a:solidFill>
              </a:rPr>
              <a:t>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30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5073580" y="3011934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B.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24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073580" y="3703656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21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05" y="3051244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82" y="3779472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57" y="3686901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82" y="3024574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7224273" y="4504454"/>
            <a:ext cx="948127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10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64" y="3090716"/>
            <a:ext cx="1909970" cy="1950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9" y="3874736"/>
            <a:ext cx="9144000" cy="1289304"/>
          </a:xfrm>
          <a:prstGeom prst="rect">
            <a:avLst/>
          </a:prstGeom>
        </p:spPr>
      </p:pic>
      <p:pic>
        <p:nvPicPr>
          <p:cNvPr id="15362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1247633-40D1-49D9-8E2D-D868C0D3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540" y="2059227"/>
            <a:ext cx="1850954" cy="181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53F9D1B-911C-4D10-BB92-36CAE925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5609" y="976531"/>
            <a:ext cx="2023525" cy="179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1A51DF1-43D1-47C3-AAAE-8B4BC620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507" y="1914469"/>
            <a:ext cx="1783021" cy="181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76">
            <a:extLst>
              <a:ext uri="{FF2B5EF4-FFF2-40B4-BE49-F238E27FC236}">
                <a16:creationId xmlns:a16="http://schemas.microsoft.com/office/drawing/2014/main" xmlns="" id="{1E03DE44-2382-49A3-8253-379BE32CE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8" y="75724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0" y="102068"/>
            <a:ext cx="7374988" cy="14527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65082" y="264376"/>
            <a:ext cx="4799355" cy="6463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Quicksand" panose="00000500000000000000" pitchFamily="2" charset="0"/>
              </a:rPr>
              <a:t>HỘP QUÀ BÍ MẬT</a:t>
            </a:r>
          </a:p>
        </p:txBody>
      </p:sp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-15498"/>
            <a:ext cx="920504" cy="92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592" y="4021617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0">
            <a:extLst>
              <a:ext uri="{FF2B5EF4-FFF2-40B4-BE49-F238E27FC236}">
                <a16:creationId xmlns:a16="http://schemas.microsoft.com/office/drawing/2014/main" xmlns="" id="{EE8DA3F9-AF4C-49B1-A9BF-BB9F31786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5" name="11">
            <a:extLst>
              <a:ext uri="{FF2B5EF4-FFF2-40B4-BE49-F238E27FC236}">
                <a16:creationId xmlns:a16="http://schemas.microsoft.com/office/drawing/2014/main" xmlns="" id="{CA053A61-9ABC-4D12-A3B2-363CEB4BE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975342" y="302610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5063896" y="302610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B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975341" y="362696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C.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 12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044018" y="3653960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15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42" y="3001549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19" y="3729776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71" y="2986315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5" y="3646886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7184655" y="4509677"/>
            <a:ext cx="843729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3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6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505066"/>
            <a:ext cx="1829414" cy="21569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444056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79" y="2183123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2312276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386" y="357352"/>
            <a:ext cx="6127531" cy="430924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452" y="2922158"/>
            <a:ext cx="30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pic>
        <p:nvPicPr>
          <p:cNvPr id="14" name="19">
            <a:extLst>
              <a:ext uri="{FF2B5EF4-FFF2-40B4-BE49-F238E27FC236}">
                <a16:creationId xmlns:a16="http://schemas.microsoft.com/office/drawing/2014/main" xmlns="" id="{7A6C5990-09A1-4265-ACBA-F5F0EEC588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7985452" y="57013"/>
            <a:ext cx="774447" cy="862470"/>
          </a:xfrm>
          <a:prstGeom prst="rect">
            <a:avLst/>
          </a:prstGeom>
        </p:spPr>
      </p:pic>
      <p:pic>
        <p:nvPicPr>
          <p:cNvPr id="16" name="19">
            <a:extLst>
              <a:ext uri="{FF2B5EF4-FFF2-40B4-BE49-F238E27FC236}">
                <a16:creationId xmlns:a16="http://schemas.microsoft.com/office/drawing/2014/main" xmlns="" id="{E75086C4-3109-423B-8722-7032D53458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 flipH="1">
            <a:off x="125549" y="0"/>
            <a:ext cx="833302" cy="862470"/>
          </a:xfrm>
          <a:prstGeom prst="rect">
            <a:avLst/>
          </a:prstGeom>
        </p:spPr>
      </p:pic>
      <p:pic>
        <p:nvPicPr>
          <p:cNvPr id="17" name="19">
            <a:extLst>
              <a:ext uri="{FF2B5EF4-FFF2-40B4-BE49-F238E27FC236}">
                <a16:creationId xmlns:a16="http://schemas.microsoft.com/office/drawing/2014/main" xmlns="" id="{FB1C5A18-27F3-4C18-BF02-51372EFAD3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5631667" y="100722"/>
            <a:ext cx="387223" cy="431234"/>
          </a:xfrm>
          <a:prstGeom prst="rect">
            <a:avLst/>
          </a:prstGeom>
        </p:spPr>
      </p:pic>
      <p:pic>
        <p:nvPicPr>
          <p:cNvPr id="18" name="19">
            <a:extLst>
              <a:ext uri="{FF2B5EF4-FFF2-40B4-BE49-F238E27FC236}">
                <a16:creationId xmlns:a16="http://schemas.microsoft.com/office/drawing/2014/main" xmlns="" id="{F2B97071-44A1-44AE-AD33-160DD47042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2749908" y="44573"/>
            <a:ext cx="387223" cy="431234"/>
          </a:xfrm>
          <a:prstGeom prst="rect">
            <a:avLst/>
          </a:prstGeom>
        </p:spPr>
      </p:pic>
      <p:pic>
        <p:nvPicPr>
          <p:cNvPr id="19" name="19">
            <a:extLst>
              <a:ext uri="{FF2B5EF4-FFF2-40B4-BE49-F238E27FC236}">
                <a16:creationId xmlns:a16="http://schemas.microsoft.com/office/drawing/2014/main" xmlns="" id="{4AB16FFC-1AE3-4C1A-9DA6-71D0701A4F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2467949" y="141734"/>
            <a:ext cx="387223" cy="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12379421-34E2-43FC-AC4C-37D100CB4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19645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>
              <a:solidFill>
                <a:srgbClr val="000000"/>
              </a:solidFill>
            </a:endParaRPr>
          </a:p>
        </p:txBody>
      </p:sp>
      <p:pic>
        <p:nvPicPr>
          <p:cNvPr id="717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3DA8C5-EC47-4350-832B-E77F4EBD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2707" y="367241"/>
            <a:ext cx="2172620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6" name="Picture 19">
            <a:extLst>
              <a:ext uri="{FF2B5EF4-FFF2-40B4-BE49-F238E27FC236}">
                <a16:creationId xmlns:a16="http://schemas.microsoft.com/office/drawing/2014/main" xmlns="" id="{5428F080-262E-459D-B131-F9F79A82B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293" y="345917"/>
            <a:ext cx="800100" cy="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" name="Rectangle 976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237829" y="2565186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3 = 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76" y="4021617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546F27-AFAB-4FA5-B828-656E629656BD}"/>
              </a:ext>
            </a:extLst>
          </p:cNvPr>
          <p:cNvSpPr txBox="1"/>
          <p:nvPr/>
        </p:nvSpPr>
        <p:spPr>
          <a:xfrm>
            <a:off x="5436096" y="2505680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82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>
            <a:extLst>
              <a:ext uri="{FF2B5EF4-FFF2-40B4-BE49-F238E27FC236}">
                <a16:creationId xmlns:a16="http://schemas.microsoft.com/office/drawing/2014/main" xmlns="" id="{5428F080-262E-459D-B131-F9F79A82B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589" y="202660"/>
            <a:ext cx="800100" cy="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126B654-47B0-488E-9A39-B5D3F878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1343" y="202659"/>
            <a:ext cx="1897204" cy="19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270814" y="2414016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3 = 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592" y="4021617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8E2A7A-A1FA-4270-A0C5-1BE527364FEE}"/>
              </a:ext>
            </a:extLst>
          </p:cNvPr>
          <p:cNvSpPr txBox="1"/>
          <p:nvPr/>
        </p:nvSpPr>
        <p:spPr>
          <a:xfrm>
            <a:off x="5508104" y="2390369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>
            <a:extLst>
              <a:ext uri="{FF2B5EF4-FFF2-40B4-BE49-F238E27FC236}">
                <a16:creationId xmlns:a16="http://schemas.microsoft.com/office/drawing/2014/main" xmlns="" id="{96F591BE-AB2D-4721-8CD4-187C60EC6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99" y="398572"/>
            <a:ext cx="838200" cy="96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97">
            <a:hlinkClick r:id="rId3" action="ppaction://hlinksldjump"/>
            <a:extLst>
              <a:ext uri="{FF2B5EF4-FFF2-40B4-BE49-F238E27FC236}">
                <a16:creationId xmlns:a16="http://schemas.microsoft.com/office/drawing/2014/main" xmlns="" id="{D4DF9CE8-6073-4823-8EFE-5571E2A2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6579" y="256534"/>
            <a:ext cx="2026808" cy="19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418797" y="2422538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     2 x 5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20" y="4047730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D6DA59-5E7B-4628-8343-C9BC0D54FCFD}"/>
              </a:ext>
            </a:extLst>
          </p:cNvPr>
          <p:cNvSpPr txBox="1"/>
          <p:nvPr/>
        </p:nvSpPr>
        <p:spPr>
          <a:xfrm>
            <a:off x="4107915" y="2462377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8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6" y="179773"/>
            <a:ext cx="1985732" cy="2038922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xmlns="" id="{5428F080-262E-459D-B131-F9F79A82B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931" y="271945"/>
            <a:ext cx="800100" cy="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120946" y="2479461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2      10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698" y="4142916"/>
            <a:ext cx="1039944" cy="91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8608CE-C683-475D-97A3-10309C52F4B0}"/>
              </a:ext>
            </a:extLst>
          </p:cNvPr>
          <p:cNvSpPr txBox="1"/>
          <p:nvPr/>
        </p:nvSpPr>
        <p:spPr>
          <a:xfrm>
            <a:off x="4225569" y="2479461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E81AB4-587D-4D7D-8C48-3ABB89F1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2304256"/>
          </a:xfrm>
          <a:prstGeom prst="rect">
            <a:avLst/>
          </a:prstGeom>
        </p:spPr>
      </p:pic>
      <p:grpSp>
        <p:nvGrpSpPr>
          <p:cNvPr id="3" name="8">
            <a:extLst>
              <a:ext uri="{FF2B5EF4-FFF2-40B4-BE49-F238E27FC236}">
                <a16:creationId xmlns:a16="http://schemas.microsoft.com/office/drawing/2014/main" xmlns="" id="{5492FE6B-BB93-489E-A9A9-48E927C96C3D}"/>
              </a:ext>
            </a:extLst>
          </p:cNvPr>
          <p:cNvGrpSpPr/>
          <p:nvPr/>
        </p:nvGrpSpPr>
        <p:grpSpPr>
          <a:xfrm>
            <a:off x="2152352" y="1851670"/>
            <a:ext cx="5299968" cy="2870207"/>
            <a:chOff x="2178756" y="1295062"/>
            <a:chExt cx="5588000" cy="3446271"/>
          </a:xfrm>
        </p:grpSpPr>
        <p:pic>
          <p:nvPicPr>
            <p:cNvPr id="4" name="4">
              <a:extLst>
                <a:ext uri="{FF2B5EF4-FFF2-40B4-BE49-F238E27FC236}">
                  <a16:creationId xmlns:a16="http://schemas.microsoft.com/office/drawing/2014/main" xmlns="" id="{9E13FD2A-B157-4473-923F-4841AB22E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/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6" name="5">
              <a:extLst>
                <a:ext uri="{FF2B5EF4-FFF2-40B4-BE49-F238E27FC236}">
                  <a16:creationId xmlns:a16="http://schemas.microsoft.com/office/drawing/2014/main" xmlns="" id="{6C277FA3-7640-45FA-8DEB-3DD9D7949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7" name="6">
              <a:extLst>
                <a:ext uri="{FF2B5EF4-FFF2-40B4-BE49-F238E27FC236}">
                  <a16:creationId xmlns:a16="http://schemas.microsoft.com/office/drawing/2014/main" xmlns="" id="{B8C07972-B503-4D00-BE2B-F712FEF95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70" b="37870"/>
            <a:stretch/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8" name="3">
            <a:extLst>
              <a:ext uri="{FF2B5EF4-FFF2-40B4-BE49-F238E27FC236}">
                <a16:creationId xmlns:a16="http://schemas.microsoft.com/office/drawing/2014/main" xmlns="" id="{F4852225-0F13-4526-81BA-6DE2954553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/>
        </p:blipFill>
        <p:spPr>
          <a:xfrm>
            <a:off x="971601" y="3835135"/>
            <a:ext cx="6912768" cy="1333065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xmlns="" id="{1B861B33-AE6D-41B3-9585-4D2625C0E4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57981" y="1660251"/>
            <a:ext cx="2696286" cy="2583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E6F86E-074B-4F1B-BB79-5BE9DC7F5FF7}"/>
              </a:ext>
            </a:extLst>
          </p:cNvPr>
          <p:cNvSpPr txBox="1"/>
          <p:nvPr/>
        </p:nvSpPr>
        <p:spPr>
          <a:xfrm>
            <a:off x="693849" y="2773143"/>
            <a:ext cx="121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TIẾT 1</a:t>
            </a:r>
            <a:endParaRPr lang="zh-CN" alt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234352" y="226755"/>
            <a:ext cx="1831840" cy="2142698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6740512" y="1343265"/>
            <a:ext cx="1901824" cy="231648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5891500" y="2298526"/>
            <a:ext cx="1698024" cy="2151888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3896864" y="2448602"/>
            <a:ext cx="2376264" cy="2603623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2164" y="1421363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711" y="2067694"/>
            <a:ext cx="1941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KHÁM PHÁ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PowerPoint 演示文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312</Words>
  <Application>Microsoft Office PowerPoint</Application>
  <PresentationFormat>On-screen Show (16:9)</PresentationFormat>
  <Paragraphs>134</Paragraphs>
  <Slides>31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Times New Roman</vt:lpstr>
      <vt:lpstr>方正粗圆_GBK</vt:lpstr>
      <vt:lpstr>Segoe UI Black</vt:lpstr>
      <vt:lpstr>Calibri</vt:lpstr>
      <vt:lpstr>宋体</vt:lpstr>
      <vt:lpstr>Quicksand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liuqian</dc:creator>
  <cp:lastModifiedBy>Windows User</cp:lastModifiedBy>
  <cp:revision>145</cp:revision>
  <dcterms:created xsi:type="dcterms:W3CDTF">2015-10-14T04:09:37Z</dcterms:created>
  <dcterms:modified xsi:type="dcterms:W3CDTF">2024-05-20T09:11:56Z</dcterms:modified>
</cp:coreProperties>
</file>