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63" r:id="rId5"/>
    <p:sldId id="284" r:id="rId6"/>
    <p:sldId id="267" r:id="rId7"/>
    <p:sldId id="278" r:id="rId8"/>
    <p:sldId id="286" r:id="rId9"/>
    <p:sldId id="285" r:id="rId10"/>
    <p:sldId id="288" r:id="rId11"/>
    <p:sldId id="287" r:id="rId12"/>
    <p:sldId id="266" r:id="rId13"/>
    <p:sldId id="272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98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48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11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04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1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32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8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73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98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1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B8AB85-432D-4754-91A3-F0EB556A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15691"/>
            <a:ext cx="9243500" cy="5760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EDF243-C707-41CE-8452-81B3709A374D}"/>
              </a:ext>
            </a:extLst>
          </p:cNvPr>
          <p:cNvSpPr txBox="1"/>
          <p:nvPr/>
        </p:nvSpPr>
        <p:spPr>
          <a:xfrm>
            <a:off x="4200864" y="1843478"/>
            <a:ext cx="4926170" cy="4154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 ĐÔNG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B15D7-D48D-4095-B370-8DF653AA6403}"/>
              </a:ext>
            </a:extLst>
          </p:cNvPr>
          <p:cNvSpPr txBox="1"/>
          <p:nvPr/>
        </p:nvSpPr>
        <p:spPr>
          <a:xfrm>
            <a:off x="3881544" y="1027481"/>
            <a:ext cx="4926170" cy="4154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HÀ NỘI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732E83-34C5-4268-9A3A-D5AD6225DA35}"/>
              </a:ext>
            </a:extLst>
          </p:cNvPr>
          <p:cNvSpPr txBox="1"/>
          <p:nvPr/>
        </p:nvSpPr>
        <p:spPr>
          <a:xfrm>
            <a:off x="3322876" y="1435480"/>
            <a:ext cx="6043507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ĐẠO TẠO HUYỆN BA VÌ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6E54F0-3C2C-42F9-B773-E63982ED5F17}"/>
              </a:ext>
            </a:extLst>
          </p:cNvPr>
          <p:cNvSpPr txBox="1"/>
          <p:nvPr/>
        </p:nvSpPr>
        <p:spPr>
          <a:xfrm>
            <a:off x="3285219" y="2447684"/>
            <a:ext cx="6665102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GIÁO</a:t>
            </a:r>
          </a:p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THĂM LỚP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AE025E-8C66-4339-9B51-99CB079C1A26}"/>
              </a:ext>
            </a:extLst>
          </p:cNvPr>
          <p:cNvSpPr txBox="1"/>
          <p:nvPr/>
        </p:nvSpPr>
        <p:spPr>
          <a:xfrm>
            <a:off x="3144025" y="5030105"/>
            <a:ext cx="6665102" cy="41549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TRẦN THỊ HẰNG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F48AFD-6689-4BCA-AC95-B563F464AAE2}"/>
              </a:ext>
            </a:extLst>
          </p:cNvPr>
          <p:cNvSpPr txBox="1"/>
          <p:nvPr/>
        </p:nvSpPr>
        <p:spPr>
          <a:xfrm>
            <a:off x="3012077" y="3467994"/>
            <a:ext cx="6665102" cy="1061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ĐẠO ĐÚC</a:t>
            </a:r>
          </a:p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BIẾT NHẬN LỖI VÀ SỬA LỖI</a:t>
            </a:r>
          </a:p>
          <a:p>
            <a:pPr algn="ctr" defTabSz="685800"/>
            <a:endParaRPr lang="en-US" sz="2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42A13C-2CF6-4F9A-B8A4-801E1C56C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364" y="-251822"/>
            <a:ext cx="4969349" cy="7315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766A3E-DF21-46C1-929A-116102DA2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86" y="-251822"/>
            <a:ext cx="5056154" cy="7315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3C3F6EC-6D0C-4BC2-8D89-AC9D05161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" y="-137885"/>
            <a:ext cx="3523037" cy="7315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742FC6-E748-43E0-A52D-E5275F9FB5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" y="-160119"/>
            <a:ext cx="3278137" cy="25137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DE691C-FA0D-4B09-B88F-B002971D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78" y="-152400"/>
            <a:ext cx="3255685" cy="7215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D97D00-EBD9-4CA9-AB33-228EF49052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484" y="-152400"/>
            <a:ext cx="3125279" cy="2396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0C28F5-0E9B-4CFE-8691-ED531DD08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42458"/>
            <a:ext cx="11904993" cy="12310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871E432-0744-424A-B402-B795973AB4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H="1" flipV="1">
            <a:off x="-62894" y="6229567"/>
            <a:ext cx="2043866" cy="8827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28A178E-B0B5-4BF5-8FA8-5E1BC25DC0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9627597" y="6070247"/>
            <a:ext cx="263479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5989 -0.008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5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33854 0.01203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6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78 0.00278 L -0.14779 0.00394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1.11111E-6 L 0.13073 -0.00023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4337-98DC-4AD5-8C06-17AF6163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1A5784-456E-4F4A-8B20-DEB77DA5B938}"/>
              </a:ext>
            </a:extLst>
          </p:cNvPr>
          <p:cNvSpPr txBox="1"/>
          <p:nvPr/>
        </p:nvSpPr>
        <p:spPr>
          <a:xfrm>
            <a:off x="2667000" y="287030"/>
            <a:ext cx="68580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B682579-6F42-4A2F-B08B-E9F86D541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10250"/>
            <a:ext cx="4800600" cy="40788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0F745B6-667B-408B-BEAE-AA3B52911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895" y="905459"/>
            <a:ext cx="3657599" cy="34011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094890-4BFD-44C5-BA2C-79D594A18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606" y="4062552"/>
            <a:ext cx="5294194" cy="279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743231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00200" y="-77861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883421"/>
            <a:ext cx="1120139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59C923-0F41-4EF6-B297-FDD7CA6A141C}"/>
              </a:ext>
            </a:extLst>
          </p:cNvPr>
          <p:cNvSpPr txBox="1"/>
          <p:nvPr/>
        </p:nvSpPr>
        <p:spPr>
          <a:xfrm>
            <a:off x="190500" y="1907268"/>
            <a:ext cx="118872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FC5ED6-A191-47A5-AA36-A085821A648E}"/>
              </a:ext>
            </a:extLst>
          </p:cNvPr>
          <p:cNvSpPr txBox="1"/>
          <p:nvPr/>
        </p:nvSpPr>
        <p:spPr>
          <a:xfrm>
            <a:off x="152400" y="3136612"/>
            <a:ext cx="11887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675273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07572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Thông điệp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35CA2D-9E7A-4576-AAE5-A6606C4EB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6652"/>
            <a:ext cx="11596218" cy="45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64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81000" y="2562226"/>
            <a:ext cx="1181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thÇy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c«,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c¸c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con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cïng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gia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36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h¹nh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phóc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465676" y="1264693"/>
            <a:ext cx="11116724" cy="4027741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524000" y="2636632"/>
            <a:ext cx="8932351" cy="969081"/>
          </a:xfrm>
        </p:spPr>
        <p:txBody>
          <a:bodyPr>
            <a:noAutofit/>
          </a:bodyPr>
          <a:lstStyle/>
          <a:p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Bảo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quản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đồ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dùng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cá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nhân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565565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1642" y="-626977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24000" y="4127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3" y="299440"/>
            <a:ext cx="411479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40CFB-AD4B-437F-BC5F-DA8543376A80}"/>
              </a:ext>
            </a:extLst>
          </p:cNvPr>
          <p:cNvSpPr txBox="1"/>
          <p:nvPr/>
        </p:nvSpPr>
        <p:spPr>
          <a:xfrm>
            <a:off x="2133600" y="6034579"/>
            <a:ext cx="6588003" cy="523220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A52E2E-BCDC-4084-9B09-17F06A46F8DC}"/>
              </a:ext>
            </a:extLst>
          </p:cNvPr>
          <p:cNvSpPr txBox="1"/>
          <p:nvPr/>
        </p:nvSpPr>
        <p:spPr>
          <a:xfrm>
            <a:off x="990600" y="1596087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A6776E-8028-4BCB-8037-36F8480E8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647" y="1209754"/>
            <a:ext cx="8354705" cy="443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466349" y="-635037"/>
            <a:ext cx="1110847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89101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4931" y="136425"/>
            <a:ext cx="459283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03B820-6A75-4F83-AC32-19832B87DEC0}"/>
              </a:ext>
            </a:extLst>
          </p:cNvPr>
          <p:cNvSpPr txBox="1"/>
          <p:nvPr/>
        </p:nvSpPr>
        <p:spPr>
          <a:xfrm>
            <a:off x="1524000" y="2778292"/>
            <a:ext cx="4784036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1.Cất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C413E34-82D7-4AD4-AA05-D2A7548AD989}"/>
              </a:ext>
            </a:extLst>
          </p:cNvPr>
          <p:cNvSpPr txBox="1"/>
          <p:nvPr/>
        </p:nvSpPr>
        <p:spPr>
          <a:xfrm>
            <a:off x="6907762" y="2587771"/>
            <a:ext cx="4537533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2.Cất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E81929-E504-4998-9D92-2EA57722C75B}"/>
              </a:ext>
            </a:extLst>
          </p:cNvPr>
          <p:cNvSpPr txBox="1"/>
          <p:nvPr/>
        </p:nvSpPr>
        <p:spPr>
          <a:xfrm>
            <a:off x="3753117" y="6290591"/>
            <a:ext cx="4999128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3.Lau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BB10F27B-99FE-49CF-B7F8-209477A0D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217" y="903833"/>
            <a:ext cx="2542857" cy="153333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D34A958-3E3A-4437-8389-A45D59E12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575" y="788168"/>
            <a:ext cx="2761905" cy="160952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F083660-0BEC-43FC-B6FA-161174D9C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734" y="3734551"/>
            <a:ext cx="4001894" cy="205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3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46242" y="-643118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36603" y="32154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295401"/>
            <a:ext cx="100584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8DA550-4F5C-4639-9F7F-D69FCB98E10E}"/>
              </a:ext>
            </a:extLst>
          </p:cNvPr>
          <p:cNvSpPr txBox="1"/>
          <p:nvPr/>
        </p:nvSpPr>
        <p:spPr>
          <a:xfrm>
            <a:off x="1158997" y="2971800"/>
            <a:ext cx="83058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0279" y="224509"/>
            <a:ext cx="685372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4BA649-7E59-4837-B7FD-B721AE3FACB2}"/>
              </a:ext>
            </a:extLst>
          </p:cNvPr>
          <p:cNvSpPr txBox="1"/>
          <p:nvPr/>
        </p:nvSpPr>
        <p:spPr>
          <a:xfrm>
            <a:off x="402772" y="439952"/>
            <a:ext cx="150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ED9653-22E0-473A-976E-97CAE5546D22}"/>
              </a:ext>
            </a:extLst>
          </p:cNvPr>
          <p:cNvSpPr txBox="1"/>
          <p:nvPr/>
        </p:nvSpPr>
        <p:spPr>
          <a:xfrm>
            <a:off x="3048001" y="1122031"/>
            <a:ext cx="75438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Mai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F0B6574-73C0-462E-AAC9-05A67AFC37D4}"/>
              </a:ext>
            </a:extLst>
          </p:cNvPr>
          <p:cNvSpPr txBox="1"/>
          <p:nvPr/>
        </p:nvSpPr>
        <p:spPr>
          <a:xfrm>
            <a:off x="1135321" y="2877979"/>
            <a:ext cx="4960679" cy="255454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6F7817A-48FF-43B2-8456-0059A7A911B1}"/>
              </a:ext>
            </a:extLst>
          </p:cNvPr>
          <p:cNvSpPr txBox="1"/>
          <p:nvPr/>
        </p:nvSpPr>
        <p:spPr>
          <a:xfrm>
            <a:off x="2057401" y="1887627"/>
            <a:ext cx="80010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0D43EB47-621D-40AC-B574-DBA263C7D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877979"/>
            <a:ext cx="5287844" cy="267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" grpId="0" animBg="1"/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224" y="970117"/>
            <a:ext cx="1040822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B576323-92C7-4B4B-8FDF-F967701F5E52}"/>
              </a:ext>
            </a:extLst>
          </p:cNvPr>
          <p:cNvSpPr txBox="1"/>
          <p:nvPr/>
        </p:nvSpPr>
        <p:spPr>
          <a:xfrm>
            <a:off x="1530184" y="3765624"/>
            <a:ext cx="363432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1.Lan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7CE8D5-7ED4-49A6-A984-20C8034C37CD}"/>
              </a:ext>
            </a:extLst>
          </p:cNvPr>
          <p:cNvSpPr txBox="1"/>
          <p:nvPr/>
        </p:nvSpPr>
        <p:spPr>
          <a:xfrm>
            <a:off x="6324600" y="3645252"/>
            <a:ext cx="547502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2.Để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D287D9-A095-4F49-8909-B6D9195928E6}"/>
              </a:ext>
            </a:extLst>
          </p:cNvPr>
          <p:cNvSpPr txBox="1"/>
          <p:nvPr/>
        </p:nvSpPr>
        <p:spPr>
          <a:xfrm>
            <a:off x="973508" y="5426218"/>
            <a:ext cx="41910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3.Hoa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3AAC872-08B8-4ABE-AB59-A7643B131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023" y="1555411"/>
            <a:ext cx="4091524" cy="216190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31F33BC-ABCE-4AA1-BEA8-6D0202560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532147"/>
            <a:ext cx="3657600" cy="216652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2E8824D-B44C-4814-81D7-BB3AAE313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4547" y="4476249"/>
            <a:ext cx="4685224" cy="2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7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353433"/>
            <a:ext cx="3169227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B152B45-7E0A-4232-A12F-20BD8B18C85A}"/>
              </a:ext>
            </a:extLst>
          </p:cNvPr>
          <p:cNvSpPr txBox="1"/>
          <p:nvPr/>
        </p:nvSpPr>
        <p:spPr>
          <a:xfrm>
            <a:off x="228600" y="2595130"/>
            <a:ext cx="3634324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1.Lan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DF27B5-7C30-4162-8AE4-4291EBB68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840" y="1340644"/>
            <a:ext cx="6801301" cy="437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5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173" y="1025512"/>
            <a:ext cx="11627427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C5EFF82-8861-4175-A16E-A0C0181F46C1}"/>
              </a:ext>
            </a:extLst>
          </p:cNvPr>
          <p:cNvSpPr txBox="1"/>
          <p:nvPr/>
        </p:nvSpPr>
        <p:spPr>
          <a:xfrm>
            <a:off x="412173" y="4343400"/>
            <a:ext cx="547502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2.Để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FF8476-A0E8-4D62-9040-52A35E34C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55" y="1731141"/>
            <a:ext cx="3794514" cy="224761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C1BBFE0-80BB-4634-9BD5-E003E5C81A87}"/>
              </a:ext>
            </a:extLst>
          </p:cNvPr>
          <p:cNvSpPr txBox="1"/>
          <p:nvPr/>
        </p:nvSpPr>
        <p:spPr>
          <a:xfrm>
            <a:off x="6876512" y="4691123"/>
            <a:ext cx="41910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3.Hoa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EBDBFDB-1B90-410E-86A6-1519D5FC5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288" y="1610287"/>
            <a:ext cx="4685224" cy="2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6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406</Words>
  <Application>Microsoft Office PowerPoint</Application>
  <PresentationFormat>Widescreen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.VnAvant</vt:lpstr>
      <vt:lpstr>.VnUniverse</vt:lpstr>
      <vt:lpstr>Arial</vt:lpstr>
      <vt:lpstr>Calibri</vt:lpstr>
      <vt:lpstr>Calibri Light</vt:lpstr>
      <vt:lpstr>HP001 TD 4H</vt:lpstr>
      <vt:lpstr>HP-087</vt:lpstr>
      <vt:lpstr>HP-089</vt:lpstr>
      <vt:lpstr>Times New Roman</vt:lpstr>
      <vt:lpstr>Office Theme</vt:lpstr>
      <vt:lpstr>1_Office Theme</vt:lpstr>
      <vt:lpstr>PowerPoint Presentation</vt:lpstr>
      <vt:lpstr>PowerPoint Presentation</vt:lpstr>
      <vt:lpstr>Khởi động</vt:lpstr>
      <vt:lpstr>Khám phá</vt:lpstr>
      <vt:lpstr>Khám phá</vt:lpstr>
      <vt:lpstr>PowerPoint Presentation</vt:lpstr>
      <vt:lpstr>PowerPoint Presentation</vt:lpstr>
      <vt:lpstr>PowerPoint Presentation</vt:lpstr>
      <vt:lpstr>PowerPoint Presentation</vt:lpstr>
      <vt:lpstr>Luyện tập </vt:lpstr>
      <vt:lpstr>Vận dụng</vt:lpstr>
      <vt:lpstr>Thông điệp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69</cp:revision>
  <dcterms:created xsi:type="dcterms:W3CDTF">2006-08-16T00:00:00Z</dcterms:created>
  <dcterms:modified xsi:type="dcterms:W3CDTF">2021-05-18T12:53:05Z</dcterms:modified>
</cp:coreProperties>
</file>