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handoutMasterIdLst>
    <p:handoutMasterId r:id="rId21"/>
  </p:handoutMasterIdLst>
  <p:sldIdLst>
    <p:sldId id="2007577109" r:id="rId3"/>
    <p:sldId id="267" r:id="rId4"/>
    <p:sldId id="256" r:id="rId5"/>
    <p:sldId id="257" r:id="rId6"/>
    <p:sldId id="261" r:id="rId7"/>
    <p:sldId id="258" r:id="rId8"/>
    <p:sldId id="262" r:id="rId9"/>
    <p:sldId id="259" r:id="rId10"/>
    <p:sldId id="260" r:id="rId11"/>
    <p:sldId id="263" r:id="rId12"/>
    <p:sldId id="264" r:id="rId13"/>
    <p:sldId id="2007577095" r:id="rId14"/>
    <p:sldId id="2007577096" r:id="rId15"/>
    <p:sldId id="2007577099" r:id="rId16"/>
    <p:sldId id="2007577111" r:id="rId17"/>
    <p:sldId id="2007577097" r:id="rId18"/>
    <p:sldId id="2007577101" r:id="rId19"/>
    <p:sldId id="20075771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5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8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8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6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32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0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41.gif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29.gif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gif"/><Relationship Id="rId10" Type="http://schemas.openxmlformats.org/officeDocument/2006/relationships/image" Target="../media/image34.png"/><Relationship Id="rId4" Type="http://schemas.openxmlformats.org/officeDocument/2006/relationships/image" Target="../media/image28.gi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18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12.xml"/><Relationship Id="rId7" Type="http://schemas.openxmlformats.org/officeDocument/2006/relationships/image" Target="../media/image40.gif"/><Relationship Id="rId12" Type="http://schemas.openxmlformats.org/officeDocument/2006/relationships/slide" Target="slide4.xml"/><Relationship Id="rId17" Type="http://schemas.openxmlformats.org/officeDocument/2006/relationships/image" Target="../media/image43.gif"/><Relationship Id="rId2" Type="http://schemas.openxmlformats.org/officeDocument/2006/relationships/audio" Target="../media/audio1.wav"/><Relationship Id="rId16" Type="http://schemas.openxmlformats.org/officeDocument/2006/relationships/slide" Target="slide5.xml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image" Target="../media/image31.gif"/><Relationship Id="rId5" Type="http://schemas.openxmlformats.org/officeDocument/2006/relationships/image" Target="../media/image39.gif"/><Relationship Id="rId15" Type="http://schemas.openxmlformats.org/officeDocument/2006/relationships/image" Target="../media/image42.gif"/><Relationship Id="rId10" Type="http://schemas.openxmlformats.org/officeDocument/2006/relationships/slide" Target="slide6.xml"/><Relationship Id="rId19" Type="http://schemas.openxmlformats.org/officeDocument/2006/relationships/image" Target="../media/image29.gif"/><Relationship Id="rId4" Type="http://schemas.openxmlformats.org/officeDocument/2006/relationships/slide" Target="slide8.xml"/><Relationship Id="rId9" Type="http://schemas.openxmlformats.org/officeDocument/2006/relationships/image" Target="../media/image41.gif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28.gif"/><Relationship Id="rId4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43.gif"/><Relationship Id="rId4" Type="http://schemas.openxmlformats.org/officeDocument/2006/relationships/image" Target="../media/image4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31.gif"/><Relationship Id="rId4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40.gif"/><Relationship Id="rId4" Type="http://schemas.openxmlformats.org/officeDocument/2006/relationships/image" Target="../media/image4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41.gif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42.gif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16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+ 9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+ 6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9: BÀI TOÁN VỀ THÊM BỚT</a:t>
            </a:r>
          </a:p>
          <a:p>
            <a:pPr algn="ctr">
              <a:lnSpc>
                <a:spcPct val="120000"/>
              </a:lnSpc>
            </a:pP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MỘT SỐ ĐƠN VỊ 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CÔNG, PHÉP TRỪ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2D0EF-8204-472B-9975-3050F5B2157C}"/>
              </a:ext>
            </a:extLst>
          </p:cNvPr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5A14C-9625-4A91-B55E-4700F433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A08BF-9FBA-43F2-9123-06FEF9412796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08C5D5-7048-41CC-A16B-E9671C8CEF99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68324B-6099-4D6D-A04A-17719F37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997F18-FC63-458B-91B7-2A9389E5CC07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BE4EA3-69E4-4A25-BFB4-5BB6EA95695E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26C2EF-3498-4910-AA07-E3F1A0B0D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DA281D-C783-4B36-B536-2FB9AD485EF0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359FD9-444C-4B56-8205-D612CB9BAB4E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4BCCF9-9437-4ABD-AFE0-8144DD2C5EF3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6F7582-131E-49D5-970A-195215B8C648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DFC9B7-A0D9-45DE-8B0D-225785420360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84987BB-CBE1-42CE-8509-FE5A516F504F}"/>
              </a:ext>
            </a:extLst>
          </p:cNvPr>
          <p:cNvSpPr txBox="1"/>
          <p:nvPr/>
        </p:nvSpPr>
        <p:spPr>
          <a:xfrm>
            <a:off x="1543361" y="351096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E4475-AD56-4C04-8BD5-B20479DCC012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36B7F-5B22-4071-9E88-BFD12C053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" y="276422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1492E-6F67-42B5-AA9D-22366E9B0665}"/>
              </a:ext>
            </a:extLst>
          </p:cNvPr>
          <p:cNvSpPr txBox="1"/>
          <p:nvPr/>
        </p:nvSpPr>
        <p:spPr>
          <a:xfrm>
            <a:off x="1928294" y="1730813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2702F8-7FB8-46C2-8A68-D7FB47685481}"/>
              </a:ext>
            </a:extLst>
          </p:cNvPr>
          <p:cNvSpPr/>
          <p:nvPr/>
        </p:nvSpPr>
        <p:spPr>
          <a:xfrm>
            <a:off x="1090909" y="1851520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70A44-9689-46B7-8131-75B55050A6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743" y="2068990"/>
            <a:ext cx="2890837" cy="16966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F1F70E-3EC7-429E-8948-F0A58FF1892C}"/>
              </a:ext>
            </a:extLst>
          </p:cNvPr>
          <p:cNvGrpSpPr/>
          <p:nvPr/>
        </p:nvGrpSpPr>
        <p:grpSpPr>
          <a:xfrm>
            <a:off x="1527777" y="3890302"/>
            <a:ext cx="3619484" cy="2239844"/>
            <a:chOff x="1570307" y="3518163"/>
            <a:chExt cx="3619484" cy="22398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6D7772-E871-449A-9816-92D78339617E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0877F5-4EFF-40B3-803D-B980E1663B12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3561575-40B0-4DF6-828C-D5C25C789F4D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4E91CB-35F0-4890-9341-662E48858AE8}"/>
              </a:ext>
            </a:extLst>
          </p:cNvPr>
          <p:cNvGrpSpPr/>
          <p:nvPr/>
        </p:nvGrpSpPr>
        <p:grpSpPr>
          <a:xfrm>
            <a:off x="6381031" y="3919210"/>
            <a:ext cx="4161311" cy="2239844"/>
            <a:chOff x="6423561" y="3547071"/>
            <a:chExt cx="4161311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2708EB-926D-451C-9162-5DAA4807CAD6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059CF8-0E4C-460A-BD1E-A709D320FC06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40704B3-EE74-4658-BB21-887D0F35C7EF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0F093E7-A3BA-42DC-8CC5-1B3867B9259F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3A0A591-47A8-4068-A2A3-61C77DEBBAC1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92817D-9564-4353-A5D7-A4950D3079B4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EABDA10-F4A6-4891-B1B2-A7DD6940E787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D2AF07-8752-4D86-8759-52C71DA64921}"/>
              </a:ext>
            </a:extLst>
          </p:cNvPr>
          <p:cNvCxnSpPr>
            <a:cxnSpLocks/>
          </p:cNvCxnSpPr>
          <p:nvPr/>
        </p:nvCxnSpPr>
        <p:spPr>
          <a:xfrm>
            <a:off x="3267736" y="2195166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FD30BF-083D-4933-ABBB-A470EC487DC2}"/>
              </a:ext>
            </a:extLst>
          </p:cNvPr>
          <p:cNvCxnSpPr>
            <a:cxnSpLocks/>
          </p:cNvCxnSpPr>
          <p:nvPr/>
        </p:nvCxnSpPr>
        <p:spPr>
          <a:xfrm>
            <a:off x="1955608" y="2606594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0FDBB8-5A60-4265-B3EF-219A58AC4F38}"/>
              </a:ext>
            </a:extLst>
          </p:cNvPr>
          <p:cNvCxnSpPr>
            <a:cxnSpLocks/>
          </p:cNvCxnSpPr>
          <p:nvPr/>
        </p:nvCxnSpPr>
        <p:spPr>
          <a:xfrm>
            <a:off x="7175688" y="2203248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D4D389-CAD3-40A6-B1B1-D76AEFE361E0}"/>
              </a:ext>
            </a:extLst>
          </p:cNvPr>
          <p:cNvSpPr/>
          <p:nvPr/>
        </p:nvSpPr>
        <p:spPr>
          <a:xfrm>
            <a:off x="3020250" y="452326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9F905F-AE70-4799-AC44-51EEEE365262}"/>
              </a:ext>
            </a:extLst>
          </p:cNvPr>
          <p:cNvSpPr/>
          <p:nvPr/>
        </p:nvSpPr>
        <p:spPr>
          <a:xfrm>
            <a:off x="3020250" y="510849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CFC120-29DA-4177-A036-E1F966DF99A1}"/>
              </a:ext>
            </a:extLst>
          </p:cNvPr>
          <p:cNvSpPr/>
          <p:nvPr/>
        </p:nvSpPr>
        <p:spPr>
          <a:xfrm>
            <a:off x="7001332" y="511866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443EA8-E722-40A0-9E62-D7CE1FAB7006}"/>
              </a:ext>
            </a:extLst>
          </p:cNvPr>
          <p:cNvSpPr/>
          <p:nvPr/>
        </p:nvSpPr>
        <p:spPr>
          <a:xfrm>
            <a:off x="7886231" y="512851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E33F0-B79E-43CC-80A5-F3A66B801F5B}"/>
              </a:ext>
            </a:extLst>
          </p:cNvPr>
          <p:cNvGrpSpPr/>
          <p:nvPr/>
        </p:nvGrpSpPr>
        <p:grpSpPr>
          <a:xfrm>
            <a:off x="8708145" y="5115889"/>
            <a:ext cx="527709" cy="461665"/>
            <a:chOff x="5434634" y="4795817"/>
            <a:chExt cx="527709" cy="46166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FA1D6C1-B49D-49DB-97C7-A73231922592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C84031-25C4-4004-80BC-8DBB555C5A23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2DF8AC-7204-4010-9221-7B3578C56F87}"/>
              </a:ext>
            </a:extLst>
          </p:cNvPr>
          <p:cNvGrpSpPr/>
          <p:nvPr/>
        </p:nvGrpSpPr>
        <p:grpSpPr>
          <a:xfrm>
            <a:off x="8036480" y="5659515"/>
            <a:ext cx="527709" cy="461665"/>
            <a:chOff x="5434634" y="4795817"/>
            <a:chExt cx="527709" cy="46166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9E0573-564C-44B7-B9AD-EA12D377BCF5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CE7A9-EE0A-47B3-B610-6BD69406F7A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773C0D3-4FD5-4910-9358-46F8C743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AC9BBA-4E7D-43DE-9110-1024A67FA244}"/>
              </a:ext>
            </a:extLst>
          </p:cNvPr>
          <p:cNvGrpSpPr/>
          <p:nvPr/>
        </p:nvGrpSpPr>
        <p:grpSpPr>
          <a:xfrm>
            <a:off x="5910908" y="3750488"/>
            <a:ext cx="4821381" cy="2239844"/>
            <a:chOff x="5794259" y="2305376"/>
            <a:chExt cx="4821381" cy="22398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2881BE-66A0-4010-BE22-44FCB2C10FD2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DD91BA-719D-4A28-AAAA-C2829A600798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F44E9D1-EE3C-4323-BDF3-BFE6695DCA63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E051E14-E096-44EC-917E-10A8415D00F3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5EE13C1-4373-42F9-A9E8-2E430B0F5CF4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A207F904-8083-4991-867C-94BE8712A734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7D328F3-3228-49A9-A682-02191DE88DAA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1E1B94-F16D-4BF1-9807-457EF89E48DD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8845C4D-3299-4425-9E56-8A96C916035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A43F314-7A9D-4489-9453-E2501F99F556}"/>
              </a:ext>
            </a:extLst>
          </p:cNvPr>
          <p:cNvSpPr txBox="1"/>
          <p:nvPr/>
        </p:nvSpPr>
        <p:spPr>
          <a:xfrm>
            <a:off x="1173706" y="1613855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B3CEC0-E759-4DED-A741-AE383F22DE0E}"/>
              </a:ext>
            </a:extLst>
          </p:cNvPr>
          <p:cNvGrpSpPr/>
          <p:nvPr/>
        </p:nvGrpSpPr>
        <p:grpSpPr>
          <a:xfrm>
            <a:off x="1489557" y="3680479"/>
            <a:ext cx="3619484" cy="2239844"/>
            <a:chOff x="1570307" y="3518163"/>
            <a:chExt cx="3619484" cy="22398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92F7F4-B6CC-4F73-A88B-88F9AC1E142A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C46DA5A-264D-4CCD-AF96-65722AE0F2A3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C107501-2369-47B5-9AD3-094197D57ED2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A2657C-BE8C-4367-B944-B8F9C2046080}"/>
              </a:ext>
            </a:extLst>
          </p:cNvPr>
          <p:cNvCxnSpPr>
            <a:cxnSpLocks/>
          </p:cNvCxnSpPr>
          <p:nvPr/>
        </p:nvCxnSpPr>
        <p:spPr>
          <a:xfrm>
            <a:off x="1257334" y="2066325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A3625A-49D7-47EE-8251-C3D3D276C101}"/>
              </a:ext>
            </a:extLst>
          </p:cNvPr>
          <p:cNvCxnSpPr>
            <a:cxnSpLocks/>
          </p:cNvCxnSpPr>
          <p:nvPr/>
        </p:nvCxnSpPr>
        <p:spPr>
          <a:xfrm>
            <a:off x="1257334" y="2468109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D98225-52D0-496F-911D-5E08885061F0}"/>
              </a:ext>
            </a:extLst>
          </p:cNvPr>
          <p:cNvCxnSpPr>
            <a:cxnSpLocks/>
          </p:cNvCxnSpPr>
          <p:nvPr/>
        </p:nvCxnSpPr>
        <p:spPr>
          <a:xfrm>
            <a:off x="6195589" y="2066325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48DF3C-68DC-4728-B711-A882390576D9}"/>
              </a:ext>
            </a:extLst>
          </p:cNvPr>
          <p:cNvSpPr/>
          <p:nvPr/>
        </p:nvSpPr>
        <p:spPr>
          <a:xfrm>
            <a:off x="2980729" y="430855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938120-EB63-4951-AC78-9EA3E9D9E75B}"/>
              </a:ext>
            </a:extLst>
          </p:cNvPr>
          <p:cNvSpPr/>
          <p:nvPr/>
        </p:nvSpPr>
        <p:spPr>
          <a:xfrm>
            <a:off x="2980729" y="48937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C394A0-86A1-47ED-AA57-F2A9A5296E84}"/>
              </a:ext>
            </a:extLst>
          </p:cNvPr>
          <p:cNvSpPr/>
          <p:nvPr/>
        </p:nvSpPr>
        <p:spPr>
          <a:xfrm>
            <a:off x="544640" y="1709978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A762C2-58B2-4D99-B5B0-E7554B3CF5BD}"/>
              </a:ext>
            </a:extLst>
          </p:cNvPr>
          <p:cNvSpPr/>
          <p:nvPr/>
        </p:nvSpPr>
        <p:spPr>
          <a:xfrm>
            <a:off x="6717946" y="4952730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66E0AC-1D5B-4C18-878C-A0700B501A62}"/>
              </a:ext>
            </a:extLst>
          </p:cNvPr>
          <p:cNvSpPr/>
          <p:nvPr/>
        </p:nvSpPr>
        <p:spPr>
          <a:xfrm>
            <a:off x="7213378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02A30E8-6168-4C9C-9F05-93C68C94599A}"/>
              </a:ext>
            </a:extLst>
          </p:cNvPr>
          <p:cNvSpPr/>
          <p:nvPr/>
        </p:nvSpPr>
        <p:spPr>
          <a:xfrm>
            <a:off x="7707613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F4AC0C9-D581-406E-839B-CCC87AAD5761}"/>
              </a:ext>
            </a:extLst>
          </p:cNvPr>
          <p:cNvSpPr/>
          <p:nvPr/>
        </p:nvSpPr>
        <p:spPr>
          <a:xfrm>
            <a:off x="8195659" y="4963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8B0FAD-DDB9-479E-96FB-670712EC9A15}"/>
              </a:ext>
            </a:extLst>
          </p:cNvPr>
          <p:cNvSpPr/>
          <p:nvPr/>
        </p:nvSpPr>
        <p:spPr>
          <a:xfrm>
            <a:off x="8681986" y="4963143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713AC1-CCA7-409D-842B-0FEA813BB426}"/>
              </a:ext>
            </a:extLst>
          </p:cNvPr>
          <p:cNvSpPr/>
          <p:nvPr/>
        </p:nvSpPr>
        <p:spPr>
          <a:xfrm>
            <a:off x="8244192" y="5499567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8A81356-A4EF-41CB-8075-3C3C4F5BB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B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CHÚC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ĐỘI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CONGRATULATIONS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CHÚC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ĐỘI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CONGRATULATIONS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+ 9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+ 2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15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+ 3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17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+8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471</Words>
  <Application>Microsoft Office PowerPoint</Application>
  <PresentationFormat>Widescreen</PresentationFormat>
  <Paragraphs>153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2021-07-24T01:07:49Z</dcterms:created>
  <dcterms:modified xsi:type="dcterms:W3CDTF">2021-08-12T13:17:55Z</dcterms:modified>
</cp:coreProperties>
</file>