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007577116" r:id="rId2"/>
    <p:sldId id="2007577112" r:id="rId3"/>
    <p:sldId id="2007577113" r:id="rId4"/>
    <p:sldId id="2007577105" r:id="rId5"/>
    <p:sldId id="2007577098" r:id="rId6"/>
    <p:sldId id="2007577102" r:id="rId7"/>
    <p:sldId id="2007577114" r:id="rId8"/>
    <p:sldId id="2007577103" r:id="rId9"/>
    <p:sldId id="20075771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5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6364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48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210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60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58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2021/8/12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33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4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36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4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8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5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15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639864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9: BÀI TOÁN VỀ THÊM BỚT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MỘT SỐ ĐƠN VỊ 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6898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PHÉP CÔNG, PHÉP TRỪ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TRONG PHẠM VI 20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3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16731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44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FEF329-771F-4FD6-8877-EDBB43BEA88B}"/>
              </a:ext>
            </a:extLst>
          </p:cNvPr>
          <p:cNvSpPr txBox="1"/>
          <p:nvPr/>
        </p:nvSpPr>
        <p:spPr>
          <a:xfrm>
            <a:off x="3477385" y="1226774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FF26D6-9C14-485F-94EC-F4010A9B0324}"/>
              </a:ext>
            </a:extLst>
          </p:cNvPr>
          <p:cNvSpPr txBox="1"/>
          <p:nvPr/>
        </p:nvSpPr>
        <p:spPr>
          <a:xfrm>
            <a:off x="1225549" y="2036877"/>
            <a:ext cx="7490571" cy="113184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10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con 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28CB7F-4F46-48BD-977F-837445F4E7A6}"/>
              </a:ext>
            </a:extLst>
          </p:cNvPr>
          <p:cNvCxnSpPr>
            <a:cxnSpLocks/>
          </p:cNvCxnSpPr>
          <p:nvPr/>
        </p:nvCxnSpPr>
        <p:spPr>
          <a:xfrm>
            <a:off x="2583512" y="2562176"/>
            <a:ext cx="2142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1344F7-395C-4A09-940C-E77D30366496}"/>
              </a:ext>
            </a:extLst>
          </p:cNvPr>
          <p:cNvCxnSpPr>
            <a:cxnSpLocks/>
          </p:cNvCxnSpPr>
          <p:nvPr/>
        </p:nvCxnSpPr>
        <p:spPr>
          <a:xfrm>
            <a:off x="7900141" y="2534466"/>
            <a:ext cx="6774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24510A-7207-4B65-8C1A-F7936D85F6E3}"/>
              </a:ext>
            </a:extLst>
          </p:cNvPr>
          <p:cNvCxnSpPr>
            <a:cxnSpLocks/>
          </p:cNvCxnSpPr>
          <p:nvPr/>
        </p:nvCxnSpPr>
        <p:spPr>
          <a:xfrm>
            <a:off x="1340437" y="3073303"/>
            <a:ext cx="780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AD06A7-1293-4100-B790-8AA5DD8290FA}"/>
              </a:ext>
            </a:extLst>
          </p:cNvPr>
          <p:cNvCxnSpPr>
            <a:cxnSpLocks/>
          </p:cNvCxnSpPr>
          <p:nvPr/>
        </p:nvCxnSpPr>
        <p:spPr>
          <a:xfrm>
            <a:off x="2277811" y="3073303"/>
            <a:ext cx="562233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6A2DC5-1D23-45C2-8A0E-666F694E1CBB}"/>
              </a:ext>
            </a:extLst>
          </p:cNvPr>
          <p:cNvSpPr txBox="1"/>
          <p:nvPr/>
        </p:nvSpPr>
        <p:spPr>
          <a:xfrm>
            <a:off x="1474934" y="3861300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: 10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: 3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: …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FE689E-0201-40BC-B343-29078287FF89}"/>
              </a:ext>
            </a:extLst>
          </p:cNvPr>
          <p:cNvSpPr txBox="1"/>
          <p:nvPr/>
        </p:nvSpPr>
        <p:spPr>
          <a:xfrm>
            <a:off x="6328189" y="3890208"/>
            <a:ext cx="3619484" cy="22398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10 – 3 = 7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7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A2804E-7325-4FD6-B5E5-BD08DE0184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36721" y="1923736"/>
            <a:ext cx="2761162" cy="2176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F3D76A-8959-4AA2-876A-0BECB1A51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2" y="612698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1857DF-E619-4C48-8766-50AD0522B67C}"/>
              </a:ext>
            </a:extLst>
          </p:cNvPr>
          <p:cNvSpPr txBox="1"/>
          <p:nvPr/>
        </p:nvSpPr>
        <p:spPr>
          <a:xfrm>
            <a:off x="841987" y="1041064"/>
            <a:ext cx="9975273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15 con,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con.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9310DC-120B-4AA6-BEAC-9FBA954E1F22}"/>
              </a:ext>
            </a:extLst>
          </p:cNvPr>
          <p:cNvGrpSpPr/>
          <p:nvPr/>
        </p:nvGrpSpPr>
        <p:grpSpPr>
          <a:xfrm>
            <a:off x="1946107" y="3170512"/>
            <a:ext cx="3619484" cy="2239844"/>
            <a:chOff x="1570307" y="3518163"/>
            <a:chExt cx="3619484" cy="223984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FD22D3-1E50-461B-A8A1-A714E88C2961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2398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Tóm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tắt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: 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Bán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: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…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2A74BF8-C826-44CC-9064-4BCD1687B175}"/>
                </a:ext>
              </a:extLst>
            </p:cNvPr>
            <p:cNvSpPr/>
            <p:nvPr/>
          </p:nvSpPr>
          <p:spPr>
            <a:xfrm>
              <a:off x="2730265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4F93D9-4226-4D46-8163-7A14F263F944}"/>
                </a:ext>
              </a:extLst>
            </p:cNvPr>
            <p:cNvSpPr/>
            <p:nvPr/>
          </p:nvSpPr>
          <p:spPr>
            <a:xfrm>
              <a:off x="2730265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48B526-1808-426B-BC40-9EA12FAFDD1D}"/>
              </a:ext>
            </a:extLst>
          </p:cNvPr>
          <p:cNvGrpSpPr/>
          <p:nvPr/>
        </p:nvGrpSpPr>
        <p:grpSpPr>
          <a:xfrm>
            <a:off x="6467628" y="3225359"/>
            <a:ext cx="4161311" cy="2239844"/>
            <a:chOff x="6423561" y="3547071"/>
            <a:chExt cx="4161311" cy="22398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A5565F-0072-4A85-B34F-5F5BC709119F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23984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Bài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giải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                             (con)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Đáp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:       con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lợn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.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4E8AED-13AC-4F06-95F4-10A7F7BCDADA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20DC84E-12FF-415B-BF05-A655D61DE919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946D6D37-2AB0-445E-812A-35451FA98788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A435B1E-BCA1-4903-81A0-23124651EA06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989A81F-159D-4325-ACE6-132F61BDE51E}"/>
                  </a:ext>
                </a:extLst>
              </p:cNvPr>
              <p:cNvSpPr txBox="1"/>
              <p:nvPr/>
            </p:nvSpPr>
            <p:spPr>
              <a:xfrm>
                <a:off x="2485363" y="2679451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-            =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815851F-3F53-42C8-9F00-FC77F10CEA5A}"/>
                </a:ext>
              </a:extLst>
            </p:cNvPr>
            <p:cNvSpPr/>
            <p:nvPr/>
          </p:nvSpPr>
          <p:spPr>
            <a:xfrm>
              <a:off x="83024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9EDF19C-E833-4FBB-BBB3-C681C6BC1972}"/>
              </a:ext>
            </a:extLst>
          </p:cNvPr>
          <p:cNvCxnSpPr>
            <a:cxnSpLocks/>
          </p:cNvCxnSpPr>
          <p:nvPr/>
        </p:nvCxnSpPr>
        <p:spPr>
          <a:xfrm>
            <a:off x="3424117" y="1596661"/>
            <a:ext cx="1690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89831E-9245-4155-B028-8EA1CDABD61C}"/>
              </a:ext>
            </a:extLst>
          </p:cNvPr>
          <p:cNvCxnSpPr>
            <a:cxnSpLocks/>
          </p:cNvCxnSpPr>
          <p:nvPr/>
        </p:nvCxnSpPr>
        <p:spPr>
          <a:xfrm>
            <a:off x="8123078" y="1596661"/>
            <a:ext cx="250586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BDCEEA5-3ABF-4FC7-98C0-15708F531DF5}"/>
              </a:ext>
            </a:extLst>
          </p:cNvPr>
          <p:cNvCxnSpPr>
            <a:cxnSpLocks/>
          </p:cNvCxnSpPr>
          <p:nvPr/>
        </p:nvCxnSpPr>
        <p:spPr>
          <a:xfrm>
            <a:off x="5849123" y="1598969"/>
            <a:ext cx="2008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0358D29-9EB8-49A6-ACC8-41DB400FC7B8}"/>
              </a:ext>
            </a:extLst>
          </p:cNvPr>
          <p:cNvSpPr/>
          <p:nvPr/>
        </p:nvSpPr>
        <p:spPr>
          <a:xfrm>
            <a:off x="3106848" y="438381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DA43777-8F73-4F2B-B0B1-D9DA5F6F4EF0}"/>
              </a:ext>
            </a:extLst>
          </p:cNvPr>
          <p:cNvSpPr/>
          <p:nvPr/>
        </p:nvSpPr>
        <p:spPr>
          <a:xfrm>
            <a:off x="7972829" y="443240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D14F99-F312-4458-A203-5BEB28145043}"/>
              </a:ext>
            </a:extLst>
          </p:cNvPr>
          <p:cNvGrpSpPr/>
          <p:nvPr/>
        </p:nvGrpSpPr>
        <p:grpSpPr>
          <a:xfrm>
            <a:off x="8785218" y="4429310"/>
            <a:ext cx="527709" cy="461665"/>
            <a:chOff x="5434634" y="4795817"/>
            <a:chExt cx="527709" cy="4616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9CE5DAE-770D-41D6-9038-25C271982CE7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765964-D894-4651-9129-BBEDDE7B4C90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3AEDCCF-88D1-4D33-9C10-D08E9D9DA4AA}"/>
              </a:ext>
            </a:extLst>
          </p:cNvPr>
          <p:cNvGrpSpPr/>
          <p:nvPr/>
        </p:nvGrpSpPr>
        <p:grpSpPr>
          <a:xfrm>
            <a:off x="8294528" y="4963411"/>
            <a:ext cx="527709" cy="461665"/>
            <a:chOff x="5434634" y="4795817"/>
            <a:chExt cx="527709" cy="46166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5751545-6D86-4469-B561-7894ED8FB2AD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5351ED-99BF-4040-ADC5-2C3EDBA2E00E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10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DCAC93-EB85-4803-B525-D0136BCCDE6A}"/>
              </a:ext>
            </a:extLst>
          </p:cNvPr>
          <p:cNvCxnSpPr>
            <a:cxnSpLocks/>
          </p:cNvCxnSpPr>
          <p:nvPr/>
        </p:nvCxnSpPr>
        <p:spPr>
          <a:xfrm>
            <a:off x="918255" y="2234184"/>
            <a:ext cx="419657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Hình ảnh, hình nền con heo, con lợn dễ thương ngộ nghĩnh | VFO.VN">
            <a:extLst>
              <a:ext uri="{FF2B5EF4-FFF2-40B4-BE49-F238E27FC236}">
                <a16:creationId xmlns:a16="http://schemas.microsoft.com/office/drawing/2014/main" id="{D2A948D8-7039-40B8-B95E-BDBE8DF93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889" y="1810198"/>
            <a:ext cx="1390101" cy="13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A0F3CF6A-9E42-4E12-969D-38C6D359B7FD}"/>
              </a:ext>
            </a:extLst>
          </p:cNvPr>
          <p:cNvGrpSpPr/>
          <p:nvPr/>
        </p:nvGrpSpPr>
        <p:grpSpPr>
          <a:xfrm>
            <a:off x="7040574" y="4418584"/>
            <a:ext cx="527709" cy="461665"/>
            <a:chOff x="5434634" y="4795817"/>
            <a:chExt cx="527709" cy="46166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F9C76BD-F4F7-406D-8680-14E7BF0DD792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E0A9D65-9F71-4E74-9D78-BB486C68AB7F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A75510-8DB3-4803-841D-9846CE9D5054}"/>
              </a:ext>
            </a:extLst>
          </p:cNvPr>
          <p:cNvGrpSpPr/>
          <p:nvPr/>
        </p:nvGrpSpPr>
        <p:grpSpPr>
          <a:xfrm>
            <a:off x="3047719" y="3793698"/>
            <a:ext cx="527709" cy="461665"/>
            <a:chOff x="5434634" y="4795817"/>
            <a:chExt cx="527709" cy="461665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915C955-495E-487B-BF8F-2CA7A9A2D998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AF896C8-91B7-4FB6-9F28-7391FD502FEA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cs typeface="+mn-cs"/>
                </a:rPr>
                <a:t>15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50BF3D85-6724-42C9-87B3-8F01B38CD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95" y="47555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86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10A30-1F69-45DF-8136-C176D2DCFA99}"/>
              </a:ext>
            </a:extLst>
          </p:cNvPr>
          <p:cNvSpPr txBox="1"/>
          <p:nvPr/>
        </p:nvSpPr>
        <p:spPr>
          <a:xfrm>
            <a:off x="1479958" y="1432718"/>
            <a:ext cx="861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toán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322D88-4027-448F-864C-096ED45F897B}"/>
              </a:ext>
            </a:extLst>
          </p:cNvPr>
          <p:cNvSpPr/>
          <p:nvPr/>
        </p:nvSpPr>
        <p:spPr>
          <a:xfrm>
            <a:off x="928973" y="1352444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1310E8-029B-49B7-9859-FA203CB7C570}"/>
              </a:ext>
            </a:extLst>
          </p:cNvPr>
          <p:cNvSpPr txBox="1"/>
          <p:nvPr/>
        </p:nvSpPr>
        <p:spPr>
          <a:xfrm>
            <a:off x="1550240" y="1875664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9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Thêm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3800D4-FBEF-4B29-B16D-A39B5A7AE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523" y="618419"/>
            <a:ext cx="5214504" cy="29951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846AF0-7633-431C-8B39-04B93D91159C}"/>
              </a:ext>
            </a:extLst>
          </p:cNvPr>
          <p:cNvSpPr txBox="1"/>
          <p:nvPr/>
        </p:nvSpPr>
        <p:spPr>
          <a:xfrm>
            <a:off x="5486078" y="4164878"/>
            <a:ext cx="4782489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9 + 4 = 13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thuyền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53A66BD2-8D01-4B92-A8E8-43E9997D5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7810C8-0511-491B-84D5-455EEEF809D1}"/>
              </a:ext>
            </a:extLst>
          </p:cNvPr>
          <p:cNvSpPr txBox="1"/>
          <p:nvPr/>
        </p:nvSpPr>
        <p:spPr>
          <a:xfrm>
            <a:off x="1353394" y="1424647"/>
            <a:ext cx="970878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điểm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08F3E-8BD3-4BEF-9FF2-4A91B76165A2}"/>
              </a:ext>
            </a:extLst>
          </p:cNvPr>
          <p:cNvSpPr txBox="1"/>
          <p:nvPr/>
        </p:nvSpPr>
        <p:spPr>
          <a:xfrm>
            <a:off x="1042403" y="2860809"/>
            <a:ext cx="3619484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: 14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Bớt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: 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A454BA-A819-4276-B657-4A7F15A854CE}"/>
              </a:ext>
            </a:extLst>
          </p:cNvPr>
          <p:cNvSpPr txBox="1"/>
          <p:nvPr/>
        </p:nvSpPr>
        <p:spPr>
          <a:xfrm>
            <a:off x="4226864" y="3782819"/>
            <a:ext cx="4131349" cy="2239844"/>
          </a:xfrm>
          <a:prstGeom prst="rect">
            <a:avLst/>
          </a:prstGeom>
          <a:solidFill>
            <a:srgbClr val="FFCAB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xe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14 – 3 = 11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11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7DD4FE-814C-4EE8-998A-A9ABF34286FC}"/>
              </a:ext>
            </a:extLst>
          </p:cNvPr>
          <p:cNvSpPr/>
          <p:nvPr/>
        </p:nvSpPr>
        <p:spPr>
          <a:xfrm>
            <a:off x="830174" y="172896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CE2389-65AA-4331-A7F4-31468274EEDE}"/>
              </a:ext>
            </a:extLst>
          </p:cNvPr>
          <p:cNvCxnSpPr>
            <a:cxnSpLocks/>
          </p:cNvCxnSpPr>
          <p:nvPr/>
        </p:nvCxnSpPr>
        <p:spPr>
          <a:xfrm>
            <a:off x="2501351" y="1916874"/>
            <a:ext cx="1394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17AA99-0285-4147-A8C9-405DA5EC3DA3}"/>
              </a:ext>
            </a:extLst>
          </p:cNvPr>
          <p:cNvCxnSpPr>
            <a:cxnSpLocks/>
          </p:cNvCxnSpPr>
          <p:nvPr/>
        </p:nvCxnSpPr>
        <p:spPr>
          <a:xfrm>
            <a:off x="1475213" y="2455712"/>
            <a:ext cx="3445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3F598E-8309-4C86-8D70-B218D7EFF4B6}"/>
              </a:ext>
            </a:extLst>
          </p:cNvPr>
          <p:cNvCxnSpPr>
            <a:cxnSpLocks/>
          </p:cNvCxnSpPr>
          <p:nvPr/>
        </p:nvCxnSpPr>
        <p:spPr>
          <a:xfrm>
            <a:off x="6292539" y="1916874"/>
            <a:ext cx="23968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E94DBF-C546-4335-8315-CDB2E1520DD2}"/>
              </a:ext>
            </a:extLst>
          </p:cNvPr>
          <p:cNvCxnSpPr>
            <a:cxnSpLocks/>
          </p:cNvCxnSpPr>
          <p:nvPr/>
        </p:nvCxnSpPr>
        <p:spPr>
          <a:xfrm>
            <a:off x="8845831" y="1916874"/>
            <a:ext cx="2087982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ình ảnh Xe Buýt, Trường Học, Xe Buýt, Xe Buýt Của Trường miễn phí tải tập  tin PNG PSDComment và Vector">
            <a:extLst>
              <a:ext uri="{FF2B5EF4-FFF2-40B4-BE49-F238E27FC236}">
                <a16:creationId xmlns:a16="http://schemas.microsoft.com/office/drawing/2014/main" id="{B2DA88AD-8886-48A5-8198-E57CB0C11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14577"/>
          <a:stretch/>
        </p:blipFill>
        <p:spPr bwMode="auto">
          <a:xfrm>
            <a:off x="7398962" y="1916874"/>
            <a:ext cx="3785037" cy="26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TUAN\Downloads\Luyện tập 1.png">
            <a:extLst>
              <a:ext uri="{FF2B5EF4-FFF2-40B4-BE49-F238E27FC236}">
                <a16:creationId xmlns:a16="http://schemas.microsoft.com/office/drawing/2014/main" id="{013BA44D-B3C1-4D26-A728-165EA5898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14" y="59604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301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Arial-Rounded</vt:lpstr>
      <vt:lpstr>Calibri</vt:lpstr>
      <vt:lpstr>等线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</cp:revision>
  <dcterms:created xsi:type="dcterms:W3CDTF">2021-08-07T03:38:17Z</dcterms:created>
  <dcterms:modified xsi:type="dcterms:W3CDTF">2021-08-12T13:19:01Z</dcterms:modified>
</cp:coreProperties>
</file>