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8"/>
  </p:notesMasterIdLst>
  <p:sldIdLst>
    <p:sldId id="284" r:id="rId2"/>
    <p:sldId id="576" r:id="rId3"/>
    <p:sldId id="278" r:id="rId4"/>
    <p:sldId id="329" r:id="rId5"/>
    <p:sldId id="475" r:id="rId6"/>
    <p:sldId id="280" r:id="rId7"/>
    <p:sldId id="478" r:id="rId8"/>
    <p:sldId id="578" r:id="rId9"/>
    <p:sldId id="277" r:id="rId10"/>
    <p:sldId id="260" r:id="rId11"/>
    <p:sldId id="581" r:id="rId12"/>
    <p:sldId id="580" r:id="rId13"/>
    <p:sldId id="577" r:id="rId14"/>
    <p:sldId id="294" r:id="rId15"/>
    <p:sldId id="289" r:id="rId16"/>
    <p:sldId id="269" r:id="rId17"/>
  </p:sldIdLst>
  <p:sldSz cx="9144000" cy="5143500" type="screen16x9"/>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97" d="100"/>
          <a:sy n="97" d="100"/>
        </p:scale>
        <p:origin x="42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348EB-AE28-464D-9E2F-40F58C40CC25}" type="datetimeFigureOut">
              <a:rPr lang="en-US" smtClean="0"/>
              <a:t>28/10/2023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BEC63-3CFA-46CB-A3D8-2D9B7914E3BA}" type="slidenum">
              <a:rPr lang="en-US" smtClean="0"/>
              <a:t>‹#›</a:t>
            </a:fld>
            <a:endParaRPr lang="en-US"/>
          </a:p>
        </p:txBody>
      </p:sp>
    </p:spTree>
    <p:extLst>
      <p:ext uri="{BB962C8B-B14F-4D97-AF65-F5344CB8AC3E}">
        <p14:creationId xmlns:p14="http://schemas.microsoft.com/office/powerpoint/2010/main" val="3211030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59E6DF3B-EE0D-492D-A836-1BBDF8E4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331347FC-FF9B-4727-92E9-FC22814EDB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 name="灯片编号占位符 3">
            <a:extLst>
              <a:ext uri="{FF2B5EF4-FFF2-40B4-BE49-F238E27FC236}">
                <a16:creationId xmlns:a16="http://schemas.microsoft.com/office/drawing/2014/main" id="{CACB26A0-3F5E-4A02-BE7A-76B62C5D704B}"/>
              </a:ext>
            </a:extLst>
          </p:cNvPr>
          <p:cNvSpPr>
            <a:spLocks noGrp="1"/>
          </p:cNvSpPr>
          <p:nvPr>
            <p:ph type="sldNum" sz="quarter" idx="5"/>
          </p:nvPr>
        </p:nvSpPr>
        <p:spPr/>
        <p:txBody>
          <a:bodyPr/>
          <a:lstStyle/>
          <a:p>
            <a:pPr fontAlgn="auto">
              <a:spcBef>
                <a:spcPts val="0"/>
              </a:spcBef>
              <a:spcAft>
                <a:spcPts val="0"/>
              </a:spcAft>
              <a:defRPr/>
            </a:pPr>
            <a:fld id="{7EECB57A-3DB7-4C57-9496-50474815190F}" type="slidenum">
              <a:rPr lang="zh-CN" altLang="en-US">
                <a:solidFill>
                  <a:prstClr val="black"/>
                </a:solidFill>
                <a:latin typeface="Calibri"/>
                <a:ea typeface="宋体" panose="02010600030101010101" pitchFamily="2" charset="-122"/>
                <a:cs typeface="+mn-cs"/>
              </a:rPr>
              <a:pPr fontAlgn="auto">
                <a:spcBef>
                  <a:spcPts val="0"/>
                </a:spcBef>
                <a:spcAft>
                  <a:spcPts val="0"/>
                </a:spcAft>
                <a:defRPr/>
              </a:pPr>
              <a:t>2</a:t>
            </a:fld>
            <a:endParaRPr lang="zh-CN" altLang="en-US">
              <a:solidFill>
                <a:prstClr val="black"/>
              </a:solidFill>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48101EE6-8BAE-42AA-8A2D-BB5A2577A8E5}"/>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8965ED45-74C5-41ED-A718-884DA36623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7172" name="灯片编号占位符 3">
            <a:extLst>
              <a:ext uri="{FF2B5EF4-FFF2-40B4-BE49-F238E27FC236}">
                <a16:creationId xmlns:a16="http://schemas.microsoft.com/office/drawing/2014/main" id="{6B2452A4-4206-40FD-9005-9192E2945A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36AFAC9-171B-441A-B9BC-BD6D72800B74}" type="slidenum">
              <a:rPr lang="zh-CN" altLang="en-US">
                <a:solidFill>
                  <a:srgbClr val="000000"/>
                </a:solidFill>
              </a:rPr>
              <a:pPr/>
              <a:t>4</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AE3A05-ACA9-47A7-8614-8FF1DBC024ED}"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107847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304048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6029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8505C127-1AD4-4D12-974D-D244869955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039400"/>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89535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E3A05-ACA9-47A7-8614-8FF1DBC024ED}" type="datetimeFigureOut">
              <a:rPr lang="en-US" smtClean="0"/>
              <a:t>28/10/2023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2743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AE3A05-ACA9-47A7-8614-8FF1DBC024ED}" type="datetimeFigureOut">
              <a:rPr lang="en-US" smtClean="0"/>
              <a:t>28/10/2023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83045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AE3A05-ACA9-47A7-8614-8FF1DBC024ED}" type="datetimeFigureOut">
              <a:rPr lang="en-US" smtClean="0"/>
              <a:t>28/10/2023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14248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AE3A05-ACA9-47A7-8614-8FF1DBC024ED}" type="datetimeFigureOut">
              <a:rPr lang="en-US" smtClean="0"/>
              <a:t>28/10/2023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10898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E3A05-ACA9-47A7-8614-8FF1DBC024ED}" type="datetimeFigureOut">
              <a:rPr lang="en-US" smtClean="0"/>
              <a:t>28/10/2023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09368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AE3A05-ACA9-47A7-8614-8FF1DBC024ED}" type="datetimeFigureOut">
              <a:rPr lang="en-US" smtClean="0"/>
              <a:t>28/10/2023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33701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AE3A05-ACA9-47A7-8614-8FF1DBC024ED}" type="datetimeFigureOut">
              <a:rPr lang="en-US" smtClean="0"/>
              <a:t>28/10/2023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30822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2AE3A05-ACA9-47A7-8614-8FF1DBC024ED}" type="datetimeFigureOut">
              <a:rPr lang="en-US" smtClean="0"/>
              <a:t>28/10/2023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CC68F6-B45B-4A97-A7CA-0F0025E20F13}" type="slidenum">
              <a:rPr lang="en-US" smtClean="0"/>
              <a:t>‹#›</a:t>
            </a:fld>
            <a:endParaRPr lang="en-US"/>
          </a:p>
        </p:txBody>
      </p:sp>
    </p:spTree>
    <p:extLst>
      <p:ext uri="{BB962C8B-B14F-4D97-AF65-F5344CB8AC3E}">
        <p14:creationId xmlns:p14="http://schemas.microsoft.com/office/powerpoint/2010/main" val="17876088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3.gif"/><Relationship Id="rId3" Type="http://schemas.openxmlformats.org/officeDocument/2006/relationships/image" Target="../media/image39.svg"/><Relationship Id="rId7" Type="http://schemas.openxmlformats.org/officeDocument/2006/relationships/image" Target="../media/image38.png"/><Relationship Id="rId12" Type="http://schemas.openxmlformats.org/officeDocument/2006/relationships/image" Target="../media/image42.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41.png"/><Relationship Id="rId5" Type="http://schemas.openxmlformats.org/officeDocument/2006/relationships/image" Target="../media/image41.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jp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en/photo/1086760"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7415" y="769949"/>
            <a:ext cx="4777740" cy="1790700"/>
          </a:xfrm>
        </p:spPr>
        <p:txBody>
          <a:bodyPr/>
          <a:lstStyle/>
          <a:p>
            <a:r>
              <a:rPr lang="en-US" sz="6000" b="1" dirty="0">
                <a:solidFill>
                  <a:srgbClr val="FF0000"/>
                </a:solidFill>
                <a:latin typeface="Times New Roman" panose="02020603050405020304" pitchFamily="18" charset="0"/>
                <a:cs typeface="Times New Roman" panose="02020603050405020304" pitchFamily="18" charset="0"/>
              </a:rPr>
              <a:t>MĨ THUẬT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a:solidFill>
                  <a:srgbClr val="FF0000"/>
                </a:solidFill>
                <a:latin typeface="Times New Roman" panose="02020603050405020304" pitchFamily="18" charset="0"/>
                <a:cs typeface="Times New Roman" panose="02020603050405020304" pitchFamily="18" charset="0"/>
              </a:rPr>
              <a:t>LỚP 3</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847415" y="2747762"/>
            <a:ext cx="4777740" cy="1241822"/>
          </a:xfrm>
        </p:spPr>
        <p:txBody>
          <a:bodyPr>
            <a:normAutofit fontScale="55000" lnSpcReduction="20000"/>
          </a:bodyPr>
          <a:lstStyle/>
          <a:p>
            <a:r>
              <a:rPr lang="en-US" b="1" dirty="0" err="1">
                <a:solidFill>
                  <a:srgbClr val="002060"/>
                </a:solidFill>
                <a:latin typeface="Times New Roman" panose="02020603050405020304" pitchFamily="18" charset="0"/>
                <a:cs typeface="Times New Roman" panose="02020603050405020304" pitchFamily="18" charset="0"/>
              </a:rPr>
              <a:t>Trường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Tiểu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học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Hiệp</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Hoà</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Giáo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viên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Nguyễn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Thị</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Hồng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Vân</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Lớp</a:t>
            </a: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3</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Năm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r>
              <a:rPr lang="en-US" b="1" dirty="0">
                <a:solidFill>
                  <a:srgbClr val="002060"/>
                </a:solidFill>
                <a:latin typeface="Times New Roman" panose="02020603050405020304" pitchFamily="18" charset="0"/>
                <a:cs typeface="Times New Roman" panose="02020603050405020304" pitchFamily="18" charset="0"/>
              </a:rPr>
              <a:t>: 2022-2023</a:t>
            </a:r>
            <a:endParaRPr lang="vi-VN"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39" y="410257"/>
            <a:ext cx="3050844" cy="4300786"/>
          </a:xfrm>
          <a:prstGeom prst="rect">
            <a:avLst/>
          </a:prstGeom>
        </p:spPr>
      </p:pic>
    </p:spTree>
    <p:extLst>
      <p:ext uri="{BB962C8B-B14F-4D97-AF65-F5344CB8AC3E}">
        <p14:creationId xmlns:p14="http://schemas.microsoft.com/office/powerpoint/2010/main" val="2932236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A52BA-2209-41C1-B7E0-18AE296DB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400111"/>
            <a:ext cx="4102510" cy="1943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5381825-7C96-4961-936C-5C1941585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514515"/>
            <a:ext cx="5562600" cy="1657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0">
            <a:extLst>
              <a:ext uri="{FF2B5EF4-FFF2-40B4-BE49-F238E27FC236}">
                <a16:creationId xmlns:a16="http://schemas.microsoft.com/office/drawing/2014/main" id="{DDDF39BB-9A15-47AF-A0E1-A0E4D70F1058}"/>
              </a:ext>
            </a:extLst>
          </p:cNvPr>
          <p:cNvSpPr txBox="1">
            <a:spLocks noChangeArrowheads="1"/>
          </p:cNvSpPr>
          <p:nvPr/>
        </p:nvSpPr>
        <p:spPr bwMode="auto">
          <a:xfrm>
            <a:off x="0" y="0"/>
            <a:ext cx="9054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000" b="1" dirty="0">
                <a:solidFill>
                  <a:srgbClr val="002060"/>
                </a:solidFill>
                <a:latin typeface="Times New Roman" panose="02020603050405020304" pitchFamily="18" charset="0"/>
                <a:cs typeface="Times New Roman" panose="02020603050405020304" pitchFamily="18" charset="0"/>
              </a:rPr>
              <a:t>*SẢN PHẨM MĨ THUẬT VỀ CHỦ ĐỀ “BIẾT </a:t>
            </a:r>
            <a:r>
              <a:rPr lang="vi-VN" altLang="vi-VN" sz="2000" b="1" dirty="0">
                <a:solidFill>
                  <a:srgbClr val="002060"/>
                </a:solidFill>
                <a:latin typeface="Times New Roman" panose="02020603050405020304" pitchFamily="18" charset="0"/>
                <a:cs typeface="Times New Roman" panose="02020603050405020304" pitchFamily="18" charset="0"/>
              </a:rPr>
              <a:t>Ơ</a:t>
            </a:r>
            <a:r>
              <a:rPr lang="en-US" altLang="vi-VN" sz="2000" b="1" dirty="0">
                <a:solidFill>
                  <a:srgbClr val="002060"/>
                </a:solidFill>
                <a:latin typeface="Times New Roman" panose="02020603050405020304" pitchFamily="18" charset="0"/>
                <a:cs typeface="Times New Roman" panose="02020603050405020304" pitchFamily="18" charset="0"/>
              </a:rPr>
              <a:t>N THẦY CÔ”</a:t>
            </a:r>
          </a:p>
        </p:txBody>
      </p:sp>
      <p:pic>
        <p:nvPicPr>
          <p:cNvPr id="14" name="Picture 13">
            <a:extLst>
              <a:ext uri="{FF2B5EF4-FFF2-40B4-BE49-F238E27FC236}">
                <a16:creationId xmlns:a16="http://schemas.microsoft.com/office/drawing/2014/main" id="{D12D488D-3698-4BA8-900E-AFEF76CF5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055" y="590551"/>
            <a:ext cx="4388345" cy="1600199"/>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0" y="4171951"/>
            <a:ext cx="9054112" cy="1200329"/>
          </a:xfrm>
          <a:prstGeom prst="rect">
            <a:avLst/>
          </a:prstGeom>
        </p:spPr>
        <p:txBody>
          <a:bodyPr wrap="square">
            <a:spAutoFit/>
          </a:bodyPr>
          <a:lstStyle/>
          <a:p>
            <a:pPr algn="just"/>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Em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hãy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cho</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biết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các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yếu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tố</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cơ</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thứ</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cấp</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đậm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nhạt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trong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từng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phẩm</a:t>
            </a:r>
            <a:r>
              <a:rPr lang="en-US" altLang="vi-VN" b="1" dirty="0" smtClean="0">
                <a:solidFill>
                  <a:srgbClr val="FF0000"/>
                </a:solidFill>
                <a:latin typeface="Times New Roman" panose="02020603050405020304" pitchFamily="18" charset="0"/>
                <a:cs typeface="Times New Roman" panose="02020603050405020304" pitchFamily="18" charset="0"/>
              </a:rPr>
              <a:t>?</a:t>
            </a:r>
          </a:p>
          <a:p>
            <a:pPr algn="just"/>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Em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có</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nhận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xét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về</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sắc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bố</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cục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trong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các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phẩm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mĩ</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thuật</a:t>
            </a:r>
            <a:r>
              <a:rPr lang="en-US" altLang="vi-VN" b="1" dirty="0">
                <a:solidFill>
                  <a:srgbClr val="FF0000"/>
                </a:solidFill>
                <a:latin typeface="Times New Roman" panose="02020603050405020304" pitchFamily="18" charset="0"/>
                <a:cs typeface="Times New Roman" panose="02020603050405020304" pitchFamily="18" charset="0"/>
              </a:rPr>
              <a:t>?</a:t>
            </a:r>
          </a:p>
          <a:p>
            <a:pPr algn="just"/>
            <a:endParaRPr lang="en-US" alt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9610" y="514350"/>
            <a:ext cx="481538" cy="437762"/>
          </a:xfrm>
          <a:prstGeom prst="rect">
            <a:avLst/>
          </a:prstGeom>
        </p:spPr>
      </p:pic>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5"/>
            <a:ext cx="9144000" cy="5255122"/>
          </a:xfrm>
          <a:prstGeom prst="rect">
            <a:avLst/>
          </a:prstGeom>
        </p:spPr>
      </p:pic>
      <p:pic>
        <p:nvPicPr>
          <p:cNvPr id="20" name="Picture 19"/>
          <p:cNvPicPr>
            <a:picLocks noChangeAspect="1"/>
          </p:cNvPicPr>
          <p:nvPr/>
        </p:nvPicPr>
        <p:blipFill>
          <a:blip r:embed="rId5"/>
          <a:stretch>
            <a:fillRect/>
          </a:stretch>
        </p:blipFill>
        <p:spPr>
          <a:xfrm>
            <a:off x="3619500" y="3486150"/>
            <a:ext cx="2362200" cy="1914656"/>
          </a:xfrm>
          <a:prstGeom prst="rect">
            <a:avLst/>
          </a:prstGeom>
        </p:spPr>
      </p:pic>
      <p:sp>
        <p:nvSpPr>
          <p:cNvPr id="7" name="Cloud Callout 6"/>
          <p:cNvSpPr/>
          <p:nvPr/>
        </p:nvSpPr>
        <p:spPr>
          <a:xfrm>
            <a:off x="3505200" y="952112"/>
            <a:ext cx="4876800" cy="11210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300" b="1" dirty="0" err="1" smtClean="0">
                <a:latin typeface="Times New Roman" panose="02020603050405020304" pitchFamily="18" charset="0"/>
                <a:cs typeface="Times New Roman" panose="02020603050405020304" pitchFamily="18" charset="0"/>
              </a:rPr>
              <a:t>Cách</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thể</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hiện</a:t>
            </a:r>
            <a:endParaRPr lang="vi-VN"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244020"/>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381825-7C96-4961-936C-5C1941585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256" y="436105"/>
            <a:ext cx="2816829" cy="213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IMG_0441">
            <a:extLst>
              <a:ext uri="{FF2B5EF4-FFF2-40B4-BE49-F238E27FC236}">
                <a16:creationId xmlns:a16="http://schemas.microsoft.com/office/drawing/2014/main" id="{7DB08658-21FA-46C5-A5EA-7197381C4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97344" y="2724150"/>
            <a:ext cx="2926856" cy="22277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C0924A57-004B-4537-B427-AF46FEE3A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89" y="2800350"/>
            <a:ext cx="2524811" cy="213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5" descr="IMG_1235">
            <a:extLst>
              <a:ext uri="{FF2B5EF4-FFF2-40B4-BE49-F238E27FC236}">
                <a16:creationId xmlns:a16="http://schemas.microsoft.com/office/drawing/2014/main" id="{62293CD9-351A-4AE9-ABC3-42C419BB11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127256" y="2724151"/>
            <a:ext cx="2926856" cy="22277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a:extLst>
              <a:ext uri="{FF2B5EF4-FFF2-40B4-BE49-F238E27FC236}">
                <a16:creationId xmlns:a16="http://schemas.microsoft.com/office/drawing/2014/main" id="{BA2679FE-1D84-42D8-9DB0-F713A1C3BD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432952"/>
            <a:ext cx="2838450" cy="209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0">
            <a:extLst>
              <a:ext uri="{FF2B5EF4-FFF2-40B4-BE49-F238E27FC236}">
                <a16:creationId xmlns:a16="http://schemas.microsoft.com/office/drawing/2014/main" id="{DDDF39BB-9A15-47AF-A0E1-A0E4D70F1058}"/>
              </a:ext>
            </a:extLst>
          </p:cNvPr>
          <p:cNvSpPr txBox="1">
            <a:spLocks noChangeArrowheads="1"/>
          </p:cNvSpPr>
          <p:nvPr/>
        </p:nvSpPr>
        <p:spPr bwMode="auto">
          <a:xfrm>
            <a:off x="0" y="0"/>
            <a:ext cx="9054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000" b="1" dirty="0">
                <a:solidFill>
                  <a:srgbClr val="002060"/>
                </a:solidFill>
                <a:latin typeface="Times New Roman" panose="02020603050405020304" pitchFamily="18" charset="0"/>
                <a:cs typeface="Times New Roman" panose="02020603050405020304" pitchFamily="18" charset="0"/>
              </a:rPr>
              <a:t>*SẢN PHẨM MĨ THUẬT VỀ CHỦ ĐỀ “BIẾT </a:t>
            </a:r>
            <a:r>
              <a:rPr lang="vi-VN" altLang="vi-VN" sz="2000" b="1" dirty="0">
                <a:solidFill>
                  <a:srgbClr val="002060"/>
                </a:solidFill>
                <a:latin typeface="Times New Roman" panose="02020603050405020304" pitchFamily="18" charset="0"/>
                <a:cs typeface="Times New Roman" panose="02020603050405020304" pitchFamily="18" charset="0"/>
              </a:rPr>
              <a:t>Ơ</a:t>
            </a:r>
            <a:r>
              <a:rPr lang="en-US" altLang="vi-VN" sz="2000" b="1" dirty="0">
                <a:solidFill>
                  <a:srgbClr val="002060"/>
                </a:solidFill>
                <a:latin typeface="Times New Roman" panose="02020603050405020304" pitchFamily="18" charset="0"/>
                <a:cs typeface="Times New Roman" panose="02020603050405020304" pitchFamily="18" charset="0"/>
              </a:rPr>
              <a:t>N THẦY CÔ”</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43" y="591632"/>
            <a:ext cx="2622057" cy="17515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31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8" descr="FLOWERS5">
            <a:extLst>
              <a:ext uri="{FF2B5EF4-FFF2-40B4-BE49-F238E27FC236}">
                <a16:creationId xmlns:a16="http://schemas.microsoft.com/office/drawing/2014/main" id="{D43DDCB3-86A0-4A53-91AF-D07ECDAAC0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343150"/>
            <a:ext cx="2898775" cy="28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FLOWERS5">
            <a:extLst>
              <a:ext uri="{FF2B5EF4-FFF2-40B4-BE49-F238E27FC236}">
                <a16:creationId xmlns:a16="http://schemas.microsoft.com/office/drawing/2014/main" id="{4839A86E-DE5F-4D17-ABDB-057A998A36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181350"/>
            <a:ext cx="20605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FLOWERS5">
            <a:extLst>
              <a:ext uri="{FF2B5EF4-FFF2-40B4-BE49-F238E27FC236}">
                <a16:creationId xmlns:a16="http://schemas.microsoft.com/office/drawing/2014/main" id="{24C4AB7B-CAFF-4690-9CD7-901997CEB4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790950"/>
            <a:ext cx="1676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FLOWERS5">
            <a:extLst>
              <a:ext uri="{FF2B5EF4-FFF2-40B4-BE49-F238E27FC236}">
                <a16:creationId xmlns:a16="http://schemas.microsoft.com/office/drawing/2014/main" id="{7F050090-B00A-49E9-977F-BF2789C1FE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913" y="4171950"/>
            <a:ext cx="1563687" cy="9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A7B5A823-7399-4C80-BE56-26554B17A97A}"/>
              </a:ext>
            </a:extLst>
          </p:cNvPr>
          <p:cNvSpPr txBox="1">
            <a:spLocks noChangeArrowheads="1"/>
          </p:cNvSpPr>
          <p:nvPr/>
        </p:nvSpPr>
        <p:spPr bwMode="auto">
          <a:xfrm>
            <a:off x="228600" y="0"/>
            <a:ext cx="87630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3600" b="1" dirty="0" err="1">
                <a:solidFill>
                  <a:srgbClr val="FF0000"/>
                </a:solidFill>
                <a:latin typeface="Times New Roman" panose="02020603050405020304" pitchFamily="18" charset="0"/>
                <a:cs typeface="Times New Roman" panose="02020603050405020304" pitchFamily="18" charset="0"/>
              </a:rPr>
              <a:t>Hoạt</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động</a:t>
            </a:r>
            <a:r>
              <a:rPr lang="en-US" altLang="vi-VN" sz="3600" b="1" dirty="0">
                <a:solidFill>
                  <a:srgbClr val="FF0000"/>
                </a:solidFill>
                <a:latin typeface="Times New Roman" panose="02020603050405020304" pitchFamily="18" charset="0"/>
                <a:cs typeface="Times New Roman" panose="02020603050405020304" pitchFamily="18" charset="0"/>
              </a:rPr>
              <a:t> 2: </a:t>
            </a:r>
            <a:r>
              <a:rPr lang="en-US" altLang="vi-VN" sz="3600" b="1" dirty="0" err="1">
                <a:solidFill>
                  <a:srgbClr val="FF0000"/>
                </a:solidFill>
                <a:latin typeface="Times New Roman" panose="02020603050405020304" pitchFamily="18" charset="0"/>
                <a:cs typeface="Times New Roman" panose="02020603050405020304" pitchFamily="18" charset="0"/>
              </a:rPr>
              <a:t>Thể</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hiện</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endParaRPr lang="en-US" altLang="vi-VN" sz="2800" b="1" dirty="0">
              <a:solidFill>
                <a:srgbClr val="FF0000"/>
              </a:solidFill>
              <a:latin typeface="Times New Roman" panose="02020603050405020304" pitchFamily="18" charset="0"/>
              <a:cs typeface="Times New Roman" panose="02020603050405020304" pitchFamily="18" charset="0"/>
            </a:endParaRPr>
          </a:p>
          <a:p>
            <a:pPr algn="just"/>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Em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sẽ</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lựa</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chọn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hình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ảnh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nào</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để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thể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hiện</a:t>
            </a:r>
            <a:r>
              <a:rPr lang="en-US" altLang="vi-VN" sz="2400" b="1" dirty="0">
                <a:solidFill>
                  <a:srgbClr val="FF0000"/>
                </a:solidFill>
                <a:latin typeface="Times New Roman" panose="02020603050405020304" pitchFamily="18" charset="0"/>
                <a:cs typeface="Times New Roman" panose="02020603050405020304" pitchFamily="18" charset="0"/>
              </a:rPr>
              <a:t> ý </a:t>
            </a:r>
            <a:r>
              <a:rPr lang="en-US" altLang="vi-VN" sz="2400" b="1" dirty="0" err="1">
                <a:solidFill>
                  <a:srgbClr val="FF0000"/>
                </a:solidFill>
                <a:latin typeface="Times New Roman" panose="02020603050405020304" pitchFamily="18" charset="0"/>
                <a:cs typeface="Times New Roman" panose="02020603050405020304" pitchFamily="18" charset="0"/>
              </a:rPr>
              <a:t>tưởng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về</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thầy</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cô</a:t>
            </a:r>
            <a:r>
              <a:rPr lang="en-US" altLang="vi-VN" sz="2400" b="1" dirty="0">
                <a:solidFill>
                  <a:srgbClr val="FF0000"/>
                </a:solidFill>
                <a:latin typeface="Times New Roman" panose="02020603050405020304" pitchFamily="18" charset="0"/>
                <a:cs typeface="Times New Roman" panose="02020603050405020304" pitchFamily="18" charset="0"/>
              </a:rPr>
              <a:t>?</a:t>
            </a:r>
          </a:p>
          <a:p>
            <a:pPr algn="just"/>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Em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sử</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dụng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vật</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liệu</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gì</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để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tạo</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sản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phẩm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của</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mình</a:t>
            </a:r>
            <a:r>
              <a:rPr lang="en-US" altLang="vi-VN" sz="2400" b="1" dirty="0">
                <a:solidFill>
                  <a:srgbClr val="FF0000"/>
                </a:solidFill>
                <a:latin typeface="Times New Roman" panose="02020603050405020304" pitchFamily="18" charset="0"/>
                <a:cs typeface="Times New Roman" panose="02020603050405020304" pitchFamily="18" charset="0"/>
              </a:rPr>
              <a:t>?</a:t>
            </a:r>
          </a:p>
          <a:p>
            <a:pPr algn="just"/>
            <a:endParaRPr lang="en-US" altLang="vi-VN" sz="2400" b="1" dirty="0">
              <a:solidFill>
                <a:srgbClr val="FF0000"/>
              </a:solidFill>
              <a:latin typeface="Times New Roman" panose="02020603050405020304" pitchFamily="18" charset="0"/>
              <a:cs typeface="Times New Roman" panose="02020603050405020304" pitchFamily="18" charset="0"/>
            </a:endParaRPr>
          </a:p>
          <a:p>
            <a:pPr algn="ctr"/>
            <a:r>
              <a:rPr lang="en-US" altLang="vi-VN" sz="3200" b="1" dirty="0">
                <a:latin typeface="Times New Roman" panose="02020603050405020304" pitchFamily="18" charset="0"/>
                <a:cs typeface="Times New Roman" panose="02020603050405020304" pitchFamily="18" charset="0"/>
              </a:rPr>
              <a:t>*</a:t>
            </a:r>
            <a:r>
              <a:rPr lang="en-US" altLang="vi-VN" sz="3200" b="1" dirty="0" err="1">
                <a:latin typeface="Times New Roman" panose="02020603050405020304" pitchFamily="18" charset="0"/>
                <a:cs typeface="Times New Roman" panose="02020603050405020304" pitchFamily="18" charset="0"/>
              </a:rPr>
              <a:t>Sử</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dụng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hình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thức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yêu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thích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để</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thể</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hiện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hình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ảnh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thầy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cô</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giáo</a:t>
            </a:r>
            <a:r>
              <a:rPr lang="en-US" altLang="vi-VN" sz="3200" b="1" dirty="0">
                <a:latin typeface="Times New Roman" panose="02020603050405020304" pitchFamily="18" charset="0"/>
                <a:cs typeface="Times New Roman" panose="02020603050405020304" pitchFamily="18" charset="0"/>
              </a:rPr>
              <a:t>.</a:t>
            </a:r>
          </a:p>
        </p:txBody>
      </p:sp>
      <p:pic>
        <p:nvPicPr>
          <p:cNvPr id="12" name="Picture 38" descr="FLOWERS5">
            <a:extLst>
              <a:ext uri="{FF2B5EF4-FFF2-40B4-BE49-F238E27FC236}">
                <a16:creationId xmlns:a16="http://schemas.microsoft.com/office/drawing/2014/main" id="{19A3139A-74AA-48F0-BCD1-3B6DD1794B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18" y="3486150"/>
            <a:ext cx="1672982" cy="167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barn(inVertical)">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circle(in)">
                                      <p:cBhvr>
                                        <p:cTn id="26" dur="175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9610" y="514350"/>
            <a:ext cx="481538" cy="437762"/>
          </a:xfrm>
          <a:prstGeom prst="rect">
            <a:avLst/>
          </a:prstGeom>
        </p:spPr>
      </p:pic>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5"/>
            <a:ext cx="9144000" cy="5255122"/>
          </a:xfrm>
          <a:prstGeom prst="rect">
            <a:avLst/>
          </a:prstGeom>
        </p:spPr>
      </p:pic>
      <p:pic>
        <p:nvPicPr>
          <p:cNvPr id="20" name="Picture 19"/>
          <p:cNvPicPr>
            <a:picLocks noChangeAspect="1"/>
          </p:cNvPicPr>
          <p:nvPr/>
        </p:nvPicPr>
        <p:blipFill>
          <a:blip r:embed="rId5"/>
          <a:stretch>
            <a:fillRect/>
          </a:stretch>
        </p:blipFill>
        <p:spPr>
          <a:xfrm>
            <a:off x="3619500" y="3486150"/>
            <a:ext cx="2362200" cy="1914656"/>
          </a:xfrm>
          <a:prstGeom prst="rect">
            <a:avLst/>
          </a:prstGeom>
        </p:spPr>
      </p:pic>
      <p:sp>
        <p:nvSpPr>
          <p:cNvPr id="7" name="Cloud Callout 6"/>
          <p:cNvSpPr/>
          <p:nvPr/>
        </p:nvSpPr>
        <p:spPr>
          <a:xfrm>
            <a:off x="3124200" y="952112"/>
            <a:ext cx="5562600" cy="11210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Trưng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bày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nhận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xét</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679095"/>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43559">
            <a:off x="7163208" y="-1294460"/>
            <a:ext cx="2923988" cy="31227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402232">
            <a:off x="133747" y="3979277"/>
            <a:ext cx="380592" cy="558202"/>
          </a:xfrm>
          <a:prstGeom prst="rect">
            <a:avLst/>
          </a:prstGeom>
        </p:spPr>
      </p:pic>
      <p:pic>
        <p:nvPicPr>
          <p:cNvPr id="1028"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300" y="168768"/>
            <a:ext cx="87668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4"/>
          <p:cNvSpPr txBox="1">
            <a:spLocks noChangeArrowheads="1"/>
          </p:cNvSpPr>
          <p:nvPr/>
        </p:nvSpPr>
        <p:spPr bwMode="auto">
          <a:xfrm>
            <a:off x="762386" y="1898519"/>
            <a:ext cx="792056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vi-VN" sz="2700" b="1" dirty="0">
                <a:solidFill>
                  <a:srgbClr val="0000CC"/>
                </a:solidFill>
              </a:rPr>
              <a:t>?</a:t>
            </a:r>
            <a:endParaRPr lang="vi-VN" sz="2700" b="1" dirty="0">
              <a:solidFill>
                <a:srgbClr val="0000CC"/>
              </a:solidFill>
              <a:latin typeface=".VnTime" pitchFamily="34" charset="0"/>
            </a:endParaRPr>
          </a:p>
        </p:txBody>
      </p:sp>
      <p:sp>
        <p:nvSpPr>
          <p:cNvPr id="6" name="Rectangle 5"/>
          <p:cNvSpPr/>
          <p:nvPr/>
        </p:nvSpPr>
        <p:spPr>
          <a:xfrm>
            <a:off x="704635" y="2972485"/>
            <a:ext cx="6153365" cy="369332"/>
          </a:xfrm>
          <a:prstGeom prst="rect">
            <a:avLst/>
          </a:prstGeom>
        </p:spPr>
        <p:txBody>
          <a:bodyPr wrap="square">
            <a:spAutoFit/>
          </a:bodyPr>
          <a:lstStyle/>
          <a:p>
            <a:r>
              <a:rPr lang="vi-VN" sz="900" b="1" dirty="0">
                <a:solidFill>
                  <a:srgbClr val="000066"/>
                </a:solidFill>
              </a:rPr>
              <a:t>+ GV: Các nhạc sĩ đã sáng tác những bài hát rất hay ca ngợi mái trường mến yêu và bên cạnh đó các học sĩ cũng vẽ rất nhiều tranh nhà trường, Hôm nay thày cùng các em tìm hiểu sẽ tìm hiểu chủ đề 5</a:t>
            </a:r>
          </a:p>
        </p:txBody>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806" r="2631" b="58484"/>
          <a:stretch>
            <a:fillRect/>
          </a:stretch>
        </p:blipFill>
        <p:spPr>
          <a:xfrm>
            <a:off x="-43357" y="4305969"/>
            <a:ext cx="9187357" cy="821368"/>
          </a:xfrm>
          <a:prstGeom prst="rect">
            <a:avLst/>
          </a:prstGeom>
        </p:spPr>
      </p:pic>
      <p:pic>
        <p:nvPicPr>
          <p:cNvPr id="17"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082075" y="2714696"/>
            <a:ext cx="876686" cy="427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199589" y="2896988"/>
            <a:ext cx="876686" cy="397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222653" y="1314450"/>
            <a:ext cx="1088228" cy="37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50755" y="2585665"/>
            <a:ext cx="1394661"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85128">
            <a:off x="6667705" y="3862248"/>
            <a:ext cx="380592" cy="558202"/>
          </a:xfrm>
          <a:prstGeom prst="rect">
            <a:avLst/>
          </a:prstGeom>
        </p:spPr>
      </p:pic>
      <p:pic>
        <p:nvPicPr>
          <p:cNvPr id="22"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813888">
            <a:off x="4711020" y="4005604"/>
            <a:ext cx="380592" cy="558202"/>
          </a:xfrm>
          <a:prstGeom prst="rect">
            <a:avLst/>
          </a:prstGeom>
        </p:spPr>
      </p:pic>
      <p:pic>
        <p:nvPicPr>
          <p:cNvPr id="2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40038">
            <a:off x="1995659" y="3965215"/>
            <a:ext cx="380592" cy="558202"/>
          </a:xfrm>
          <a:prstGeom prst="rect">
            <a:avLst/>
          </a:prstGeom>
        </p:spPr>
      </p:pic>
      <p:pic>
        <p:nvPicPr>
          <p:cNvPr id="25"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425447" y="-1101598"/>
            <a:ext cx="876686" cy="27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87869" y="2361880"/>
            <a:ext cx="184731" cy="230832"/>
          </a:xfrm>
          <a:prstGeom prst="rect">
            <a:avLst/>
          </a:prstGeom>
        </p:spPr>
        <p:txBody>
          <a:bodyPr wrap="none">
            <a:spAutoFit/>
          </a:bodyPr>
          <a:lstStyle/>
          <a:p>
            <a:endParaRPr lang="en-US" sz="900"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686278"/>
            <a:ext cx="11811000" cy="6734932"/>
          </a:xfrm>
          <a:prstGeom prst="rect">
            <a:avLst/>
          </a:prstGeom>
        </p:spPr>
      </p:pic>
      <p:sp>
        <p:nvSpPr>
          <p:cNvPr id="27" name="Rectangle 26"/>
          <p:cNvSpPr/>
          <p:nvPr/>
        </p:nvSpPr>
        <p:spPr>
          <a:xfrm>
            <a:off x="2906267" y="472052"/>
            <a:ext cx="3155770" cy="80171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en-US" sz="3600" b="1" dirty="0">
                <a:solidFill>
                  <a:srgbClr val="0000FF"/>
                </a:solidFill>
                <a:latin typeface="Times New Roman" panose="02020603050405020304" pitchFamily="18" charset="0"/>
                <a:cs typeface="Times New Roman" panose="02020603050405020304" pitchFamily="18" charset="0"/>
              </a:rPr>
              <a:t>*</a:t>
            </a:r>
            <a:r>
              <a:rPr lang="en-US" altLang="en-US" sz="3600" b="1" dirty="0" err="1">
                <a:solidFill>
                  <a:srgbClr val="0000FF"/>
                </a:solidFill>
                <a:latin typeface="Times New Roman" panose="02020603050405020304" pitchFamily="18" charset="0"/>
                <a:cs typeface="Times New Roman" panose="02020603050405020304" pitchFamily="18" charset="0"/>
              </a:rPr>
              <a:t>Dặn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dò</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24" name="Bảng">
            <a:extLst>
              <a:ext uri="{FF2B5EF4-FFF2-40B4-BE49-F238E27FC236}">
                <a16:creationId xmlns:a16="http://schemas.microsoft.com/office/drawing/2014/main" id="{5CAC4874-883C-4BCD-95B7-364CA65DA4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59" y="1531607"/>
            <a:ext cx="8545980" cy="2878124"/>
          </a:xfrm>
          <a:prstGeom prst="rect">
            <a:avLst/>
          </a:prstGeom>
        </p:spPr>
      </p:pic>
      <p:sp>
        <p:nvSpPr>
          <p:cNvPr id="26" name="Rectangle 25">
            <a:extLst>
              <a:ext uri="{FF2B5EF4-FFF2-40B4-BE49-F238E27FC236}">
                <a16:creationId xmlns:a16="http://schemas.microsoft.com/office/drawing/2014/main" id="{0B815C12-F5CA-48C4-8987-35B4A6E1DC21}"/>
              </a:ext>
            </a:extLst>
          </p:cNvPr>
          <p:cNvSpPr/>
          <p:nvPr/>
        </p:nvSpPr>
        <p:spPr>
          <a:xfrm>
            <a:off x="298495" y="1529242"/>
            <a:ext cx="8259071" cy="2708434"/>
          </a:xfrm>
          <a:prstGeom prst="rect">
            <a:avLst/>
          </a:prstGeom>
        </p:spPr>
        <p:txBody>
          <a:bodyPr wrap="square">
            <a:spAutoFit/>
          </a:bodyPr>
          <a:lstStyle/>
          <a:p>
            <a:endParaRPr lang="en-US" sz="3600" b="1" dirty="0">
              <a:latin typeface="Times New Roman" panose="02020603050405020304" pitchFamily="18" charset="0"/>
              <a:cs typeface="Times New Roman" panose="02020603050405020304" pitchFamily="18" charset="0"/>
            </a:endParaRPr>
          </a:p>
          <a:p>
            <a:pPr algn="ct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Các</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em</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bảo</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quản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sản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phẩm</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cẩn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thận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a:t>
            </a:r>
          </a:p>
          <a:p>
            <a:pPr algn="ct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Để</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tiết</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sau</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hoàn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thành</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và</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nhận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xét</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a:t>
            </a:r>
            <a:endParaRPr lang="en-US" altLang="en-US" sz="4000" dirty="0">
              <a:solidFill>
                <a:schemeClr val="accent2">
                  <a:lumMod val="20000"/>
                  <a:lumOff val="80000"/>
                </a:schemeClr>
              </a:solidFill>
              <a:latin typeface="Tahoma" panose="020B0604030504040204" pitchFamily="34" charset="0"/>
            </a:endParaRPr>
          </a:p>
          <a:p>
            <a:endParaRPr lang="en-US" sz="2700" b="1" dirty="0">
              <a:solidFill>
                <a:srgbClr val="0000CC"/>
              </a:solidFill>
              <a:latin typeface="Times New Roman" panose="02020603050405020304" pitchFamily="18" charset="0"/>
              <a:cs typeface="Times New Roman" panose="02020603050405020304" pitchFamily="18" charset="0"/>
            </a:endParaRPr>
          </a:p>
          <a:p>
            <a:endParaRPr lang="vi-VN" sz="2700" b="1" dirty="0">
              <a:solidFill>
                <a:srgbClr val="0000CC"/>
              </a:solidFill>
              <a:latin typeface="Times New Roman" panose="02020603050405020304" pitchFamily="18" charset="0"/>
              <a:cs typeface="Times New Roman" panose="02020603050405020304" pitchFamily="18" charset="0"/>
            </a:endParaRPr>
          </a:p>
        </p:txBody>
      </p:sp>
      <p:pic>
        <p:nvPicPr>
          <p:cNvPr id="29" name="bkgr 1">
            <a:extLst>
              <a:ext uri="{FF2B5EF4-FFF2-40B4-BE49-F238E27FC236}">
                <a16:creationId xmlns:a16="http://schemas.microsoft.com/office/drawing/2014/main" id="{7E06073F-CD7C-4949-8D8D-53A8A7D812EF}"/>
              </a:ext>
            </a:extLst>
          </p:cNvPr>
          <p:cNvPicPr>
            <a:picLocks noChangeAspect="1"/>
          </p:cNvPicPr>
          <p:nvPr/>
        </p:nvPicPr>
        <p:blipFill rotWithShape="1">
          <a:blip r:embed="rId11">
            <a:extLst>
              <a:ext uri="{28A0092B-C50C-407E-A947-70E740481C1C}">
                <a14:useLocalDpi xmlns:a14="http://schemas.microsoft.com/office/drawing/2010/main" val="0"/>
              </a:ext>
            </a:extLst>
          </a:blip>
          <a:srcRect t="-1" b="-247"/>
          <a:stretch/>
        </p:blipFill>
        <p:spPr>
          <a:xfrm>
            <a:off x="-75704" y="3721589"/>
            <a:ext cx="9187356" cy="1451374"/>
          </a:xfrm>
          <a:prstGeom prst="rect">
            <a:avLst/>
          </a:prstGeom>
        </p:spPr>
      </p:pic>
      <p:pic>
        <p:nvPicPr>
          <p:cNvPr id="34" name="Picture 33">
            <a:extLst>
              <a:ext uri="{FF2B5EF4-FFF2-40B4-BE49-F238E27FC236}">
                <a16:creationId xmlns:a16="http://schemas.microsoft.com/office/drawing/2014/main" id="{E480551D-6FFA-4FF5-A495-ED00B662DB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595" y="1739386"/>
            <a:ext cx="1394663" cy="685800"/>
          </a:xfrm>
          <a:prstGeom prst="rect">
            <a:avLst/>
          </a:prstGeom>
        </p:spPr>
      </p:pic>
      <p:pic>
        <p:nvPicPr>
          <p:cNvPr id="35" name="Picture 34">
            <a:extLst>
              <a:ext uri="{FF2B5EF4-FFF2-40B4-BE49-F238E27FC236}">
                <a16:creationId xmlns:a16="http://schemas.microsoft.com/office/drawing/2014/main" id="{BAC00829-417E-4B00-ACF7-6A2B85EF50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254" y="1516637"/>
            <a:ext cx="690199" cy="690199"/>
          </a:xfrm>
          <a:prstGeom prst="rect">
            <a:avLst/>
          </a:prstGeom>
        </p:spPr>
      </p:pic>
      <p:pic>
        <p:nvPicPr>
          <p:cNvPr id="36" name="Picture 35">
            <a:extLst>
              <a:ext uri="{FF2B5EF4-FFF2-40B4-BE49-F238E27FC236}">
                <a16:creationId xmlns:a16="http://schemas.microsoft.com/office/drawing/2014/main" id="{F399B62B-5C84-419B-AD18-09272B8290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98482" y="-233349"/>
            <a:ext cx="1200961" cy="1200961"/>
          </a:xfrm>
          <a:prstGeom prst="rect">
            <a:avLst/>
          </a:prstGeom>
        </p:spPr>
      </p:pic>
      <p:pic>
        <p:nvPicPr>
          <p:cNvPr id="37" name="Picture 36">
            <a:extLst>
              <a:ext uri="{FF2B5EF4-FFF2-40B4-BE49-F238E27FC236}">
                <a16:creationId xmlns:a16="http://schemas.microsoft.com/office/drawing/2014/main" id="{4C4C02B8-137F-4D35-ABB5-EBED1EC7E3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34806" y="726662"/>
            <a:ext cx="847159" cy="811579"/>
          </a:xfrm>
          <a:prstGeom prst="rect">
            <a:avLst/>
          </a:prstGeom>
        </p:spPr>
      </p:pic>
      <p:pic>
        <p:nvPicPr>
          <p:cNvPr id="38" name="Picture 37">
            <a:extLst>
              <a:ext uri="{FF2B5EF4-FFF2-40B4-BE49-F238E27FC236}">
                <a16:creationId xmlns:a16="http://schemas.microsoft.com/office/drawing/2014/main" id="{213CA8EC-E020-4AB5-96BE-133DEF7167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6645" y="2335630"/>
            <a:ext cx="690199" cy="690199"/>
          </a:xfrm>
          <a:prstGeom prst="rect">
            <a:avLst/>
          </a:prstGeom>
        </p:spPr>
      </p:pic>
      <p:pic>
        <p:nvPicPr>
          <p:cNvPr id="39" name="Picture 38">
            <a:extLst>
              <a:ext uri="{FF2B5EF4-FFF2-40B4-BE49-F238E27FC236}">
                <a16:creationId xmlns:a16="http://schemas.microsoft.com/office/drawing/2014/main" id="{8B822126-5AE2-42EA-A3BC-54FCA75160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56164" y="215660"/>
            <a:ext cx="1200961" cy="1200961"/>
          </a:xfrm>
          <a:prstGeom prst="rect">
            <a:avLst/>
          </a:prstGeom>
        </p:spPr>
      </p:pic>
      <p:pic>
        <p:nvPicPr>
          <p:cNvPr id="40" name="Picture 39">
            <a:extLst>
              <a:ext uri="{FF2B5EF4-FFF2-40B4-BE49-F238E27FC236}">
                <a16:creationId xmlns:a16="http://schemas.microsoft.com/office/drawing/2014/main" id="{D39B0174-9A87-4A43-915F-BD3A2993A6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58615" y="1526421"/>
            <a:ext cx="481032" cy="460829"/>
          </a:xfrm>
          <a:prstGeom prst="rect">
            <a:avLst/>
          </a:prstGeom>
        </p:spPr>
      </p:pic>
    </p:spTree>
    <p:extLst>
      <p:ext uri="{BB962C8B-B14F-4D97-AF65-F5344CB8AC3E}">
        <p14:creationId xmlns:p14="http://schemas.microsoft.com/office/powerpoint/2010/main" val="328838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par>
                          <p:cTn id="10" fill="hold">
                            <p:stCondLst>
                              <p:cond delay="80"/>
                            </p:stCondLst>
                            <p:childTnLst>
                              <p:par>
                                <p:cTn id="11" presetID="10" presetClass="entr" presetSubtype="0" fill="hold" nodeType="after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750"/>
                                        <p:tgtEl>
                                          <p:spTgt spid="24"/>
                                        </p:tgtEl>
                                      </p:cBhvr>
                                    </p:animEffect>
                                  </p:childTnLst>
                                </p:cTn>
                              </p:par>
                              <p:par>
                                <p:cTn id="14" presetID="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8318408" y="-1143000"/>
            <a:ext cx="1363958" cy="16633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8229012" y="4228512"/>
            <a:ext cx="436771" cy="36450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353615" y="4861034"/>
            <a:ext cx="436771" cy="36450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48192" y="-299967"/>
            <a:ext cx="447618" cy="548307"/>
          </a:xfrm>
          <a:prstGeom prst="rect">
            <a:avLst/>
          </a:prstGeom>
        </p:spPr>
      </p:pic>
      <p:pic>
        <p:nvPicPr>
          <p:cNvPr id="8" name="Picture 8"/>
          <p:cNvPicPr>
            <a:picLocks noChangeAspect="1"/>
          </p:cNvPicPr>
          <p:nvPr/>
        </p:nvPicPr>
        <p:blipFill>
          <a:blip r:embed="rId8"/>
          <a:srcRect/>
          <a:stretch>
            <a:fillRect/>
          </a:stretch>
        </p:blipFill>
        <p:spPr>
          <a:xfrm>
            <a:off x="2895600" y="477383"/>
            <a:ext cx="3200401" cy="1675268"/>
          </a:xfrm>
          <a:prstGeom prst="rect">
            <a:avLst/>
          </a:prstGeom>
        </p:spPr>
      </p:pic>
      <p:sp>
        <p:nvSpPr>
          <p:cNvPr id="9" name="TextBox 9"/>
          <p:cNvSpPr txBox="1"/>
          <p:nvPr/>
        </p:nvSpPr>
        <p:spPr>
          <a:xfrm>
            <a:off x="0" y="2419350"/>
            <a:ext cx="9144000" cy="907941"/>
          </a:xfrm>
          <a:prstGeom prst="rect">
            <a:avLst/>
          </a:prstGeom>
        </p:spPr>
        <p:txBody>
          <a:bodyPr wrap="square" lIns="0" tIns="0" rIns="0" bIns="0" rtlCol="0" anchor="t">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GIỜ HỌC ĐẾN ĐÂY LÀ HẾT.</a:t>
            </a:r>
          </a:p>
          <a:p>
            <a:pPr algn="ctr"/>
            <a:r>
              <a:rPr lang="en-US" sz="2600" b="1" dirty="0">
                <a:solidFill>
                  <a:srgbClr val="0000FF"/>
                </a:solidFill>
                <a:latin typeface="Times New Roman" panose="02020603050405020304" pitchFamily="18" charset="0"/>
                <a:cs typeface="Times New Roman" panose="02020603050405020304" pitchFamily="18" charset="0"/>
              </a:rPr>
              <a:t>CÔ CHÀO CÁC EM, HẸN GẶP LẠI CÁC EM GIỜ HỌC SAU</a:t>
            </a:r>
          </a:p>
        </p:txBody>
      </p:sp>
      <p:grpSp>
        <p:nvGrpSpPr>
          <p:cNvPr id="10" name="Group 4"/>
          <p:cNvGrpSpPr/>
          <p:nvPr/>
        </p:nvGrpSpPr>
        <p:grpSpPr>
          <a:xfrm>
            <a:off x="7086600" y="3448050"/>
            <a:ext cx="2209620" cy="4901956"/>
            <a:chOff x="0" y="0"/>
            <a:chExt cx="5892320" cy="13071882"/>
          </a:xfrm>
        </p:grpSpPr>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0"/>
              <a:ext cx="5892320" cy="8977218"/>
            </a:xfrm>
            <a:prstGeom prst="rect">
              <a:avLst/>
            </a:prstGeom>
          </p:spPr>
        </p:pic>
        <p:grpSp>
          <p:nvGrpSpPr>
            <p:cNvPr id="12" name="Group 6"/>
            <p:cNvGrpSpPr/>
            <p:nvPr/>
          </p:nvGrpSpPr>
          <p:grpSpPr>
            <a:xfrm>
              <a:off x="0" y="5528082"/>
              <a:ext cx="5892320" cy="7543800"/>
              <a:chOff x="0" y="0"/>
              <a:chExt cx="1494903" cy="1913890"/>
            </a:xfrm>
          </p:grpSpPr>
          <p:sp>
            <p:nvSpPr>
              <p:cNvPr id="13" name="Freeform 7"/>
              <p:cNvSpPr/>
              <p:nvPr/>
            </p:nvSpPr>
            <p:spPr>
              <a:xfrm>
                <a:off x="0" y="0"/>
                <a:ext cx="1494903" cy="1913890"/>
              </a:xfrm>
              <a:custGeom>
                <a:avLst/>
                <a:gdLst/>
                <a:ahLst/>
                <a:cxnLst/>
                <a:rect l="l" t="t" r="r" b="b"/>
                <a:pathLst>
                  <a:path w="1494903" h="1913890">
                    <a:moveTo>
                      <a:pt x="0" y="0"/>
                    </a:moveTo>
                    <a:lnTo>
                      <a:pt x="1494903" y="0"/>
                    </a:lnTo>
                    <a:lnTo>
                      <a:pt x="1494903" y="1913890"/>
                    </a:lnTo>
                    <a:lnTo>
                      <a:pt x="0" y="1913890"/>
                    </a:lnTo>
                    <a:close/>
                  </a:path>
                </a:pathLst>
              </a:custGeom>
              <a:solidFill>
                <a:srgbClr val="F2BCD6"/>
              </a:solidFill>
            </p:spPr>
          </p:sp>
        </p:grpSp>
      </p:gr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10" y="0"/>
            <a:ext cx="9321830" cy="5657850"/>
          </a:xfrm>
          <a:prstGeom prst="rect">
            <a:avLst/>
          </a:prstGeom>
        </p:spPr>
      </p:pic>
      <p:sp>
        <p:nvSpPr>
          <p:cNvPr id="15" name="Rectangle 14"/>
          <p:cNvSpPr/>
          <p:nvPr/>
        </p:nvSpPr>
        <p:spPr>
          <a:xfrm>
            <a:off x="-16693" y="1161821"/>
            <a:ext cx="9372810" cy="1246495"/>
          </a:xfrm>
          <a:prstGeom prst="rect">
            <a:avLst/>
          </a:prstGeom>
        </p:spPr>
        <p:txBody>
          <a:bodyPr wrap="square">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GIỜ HỌC ĐẾN ĐÂY LÀ HẾT</a:t>
            </a:r>
            <a:r>
              <a:rPr lang="en-US" sz="3300" b="1" dirty="0">
                <a:solidFill>
                  <a:srgbClr val="FF0000"/>
                </a:solidFill>
                <a:latin typeface="Times New Roman" panose="02020603050405020304" pitchFamily="18" charset="0"/>
                <a:cs typeface="Times New Roman" panose="02020603050405020304" pitchFamily="18" charset="0"/>
              </a:rPr>
              <a:t>.</a:t>
            </a:r>
          </a:p>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KÍNH CHÚC CÁC THẦY CÔ GIÁO MẠNH KHỎE</a:t>
            </a:r>
            <a:endParaRPr lang="en-US" sz="255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b="1" dirty="0">
                <a:solidFill>
                  <a:schemeClr val="bg2">
                    <a:lumMod val="10000"/>
                  </a:schemeClr>
                </a:solidFill>
                <a:latin typeface="Times New Roman" panose="02020603050405020304" pitchFamily="18" charset="0"/>
                <a:cs typeface="Times New Roman" panose="02020603050405020304" pitchFamily="18" charset="0"/>
              </a:rPr>
              <a:t>CHÚC CÁC EM CHĂM NGOAN HỌC TỐT, HẸN GẶP LẠI CÁC EM GIỜ HỌC SAU</a:t>
            </a:r>
            <a:endParaRPr lang="en-US" dirty="0">
              <a:solidFill>
                <a:schemeClr val="bg2">
                  <a:lumMod val="1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circle(in)">
                                      <p:cBhvr>
                                        <p:cTn id="20" dur="20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circle(in)">
                                      <p:cBhvr>
                                        <p:cTn id="25" dur="20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mph" presetSubtype="0" fill="hold" nodeType="clickEffect">
                                  <p:stCondLst>
                                    <p:cond delay="0"/>
                                  </p:stCondLst>
                                  <p:childTnLst>
                                    <p:animClr clrSpc="hsl" dir="cw">
                                      <p:cBhvr override="childStyle">
                                        <p:cTn id="29" dur="500" fill="hold"/>
                                        <p:tgtEl>
                                          <p:spTgt spid="15">
                                            <p:txEl>
                                              <p:pRg st="0" end="0"/>
                                            </p:txEl>
                                          </p:spTgt>
                                        </p:tgtEl>
                                        <p:attrNameLst>
                                          <p:attrName>style.color</p:attrName>
                                        </p:attrNameLst>
                                      </p:cBhvr>
                                      <p:by>
                                        <p:hsl h="7200000" s="0" l="0"/>
                                      </p:by>
                                    </p:animClr>
                                    <p:animClr clrSpc="hsl" dir="cw">
                                      <p:cBhvr>
                                        <p:cTn id="30" dur="500" fill="hold"/>
                                        <p:tgtEl>
                                          <p:spTgt spid="15">
                                            <p:txEl>
                                              <p:pRg st="0" end="0"/>
                                            </p:txEl>
                                          </p:spTgt>
                                        </p:tgtEl>
                                        <p:attrNameLst>
                                          <p:attrName>fillcolor</p:attrName>
                                        </p:attrNameLst>
                                      </p:cBhvr>
                                      <p:by>
                                        <p:hsl h="7200000" s="0" l="0"/>
                                      </p:by>
                                    </p:animClr>
                                    <p:animClr clrSpc="hsl" dir="cw">
                                      <p:cBhvr>
                                        <p:cTn id="31" dur="500" fill="hold"/>
                                        <p:tgtEl>
                                          <p:spTgt spid="15">
                                            <p:txEl>
                                              <p:pRg st="0" end="0"/>
                                            </p:txEl>
                                          </p:spTgt>
                                        </p:tgtEl>
                                        <p:attrNameLst>
                                          <p:attrName>stroke.color</p:attrName>
                                        </p:attrNameLst>
                                      </p:cBhvr>
                                      <p:by>
                                        <p:hsl h="7200000" s="0" l="0"/>
                                      </p:by>
                                    </p:animClr>
                                    <p:set>
                                      <p:cBhvr>
                                        <p:cTn id="32" dur="500" fill="hold"/>
                                        <p:tgtEl>
                                          <p:spTgt spid="15">
                                            <p:txEl>
                                              <p:pRg st="0" end="0"/>
                                            </p:txEl>
                                          </p:spTgt>
                                        </p:tgtEl>
                                        <p:attrNameLst>
                                          <p:attrName>fill.type</p:attrName>
                                        </p:attrNameLst>
                                      </p:cBhvr>
                                      <p:to>
                                        <p:strVal val="solid"/>
                                      </p:to>
                                    </p:set>
                                  </p:childTnLst>
                                </p:cTn>
                              </p:par>
                              <p:par>
                                <p:cTn id="33" presetID="21" presetClass="emph" presetSubtype="0" fill="hold" nodeType="withEffect">
                                  <p:stCondLst>
                                    <p:cond delay="0"/>
                                  </p:stCondLst>
                                  <p:childTnLst>
                                    <p:animClr clrSpc="hsl" dir="cw">
                                      <p:cBhvr override="childStyle">
                                        <p:cTn id="34" dur="500" fill="hold"/>
                                        <p:tgtEl>
                                          <p:spTgt spid="15">
                                            <p:txEl>
                                              <p:pRg st="1" end="1"/>
                                            </p:txEl>
                                          </p:spTgt>
                                        </p:tgtEl>
                                        <p:attrNameLst>
                                          <p:attrName>style.color</p:attrName>
                                        </p:attrNameLst>
                                      </p:cBhvr>
                                      <p:by>
                                        <p:hsl h="7200000" s="0" l="0"/>
                                      </p:by>
                                    </p:animClr>
                                    <p:animClr clrSpc="hsl" dir="cw">
                                      <p:cBhvr>
                                        <p:cTn id="35" dur="500" fill="hold"/>
                                        <p:tgtEl>
                                          <p:spTgt spid="15">
                                            <p:txEl>
                                              <p:pRg st="1" end="1"/>
                                            </p:txEl>
                                          </p:spTgt>
                                        </p:tgtEl>
                                        <p:attrNameLst>
                                          <p:attrName>fillcolor</p:attrName>
                                        </p:attrNameLst>
                                      </p:cBhvr>
                                      <p:by>
                                        <p:hsl h="7200000" s="0" l="0"/>
                                      </p:by>
                                    </p:animClr>
                                    <p:animClr clrSpc="hsl" dir="cw">
                                      <p:cBhvr>
                                        <p:cTn id="36" dur="500" fill="hold"/>
                                        <p:tgtEl>
                                          <p:spTgt spid="15">
                                            <p:txEl>
                                              <p:pRg st="1" end="1"/>
                                            </p:txEl>
                                          </p:spTgt>
                                        </p:tgtEl>
                                        <p:attrNameLst>
                                          <p:attrName>stroke.color</p:attrName>
                                        </p:attrNameLst>
                                      </p:cBhvr>
                                      <p:by>
                                        <p:hsl h="7200000" s="0" l="0"/>
                                      </p:by>
                                    </p:animClr>
                                    <p:set>
                                      <p:cBhvr>
                                        <p:cTn id="37" dur="500" fill="hold"/>
                                        <p:tgtEl>
                                          <p:spTgt spid="15">
                                            <p:txEl>
                                              <p:pRg st="1" end="1"/>
                                            </p:txEl>
                                          </p:spTgt>
                                        </p:tgtEl>
                                        <p:attrNameLst>
                                          <p:attrName>fill.type</p:attrName>
                                        </p:attrNameLst>
                                      </p:cBhvr>
                                      <p:to>
                                        <p:strVal val="solid"/>
                                      </p:to>
                                    </p:set>
                                  </p:childTnLst>
                                </p:cTn>
                              </p:par>
                              <p:par>
                                <p:cTn id="38" presetID="21" presetClass="emph" presetSubtype="0" fill="hold" nodeType="withEffect">
                                  <p:stCondLst>
                                    <p:cond delay="0"/>
                                  </p:stCondLst>
                                  <p:childTnLst>
                                    <p:animClr clrSpc="hsl" dir="cw">
                                      <p:cBhvr override="childStyle">
                                        <p:cTn id="39" dur="500" fill="hold"/>
                                        <p:tgtEl>
                                          <p:spTgt spid="15">
                                            <p:txEl>
                                              <p:pRg st="2" end="2"/>
                                            </p:txEl>
                                          </p:spTgt>
                                        </p:tgtEl>
                                        <p:attrNameLst>
                                          <p:attrName>style.color</p:attrName>
                                        </p:attrNameLst>
                                      </p:cBhvr>
                                      <p:by>
                                        <p:hsl h="7200000" s="0" l="0"/>
                                      </p:by>
                                    </p:animClr>
                                    <p:animClr clrSpc="hsl" dir="cw">
                                      <p:cBhvr>
                                        <p:cTn id="40" dur="500" fill="hold"/>
                                        <p:tgtEl>
                                          <p:spTgt spid="15">
                                            <p:txEl>
                                              <p:pRg st="2" end="2"/>
                                            </p:txEl>
                                          </p:spTgt>
                                        </p:tgtEl>
                                        <p:attrNameLst>
                                          <p:attrName>fillcolor</p:attrName>
                                        </p:attrNameLst>
                                      </p:cBhvr>
                                      <p:by>
                                        <p:hsl h="7200000" s="0" l="0"/>
                                      </p:by>
                                    </p:animClr>
                                    <p:animClr clrSpc="hsl" dir="cw">
                                      <p:cBhvr>
                                        <p:cTn id="41" dur="500" fill="hold"/>
                                        <p:tgtEl>
                                          <p:spTgt spid="15">
                                            <p:txEl>
                                              <p:pRg st="2" end="2"/>
                                            </p:txEl>
                                          </p:spTgt>
                                        </p:tgtEl>
                                        <p:attrNameLst>
                                          <p:attrName>stroke.color</p:attrName>
                                        </p:attrNameLst>
                                      </p:cBhvr>
                                      <p:by>
                                        <p:hsl h="7200000" s="0" l="0"/>
                                      </p:by>
                                    </p:animClr>
                                    <p:set>
                                      <p:cBhvr>
                                        <p:cTn id="42" dur="500" fill="hold"/>
                                        <p:tgtEl>
                                          <p:spTgt spid="1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7">
            <a:extLst>
              <a:ext uri="{FF2B5EF4-FFF2-40B4-BE49-F238E27FC236}">
                <a16:creationId xmlns:a16="http://schemas.microsoft.com/office/drawing/2014/main" id="{DAC4B2CD-C17D-4588-B00E-4965148EF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01"/>
          <a:stretch>
            <a:fillRect/>
          </a:stretch>
        </p:blipFill>
        <p:spPr bwMode="auto">
          <a:xfrm>
            <a:off x="0" y="0"/>
            <a:ext cx="9144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9">
            <a:extLst>
              <a:ext uri="{FF2B5EF4-FFF2-40B4-BE49-F238E27FC236}">
                <a16:creationId xmlns:a16="http://schemas.microsoft.com/office/drawing/2014/main" id="{80C47695-4072-4D98-B7DF-4329A8C9541C}"/>
              </a:ext>
            </a:extLst>
          </p:cNvPr>
          <p:cNvSpPr/>
          <p:nvPr/>
        </p:nvSpPr>
        <p:spPr bwMode="auto">
          <a:xfrm>
            <a:off x="2346723" y="940594"/>
            <a:ext cx="4563665" cy="2309813"/>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p:spPr>
        <p:txBody>
          <a:bodyPr lIns="48701" tIns="24350" rIns="48701" bIns="24350"/>
          <a:lstStyle/>
          <a:p>
            <a:pPr defTabSz="487019">
              <a:defRPr/>
            </a:pPr>
            <a:endParaRPr lang="zh-CN" altLang="en-US" sz="959">
              <a:solidFill>
                <a:prstClr val="black"/>
              </a:solidFill>
              <a:latin typeface="Arial"/>
              <a:ea typeface="微软雅黑"/>
              <a:cs typeface="+mn-ea"/>
              <a:sym typeface="+mn-lt"/>
            </a:endParaRPr>
          </a:p>
        </p:txBody>
      </p:sp>
      <p:pic>
        <p:nvPicPr>
          <p:cNvPr id="4100" name="图片 5">
            <a:extLst>
              <a:ext uri="{FF2B5EF4-FFF2-40B4-BE49-F238E27FC236}">
                <a16:creationId xmlns:a16="http://schemas.microsoft.com/office/drawing/2014/main" id="{F2C97780-3FA7-4D77-AD8F-A2100148C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52" t="26666" r="20952" b="53651"/>
          <a:stretch>
            <a:fillRect/>
          </a:stretch>
        </p:blipFill>
        <p:spPr bwMode="auto">
          <a:xfrm>
            <a:off x="2183607" y="1029891"/>
            <a:ext cx="5818585"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3">
            <a:extLst>
              <a:ext uri="{FF2B5EF4-FFF2-40B4-BE49-F238E27FC236}">
                <a16:creationId xmlns:a16="http://schemas.microsoft.com/office/drawing/2014/main" id="{BCAD3813-FCCF-4E6B-97D7-9D60469418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3214" t="30901" r="27975" b="38837"/>
          <a:stretch>
            <a:fillRect/>
          </a:stretch>
        </p:blipFill>
        <p:spPr bwMode="auto">
          <a:xfrm>
            <a:off x="6522244" y="972741"/>
            <a:ext cx="775097"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8">
            <a:extLst>
              <a:ext uri="{FF2B5EF4-FFF2-40B4-BE49-F238E27FC236}">
                <a16:creationId xmlns:a16="http://schemas.microsoft.com/office/drawing/2014/main" id="{979FAB80-DCA1-4E08-8DA8-CABF6CAD4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9048" t="60106" r="67619"/>
          <a:stretch>
            <a:fillRect/>
          </a:stretch>
        </p:blipFill>
        <p:spPr bwMode="auto">
          <a:xfrm>
            <a:off x="3701654" y="2883694"/>
            <a:ext cx="96083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9">
            <a:extLst>
              <a:ext uri="{FF2B5EF4-FFF2-40B4-BE49-F238E27FC236}">
                <a16:creationId xmlns:a16="http://schemas.microsoft.com/office/drawing/2014/main" id="{A96506D1-ADD5-4BCC-B79A-5808EBB2CA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70595" t="59471" r="6905"/>
          <a:stretch>
            <a:fillRect/>
          </a:stretch>
        </p:blipFill>
        <p:spPr bwMode="auto">
          <a:xfrm>
            <a:off x="6430566" y="2411016"/>
            <a:ext cx="608409"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
            <a:extLst>
              <a:ext uri="{FF2B5EF4-FFF2-40B4-BE49-F238E27FC236}">
                <a16:creationId xmlns:a16="http://schemas.microsoft.com/office/drawing/2014/main" id="{7F6DEF52-AB78-41DF-8AF0-87275633BA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648" y="3670880"/>
            <a:ext cx="1887139" cy="126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F848D0B-0296-4322-8F17-0B1DCB638752}"/>
              </a:ext>
            </a:extLst>
          </p:cNvPr>
          <p:cNvSpPr txBox="1"/>
          <p:nvPr/>
        </p:nvSpPr>
        <p:spPr>
          <a:xfrm>
            <a:off x="2243551" y="1746646"/>
            <a:ext cx="4883944" cy="1355115"/>
          </a:xfrm>
          <a:prstGeom prst="rect">
            <a:avLst/>
          </a:prstGeom>
          <a:noFill/>
        </p:spPr>
        <p:txBody>
          <a:bodyPr>
            <a:spAutoFit/>
          </a:bodyPr>
          <a:lstStyle/>
          <a:p>
            <a:pPr algn="ctr" defTabSz="514316">
              <a:defRPr/>
            </a:pPr>
            <a:endParaRPr lang="en-US" sz="4103"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endParaRPr>
          </a:p>
          <a:p>
            <a:pPr algn="ctr" defTabSz="514316">
              <a:defRPr/>
            </a:pPr>
            <a:r>
              <a:rPr lang="en-US" sz="4103" b="1" dirty="0">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MÔN MĨ THUẬT 3</a:t>
            </a:r>
          </a:p>
        </p:txBody>
      </p:sp>
      <p:sp>
        <p:nvSpPr>
          <p:cNvPr id="2" name="TextBox 1">
            <a:extLst>
              <a:ext uri="{FF2B5EF4-FFF2-40B4-BE49-F238E27FC236}">
                <a16:creationId xmlns:a16="http://schemas.microsoft.com/office/drawing/2014/main" id="{0A8B60E2-8E7C-4B23-9983-C4BE6099995E}"/>
              </a:ext>
            </a:extLst>
          </p:cNvPr>
          <p:cNvSpPr txBox="1"/>
          <p:nvPr/>
        </p:nvSpPr>
        <p:spPr>
          <a:xfrm>
            <a:off x="76200" y="759802"/>
            <a:ext cx="9067800" cy="1750219"/>
          </a:xfrm>
          <a:prstGeom prst="rect">
            <a:avLst/>
          </a:prstGeom>
          <a:noFill/>
        </p:spPr>
        <p:txBody>
          <a:bodyPr>
            <a:prstTxWarp prst="textDoubleWave1">
              <a:avLst/>
            </a:prstTxWarp>
            <a:spAutoFit/>
            <a:scene3d>
              <a:camera prst="orthographicFront"/>
              <a:lightRig rig="threePt" dir="t"/>
            </a:scene3d>
            <a:sp3d extrusionH="57150">
              <a:bevelT w="38100" h="38100" prst="slope"/>
            </a:sp3d>
          </a:bodyPr>
          <a:lstStyle/>
          <a:p>
            <a:pPr algn="ctr" eaLnBrk="1" hangingPunct="1">
              <a:defRPr/>
            </a:pPr>
            <a:r>
              <a:rPr lang="en-US" sz="3200" b="1" dirty="0">
                <a:solidFill>
                  <a:srgbClr val="FF3300"/>
                </a:solidFill>
                <a:latin typeface="Times New Roman" pitchFamily="18" charset="0"/>
                <a:cs typeface="Times New Roman" pitchFamily="18" charset="0"/>
              </a:rPr>
              <a:t>CHÀO MỪNG CÁC THẦY CÔ GIÁO </a:t>
            </a:r>
          </a:p>
          <a:p>
            <a:pPr algn="ctr" eaLnBrk="1" hangingPunct="1">
              <a:defRPr/>
            </a:pPr>
            <a:r>
              <a:rPr lang="en-US" sz="3200" b="1" dirty="0">
                <a:solidFill>
                  <a:srgbClr val="FF3300"/>
                </a:solidFill>
                <a:latin typeface="Times New Roman" pitchFamily="18" charset="0"/>
                <a:cs typeface="Times New Roman" pitchFamily="18" charset="0"/>
              </a:rPr>
              <a:t>VỀ DỰ GIỜ </a:t>
            </a:r>
          </a:p>
        </p:txBody>
      </p:sp>
      <p:sp>
        <p:nvSpPr>
          <p:cNvPr id="13" name="Rectangle 3">
            <a:extLst>
              <a:ext uri="{FF2B5EF4-FFF2-40B4-BE49-F238E27FC236}">
                <a16:creationId xmlns:a16="http://schemas.microsoft.com/office/drawing/2014/main" id="{CF640D4F-2322-446E-BD40-26148AAC4E16}"/>
              </a:ext>
            </a:extLst>
          </p:cNvPr>
          <p:cNvSpPr txBox="1">
            <a:spLocks noChangeArrowheads="1"/>
          </p:cNvSpPr>
          <p:nvPr/>
        </p:nvSpPr>
        <p:spPr bwMode="auto">
          <a:xfrm>
            <a:off x="1269206" y="153682"/>
            <a:ext cx="6807993" cy="50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vi-VN" sz="1800" b="1" dirty="0">
                <a:solidFill>
                  <a:srgbClr val="0000CC"/>
                </a:solidFill>
                <a:latin typeface="Times New Roman" panose="02020603050405020304" pitchFamily="18" charset="0"/>
                <a:cs typeface="Times New Roman" panose="02020603050405020304" pitchFamily="18" charset="0"/>
              </a:rPr>
              <a:t>UBND HUYỆN </a:t>
            </a:r>
            <a:r>
              <a:rPr lang="en-US" altLang="vi-VN" sz="1800" b="1" dirty="0" smtClean="0">
                <a:solidFill>
                  <a:srgbClr val="0000CC"/>
                </a:solidFill>
                <a:latin typeface="Times New Roman" panose="02020603050405020304" pitchFamily="18" charset="0"/>
                <a:cs typeface="Times New Roman" panose="02020603050405020304" pitchFamily="18" charset="0"/>
              </a:rPr>
              <a:t>VĨNH BẢO</a:t>
            </a:r>
            <a:endParaRPr lang="en-US" altLang="vi-VN" sz="1800" b="1" dirty="0">
              <a:solidFill>
                <a:srgbClr val="0000CC"/>
              </a:solidFill>
              <a:latin typeface="Times New Roman" panose="02020603050405020304" pitchFamily="18" charset="0"/>
              <a:cs typeface="Times New Roman" panose="02020603050405020304" pitchFamily="18" charset="0"/>
            </a:endParaRPr>
          </a:p>
          <a:p>
            <a:pPr algn="ctr" eaLnBrk="1" hangingPunct="1">
              <a:lnSpc>
                <a:spcPct val="80000"/>
              </a:lnSpc>
              <a:buFontTx/>
              <a:buNone/>
            </a:pPr>
            <a:r>
              <a:rPr lang="en-US" altLang="vi-VN" sz="1800" b="1" dirty="0">
                <a:solidFill>
                  <a:srgbClr val="0000CC"/>
                </a:solidFill>
                <a:latin typeface="Times New Roman" panose="02020603050405020304" pitchFamily="18" charset="0"/>
                <a:cs typeface="Times New Roman" panose="02020603050405020304" pitchFamily="18" charset="0"/>
              </a:rPr>
              <a:t>TRƯỜNG TIỂU HỌC </a:t>
            </a:r>
            <a:r>
              <a:rPr lang="en-US" altLang="vi-VN" sz="1800" b="1" dirty="0" smtClean="0">
                <a:solidFill>
                  <a:srgbClr val="0000CC"/>
                </a:solidFill>
                <a:latin typeface="Times New Roman" panose="02020603050405020304" pitchFamily="18" charset="0"/>
                <a:cs typeface="Times New Roman" panose="02020603050405020304" pitchFamily="18" charset="0"/>
              </a:rPr>
              <a:t>HIỆP HOÀ</a:t>
            </a:r>
            <a:endParaRPr lang="vi-VN" altLang="vi-VN" sz="1800" b="1" dirty="0">
              <a:solidFill>
                <a:srgbClr val="0000CC"/>
              </a:solidFill>
              <a:latin typeface="Times New Roman" panose="02020603050405020304" pitchFamily="18" charset="0"/>
              <a:cs typeface="Times New Roman" panose="02020603050405020304" pitchFamily="18" charset="0"/>
            </a:endParaRPr>
          </a:p>
        </p:txBody>
      </p:sp>
      <p:sp>
        <p:nvSpPr>
          <p:cNvPr id="14" name="Rectangle 3">
            <a:extLst>
              <a:ext uri="{FF2B5EF4-FFF2-40B4-BE49-F238E27FC236}">
                <a16:creationId xmlns:a16="http://schemas.microsoft.com/office/drawing/2014/main" id="{EBBC6CFC-0A66-4EF3-9DA5-5F035C48C04E}"/>
              </a:ext>
            </a:extLst>
          </p:cNvPr>
          <p:cNvSpPr txBox="1">
            <a:spLocks noChangeArrowheads="1"/>
          </p:cNvSpPr>
          <p:nvPr/>
        </p:nvSpPr>
        <p:spPr bwMode="auto">
          <a:xfrm>
            <a:off x="1060847" y="4433888"/>
            <a:ext cx="68008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vi-VN" sz="2250" b="1" dirty="0" err="1">
                <a:solidFill>
                  <a:srgbClr val="0000CC"/>
                </a:solidFill>
                <a:latin typeface="Times New Roman" panose="02020603050405020304" pitchFamily="18" charset="0"/>
                <a:cs typeface="Times New Roman" panose="02020603050405020304" pitchFamily="18" charset="0"/>
              </a:rPr>
              <a:t>Giáo</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a:solidFill>
                  <a:srgbClr val="0000CC"/>
                </a:solidFill>
                <a:latin typeface="Times New Roman" panose="02020603050405020304" pitchFamily="18" charset="0"/>
                <a:cs typeface="Times New Roman" panose="02020603050405020304" pitchFamily="18" charset="0"/>
              </a:rPr>
              <a:t>viên</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Nguyễn</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Thị</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Hồng</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Vân</a:t>
            </a:r>
            <a:endParaRPr lang="en-US" altLang="vi-VN" sz="2250" b="1" dirty="0">
              <a:solidFill>
                <a:srgbClr val="0000CC"/>
              </a:solidFill>
              <a:latin typeface="Times New Roman" panose="02020603050405020304" pitchFamily="18" charset="0"/>
              <a:cs typeface="Times New Roman" panose="02020603050405020304" pitchFamily="18" charset="0"/>
            </a:endParaRPr>
          </a:p>
          <a:p>
            <a:pPr algn="ctr" eaLnBrk="1" hangingPunct="1">
              <a:lnSpc>
                <a:spcPct val="80000"/>
              </a:lnSpc>
              <a:buFontTx/>
              <a:buNone/>
            </a:pPr>
            <a:r>
              <a:rPr lang="en-US" altLang="vi-VN" sz="2250" b="1" dirty="0" err="1">
                <a:solidFill>
                  <a:srgbClr val="0000CC"/>
                </a:solidFill>
                <a:latin typeface="Times New Roman" panose="02020603050405020304" pitchFamily="18" charset="0"/>
                <a:cs typeface="Times New Roman" panose="02020603050405020304" pitchFamily="18" charset="0"/>
              </a:rPr>
              <a:t>Năm</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a:solidFill>
                  <a:srgbClr val="0000CC"/>
                </a:solidFill>
                <a:latin typeface="Times New Roman" panose="02020603050405020304" pitchFamily="18" charset="0"/>
                <a:cs typeface="Times New Roman" panose="02020603050405020304" pitchFamily="18" charset="0"/>
              </a:rPr>
              <a:t>học</a:t>
            </a:r>
            <a:r>
              <a:rPr lang="en-US" altLang="vi-VN" sz="2250" b="1" dirty="0">
                <a:solidFill>
                  <a:srgbClr val="0000CC"/>
                </a:solidFill>
                <a:latin typeface="Times New Roman" panose="02020603050405020304" pitchFamily="18" charset="0"/>
                <a:cs typeface="Times New Roman" panose="02020603050405020304" pitchFamily="18" charset="0"/>
              </a:rPr>
              <a:t>: 2022 -2023</a:t>
            </a:r>
            <a:endParaRPr lang="vi-VN" altLang="vi-VN" sz="225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barn(inVertical)">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a:extLst>
              <a:ext uri="{FF2B5EF4-FFF2-40B4-BE49-F238E27FC236}">
                <a16:creationId xmlns:a16="http://schemas.microsoft.com/office/drawing/2014/main" id="{F1503511-CDEE-41F9-A944-135426995453}"/>
              </a:ext>
            </a:extLst>
          </p:cNvPr>
          <p:cNvSpPr txBox="1">
            <a:spLocks/>
          </p:cNvSpPr>
          <p:nvPr/>
        </p:nvSpPr>
        <p:spPr>
          <a:xfrm>
            <a:off x="2895600" y="133350"/>
            <a:ext cx="25908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*ĐỒ DÙNG:</a:t>
            </a:r>
            <a:endParaRPr lang="vi-VN" sz="16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ED400E6-989F-434D-8F1F-09F582BD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19978"/>
            <a:ext cx="3050844" cy="4190172"/>
          </a:xfrm>
          <a:prstGeom prst="rect">
            <a:avLst/>
          </a:prstGeom>
        </p:spPr>
      </p:pic>
      <p:pic>
        <p:nvPicPr>
          <p:cNvPr id="5" name="Picture 4">
            <a:extLst>
              <a:ext uri="{FF2B5EF4-FFF2-40B4-BE49-F238E27FC236}">
                <a16:creationId xmlns:a16="http://schemas.microsoft.com/office/drawing/2014/main" id="{D5CAA7AD-C50D-445E-9455-0652E56FE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971550"/>
            <a:ext cx="4999219" cy="4039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7A0C4BC3-7073-409B-9CCB-C6F1ADAAB984}"/>
              </a:ext>
            </a:extLst>
          </p:cNvPr>
          <p:cNvSpPr/>
          <p:nvPr/>
        </p:nvSpPr>
        <p:spPr>
          <a:xfrm>
            <a:off x="2997994" y="2965848"/>
            <a:ext cx="1287066" cy="128706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5" name="椭圆 4">
            <a:extLst>
              <a:ext uri="{FF2B5EF4-FFF2-40B4-BE49-F238E27FC236}">
                <a16:creationId xmlns:a16="http://schemas.microsoft.com/office/drawing/2014/main" id="{3C1C012A-E5F6-4799-81D8-CA4B46115E1D}"/>
              </a:ext>
            </a:extLst>
          </p:cNvPr>
          <p:cNvSpPr/>
          <p:nvPr/>
        </p:nvSpPr>
        <p:spPr>
          <a:xfrm>
            <a:off x="1181101" y="3068241"/>
            <a:ext cx="1183481" cy="118467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6" name="椭圆 5">
            <a:extLst>
              <a:ext uri="{FF2B5EF4-FFF2-40B4-BE49-F238E27FC236}">
                <a16:creationId xmlns:a16="http://schemas.microsoft.com/office/drawing/2014/main" id="{C897C4FB-6904-488B-8AD2-1BDF70BC6B97}"/>
              </a:ext>
            </a:extLst>
          </p:cNvPr>
          <p:cNvSpPr/>
          <p:nvPr/>
        </p:nvSpPr>
        <p:spPr>
          <a:xfrm>
            <a:off x="7016353" y="2159794"/>
            <a:ext cx="908447" cy="90844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grpSp>
        <p:nvGrpSpPr>
          <p:cNvPr id="24" name="组合 23">
            <a:extLst>
              <a:ext uri="{FF2B5EF4-FFF2-40B4-BE49-F238E27FC236}">
                <a16:creationId xmlns:a16="http://schemas.microsoft.com/office/drawing/2014/main" id="{4ADB94EA-2CDA-4AD5-876E-9A705A173BE3}"/>
              </a:ext>
            </a:extLst>
          </p:cNvPr>
          <p:cNvGrpSpPr>
            <a:grpSpLocks/>
          </p:cNvGrpSpPr>
          <p:nvPr/>
        </p:nvGrpSpPr>
        <p:grpSpPr bwMode="auto">
          <a:xfrm>
            <a:off x="2687241" y="323850"/>
            <a:ext cx="3865959" cy="3671888"/>
            <a:chOff x="3084810" y="-335112"/>
            <a:chExt cx="5809496" cy="5760000"/>
          </a:xfrm>
        </p:grpSpPr>
        <p:grpSp>
          <p:nvGrpSpPr>
            <p:cNvPr id="6156" name="组合 16">
              <a:extLst>
                <a:ext uri="{FF2B5EF4-FFF2-40B4-BE49-F238E27FC236}">
                  <a16:creationId xmlns:a16="http://schemas.microsoft.com/office/drawing/2014/main" id="{10FDCEB7-6C02-4820-A555-7A4B6C602959}"/>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282FC080-2A37-4AF1-AE99-3250131054F0}"/>
                  </a:ext>
                </a:extLst>
              </p:cNvPr>
              <p:cNvCxnSpPr/>
              <p:nvPr/>
            </p:nvCxnSpPr>
            <p:spPr>
              <a:xfrm>
                <a:off x="6153269"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6159" name="图片 12">
                <a:extLst>
                  <a:ext uri="{FF2B5EF4-FFF2-40B4-BE49-F238E27FC236}">
                    <a16:creationId xmlns:a16="http://schemas.microsoft.com/office/drawing/2014/main" id="{724D23DE-1EED-4AAB-823E-2310356BB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7" name="图片 6">
              <a:extLst>
                <a:ext uri="{FF2B5EF4-FFF2-40B4-BE49-F238E27FC236}">
                  <a16:creationId xmlns:a16="http://schemas.microsoft.com/office/drawing/2014/main" id="{893FA537-455D-4D84-A9C2-A7EFF787D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9189864E-EBD1-4A16-8B0B-98226E75919E}"/>
              </a:ext>
            </a:extLst>
          </p:cNvPr>
          <p:cNvSpPr/>
          <p:nvPr/>
        </p:nvSpPr>
        <p:spPr>
          <a:xfrm>
            <a:off x="6779419" y="2444354"/>
            <a:ext cx="929879" cy="92987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pic>
        <p:nvPicPr>
          <p:cNvPr id="19" name="图片 18">
            <a:extLst>
              <a:ext uri="{FF2B5EF4-FFF2-40B4-BE49-F238E27FC236}">
                <a16:creationId xmlns:a16="http://schemas.microsoft.com/office/drawing/2014/main" id="{A20EF7F6-307F-4F2E-ACA1-60B8DCC25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6441281" y="608410"/>
            <a:ext cx="1319213"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957C63B3-0B74-410B-8338-12B89F36E0A2}"/>
              </a:ext>
            </a:extLst>
          </p:cNvPr>
          <p:cNvSpPr/>
          <p:nvPr/>
        </p:nvSpPr>
        <p:spPr>
          <a:xfrm>
            <a:off x="912019" y="448866"/>
            <a:ext cx="666750" cy="665559"/>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23" name="椭圆 22">
            <a:extLst>
              <a:ext uri="{FF2B5EF4-FFF2-40B4-BE49-F238E27FC236}">
                <a16:creationId xmlns:a16="http://schemas.microsoft.com/office/drawing/2014/main" id="{0AE477DE-0EC5-4100-AA5A-4639443DDCC2}"/>
              </a:ext>
            </a:extLst>
          </p:cNvPr>
          <p:cNvSpPr/>
          <p:nvPr/>
        </p:nvSpPr>
        <p:spPr>
          <a:xfrm>
            <a:off x="1245394" y="912019"/>
            <a:ext cx="403622" cy="403622"/>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20" name="Rectangle 19">
            <a:extLst>
              <a:ext uri="{FF2B5EF4-FFF2-40B4-BE49-F238E27FC236}">
                <a16:creationId xmlns:a16="http://schemas.microsoft.com/office/drawing/2014/main" id="{CB31157C-17D9-48AD-AD4B-B76C32178524}"/>
              </a:ext>
            </a:extLst>
          </p:cNvPr>
          <p:cNvSpPr/>
          <p:nvPr/>
        </p:nvSpPr>
        <p:spPr>
          <a:xfrm>
            <a:off x="3176532" y="2254887"/>
            <a:ext cx="3122166" cy="657918"/>
          </a:xfrm>
          <a:prstGeom prst="rect">
            <a:avLst/>
          </a:prstGeom>
          <a:noFill/>
        </p:spPr>
        <p:txBody>
          <a:bodyPr wrap="none" lIns="51354" tIns="25708" rIns="51354" bIns="25708">
            <a:spAutoFit/>
            <a:scene3d>
              <a:camera prst="orthographicFront"/>
              <a:lightRig rig="soft" dir="t">
                <a:rot lat="0" lon="0" rev="15600000"/>
              </a:lightRig>
            </a:scene3d>
            <a:sp3d extrusionH="57150" prstMaterial="softEdge">
              <a:bevelT w="25400" h="38100"/>
            </a:sp3d>
          </a:bodyPr>
          <a:lstStyle/>
          <a:p>
            <a:pPr algn="ctr" defTabSz="513468">
              <a:defRPr/>
            </a:pPr>
            <a:r>
              <a:rPr lang="en-US" sz="3938" b="1">
                <a:ln/>
                <a:solidFill>
                  <a:srgbClr val="FF0000"/>
                </a:solidFill>
                <a:latin typeface="Times New Roman" pitchFamily="18" charset="0"/>
                <a:cs typeface="Times New Roman" pitchFamily="18" charset="0"/>
              </a:rPr>
              <a:t>KHỞI ĐỘNG</a:t>
            </a:r>
            <a:endParaRPr lang="en-US" sz="3938" b="1" dirty="0">
              <a:ln/>
              <a:solidFill>
                <a:srgbClr val="FF0000"/>
              </a:solidFill>
              <a:latin typeface="Times New Roman" pitchFamily="18" charset="0"/>
              <a:cs typeface="Times New Roman" pitchFamily="18" charset="0"/>
            </a:endParaRPr>
          </a:p>
        </p:txBody>
      </p:sp>
      <p:pic>
        <p:nvPicPr>
          <p:cNvPr id="6155" name="Picture 2" descr="在走动的火车 852x480 | Pics, Animation, Travel">
            <a:extLst>
              <a:ext uri="{FF2B5EF4-FFF2-40B4-BE49-F238E27FC236}">
                <a16:creationId xmlns:a16="http://schemas.microsoft.com/office/drawing/2014/main" id="{08320BA2-1017-4F52-9EF4-B7A5C24ECA1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10916" y="2093119"/>
            <a:ext cx="5863828" cy="330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hlinkClick r:id="rId4" action="ppaction://hlinksldjump" highlightClick="1"/>
          </p:cNvPr>
          <p:cNvSpPr>
            <a:spLocks noChangeArrowheads="1"/>
          </p:cNvSpPr>
          <p:nvPr/>
        </p:nvSpPr>
        <p:spPr bwMode="auto">
          <a:xfrm>
            <a:off x="7658100" y="4972050"/>
            <a:ext cx="342900" cy="17145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sz="1350">
              <a:solidFill>
                <a:srgbClr val="000000"/>
              </a:solidFill>
              <a:latin typeface="Arial" pitchFamily="34" charset="0"/>
            </a:endParaRPr>
          </a:p>
        </p:txBody>
      </p:sp>
      <p:sp>
        <p:nvSpPr>
          <p:cNvPr id="8196" name="Rectangle 5"/>
          <p:cNvSpPr>
            <a:spLocks noChangeArrowheads="1"/>
          </p:cNvSpPr>
          <p:nvPr/>
        </p:nvSpPr>
        <p:spPr bwMode="auto">
          <a:xfrm>
            <a:off x="1257300" y="142875"/>
            <a:ext cx="6572250" cy="49149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ltLang="en-US" sz="1350">
              <a:solidFill>
                <a:srgbClr val="000000"/>
              </a:solidFill>
              <a:latin typeface="Arial" pitchFamily="34" charset="0"/>
            </a:endParaRPr>
          </a:p>
        </p:txBody>
      </p:sp>
      <p:pic>
        <p:nvPicPr>
          <p:cNvPr id="4" name="Hát Mẫu - Những Bông Hoa Những Bài Ca - - Lớp Nhạc Doremi">
            <a:hlinkClick r:id="" action="ppaction://media"/>
            <a:extLst>
              <a:ext uri="{FF2B5EF4-FFF2-40B4-BE49-F238E27FC236}">
                <a16:creationId xmlns:a16="http://schemas.microsoft.com/office/drawing/2014/main" id="{D0FCBD89-71AB-4B35-92C5-6FEFD4965A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50"/>
            <a:ext cx="9172574" cy="5180150"/>
          </a:xfrm>
          <a:prstGeom prst="rect">
            <a:avLst/>
          </a:prstGeom>
        </p:spPr>
      </p:pic>
      <p:sp>
        <p:nvSpPr>
          <p:cNvPr id="9" name="Title 1">
            <a:extLst>
              <a:ext uri="{FF2B5EF4-FFF2-40B4-BE49-F238E27FC236}">
                <a16:creationId xmlns:a16="http://schemas.microsoft.com/office/drawing/2014/main" id="{97254D8B-0CA9-441E-BFD5-26340D9605E2}"/>
              </a:ext>
            </a:extLst>
          </p:cNvPr>
          <p:cNvSpPr txBox="1">
            <a:spLocks/>
          </p:cNvSpPr>
          <p:nvPr/>
        </p:nvSpPr>
        <p:spPr>
          <a:xfrm>
            <a:off x="3229886" y="52180"/>
            <a:ext cx="477774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*KHỞI ĐỘNG</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7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9FC92-12D8-48C4-B930-1DCEAC0B06D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9817" y="1"/>
            <a:ext cx="9144000" cy="5143500"/>
          </a:xfrm>
          <a:prstGeom prst="rect">
            <a:avLst/>
          </a:prstGeom>
        </p:spPr>
      </p:pic>
      <p:sp>
        <p:nvSpPr>
          <p:cNvPr id="5" name="Text Box 10">
            <a:extLst>
              <a:ext uri="{FF2B5EF4-FFF2-40B4-BE49-F238E27FC236}">
                <a16:creationId xmlns:a16="http://schemas.microsoft.com/office/drawing/2014/main" id="{FC5DD2B7-8D3D-4115-AEC6-F0B07D8C69EF}"/>
              </a:ext>
            </a:extLst>
          </p:cNvPr>
          <p:cNvSpPr txBox="1">
            <a:spLocks noChangeArrowheads="1"/>
          </p:cNvSpPr>
          <p:nvPr/>
        </p:nvSpPr>
        <p:spPr bwMode="auto">
          <a:xfrm>
            <a:off x="76200" y="94621"/>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err="1">
                <a:latin typeface="Times New Roman" panose="02020603050405020304" pitchFamily="18" charset="0"/>
                <a:cs typeface="Times New Roman" panose="02020603050405020304" pitchFamily="18" charset="0"/>
              </a:rPr>
              <a:t>Thứ</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năm</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ngày</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tháng</a:t>
            </a:r>
            <a:r>
              <a:rPr lang="en-US" altLang="vi-VN" sz="4000" dirty="0">
                <a:latin typeface="Times New Roman" panose="02020603050405020304" pitchFamily="18" charset="0"/>
                <a:cs typeface="Times New Roman" panose="02020603050405020304" pitchFamily="18" charset="0"/>
              </a:rPr>
              <a:t> 11 </a:t>
            </a:r>
            <a:r>
              <a:rPr lang="en-US" altLang="vi-VN" sz="4000" dirty="0" err="1">
                <a:latin typeface="Times New Roman" panose="02020603050405020304" pitchFamily="18" charset="0"/>
                <a:cs typeface="Times New Roman" panose="02020603050405020304" pitchFamily="18" charset="0"/>
              </a:rPr>
              <a:t>năm</a:t>
            </a:r>
            <a:r>
              <a:rPr lang="en-US" altLang="vi-VN" sz="4000" dirty="0">
                <a:latin typeface="Times New Roman" panose="02020603050405020304" pitchFamily="18" charset="0"/>
                <a:cs typeface="Times New Roman" panose="02020603050405020304" pitchFamily="18" charset="0"/>
              </a:rPr>
              <a:t> </a:t>
            </a:r>
            <a:r>
              <a:rPr lang="en-US" altLang="vi-VN" sz="4000" dirty="0" smtClean="0">
                <a:latin typeface="Times New Roman" panose="02020603050405020304" pitchFamily="18" charset="0"/>
                <a:cs typeface="Times New Roman" panose="02020603050405020304" pitchFamily="18" charset="0"/>
              </a:rPr>
              <a:t>2023</a:t>
            </a:r>
            <a:endParaRPr lang="en-US" altLang="vi-VN" sz="4000" dirty="0">
              <a:latin typeface="Times New Roman" panose="02020603050405020304" pitchFamily="18" charset="0"/>
              <a:cs typeface="Times New Roman" panose="02020603050405020304" pitchFamily="18" charset="0"/>
            </a:endParaRPr>
          </a:p>
        </p:txBody>
      </p:sp>
      <p:sp>
        <p:nvSpPr>
          <p:cNvPr id="8" name="Text Box 6">
            <a:extLst>
              <a:ext uri="{FF2B5EF4-FFF2-40B4-BE49-F238E27FC236}">
                <a16:creationId xmlns:a16="http://schemas.microsoft.com/office/drawing/2014/main" id="{037172E4-B434-4C00-9357-10058B58A601}"/>
              </a:ext>
            </a:extLst>
          </p:cNvPr>
          <p:cNvSpPr txBox="1">
            <a:spLocks noChangeArrowheads="1"/>
          </p:cNvSpPr>
          <p:nvPr/>
        </p:nvSpPr>
        <p:spPr bwMode="auto">
          <a:xfrm>
            <a:off x="3080147" y="671614"/>
            <a:ext cx="25265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4000" u="sng" dirty="0" err="1">
                <a:solidFill>
                  <a:srgbClr val="FF0000"/>
                </a:solidFill>
                <a:latin typeface="Times New Roman" panose="02020603050405020304" pitchFamily="18" charset="0"/>
                <a:cs typeface="Times New Roman" panose="02020603050405020304" pitchFamily="18" charset="0"/>
              </a:rPr>
              <a:t>Mĩ</a:t>
            </a:r>
            <a:r>
              <a:rPr lang="en-US" altLang="vi-VN" sz="4000" u="sng" dirty="0">
                <a:solidFill>
                  <a:srgbClr val="FF0000"/>
                </a:solidFill>
                <a:latin typeface="Times New Roman" panose="02020603050405020304" pitchFamily="18" charset="0"/>
                <a:cs typeface="Times New Roman" panose="02020603050405020304" pitchFamily="18" charset="0"/>
              </a:rPr>
              <a:t> </a:t>
            </a:r>
            <a:r>
              <a:rPr lang="en-US" altLang="vi-VN" sz="4000" u="sng" dirty="0" err="1">
                <a:solidFill>
                  <a:srgbClr val="FF0000"/>
                </a:solidFill>
                <a:latin typeface="Times New Roman" panose="02020603050405020304" pitchFamily="18" charset="0"/>
                <a:cs typeface="Times New Roman" panose="02020603050405020304" pitchFamily="18" charset="0"/>
              </a:rPr>
              <a:t>thuật</a:t>
            </a:r>
            <a:endParaRPr lang="en-US" altLang="vi-VN" sz="4000" u="sng" dirty="0">
              <a:solidFill>
                <a:srgbClr val="FF0000"/>
              </a:solidFill>
              <a:latin typeface="Times New Roman" panose="02020603050405020304" pitchFamily="18" charset="0"/>
              <a:cs typeface="Times New Roman" panose="02020603050405020304" pitchFamily="18" charset="0"/>
            </a:endParaRPr>
          </a:p>
        </p:txBody>
      </p:sp>
      <p:sp>
        <p:nvSpPr>
          <p:cNvPr id="9" name="Text Box 7">
            <a:extLst>
              <a:ext uri="{FF2B5EF4-FFF2-40B4-BE49-F238E27FC236}">
                <a16:creationId xmlns:a16="http://schemas.microsoft.com/office/drawing/2014/main" id="{14DBDAA3-4B27-4686-AC1C-3649AC6389B4}"/>
              </a:ext>
            </a:extLst>
          </p:cNvPr>
          <p:cNvSpPr txBox="1">
            <a:spLocks noChangeArrowheads="1"/>
          </p:cNvSpPr>
          <p:nvPr/>
        </p:nvSpPr>
        <p:spPr bwMode="auto">
          <a:xfrm>
            <a:off x="76200" y="1345059"/>
            <a:ext cx="90976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vi-VN" sz="4000" b="1" dirty="0">
                <a:solidFill>
                  <a:srgbClr val="FF0000"/>
                </a:solidFill>
                <a:latin typeface="Times New Roman" panose="02020603050405020304" pitchFamily="18" charset="0"/>
                <a:cs typeface="Times New Roman" panose="02020603050405020304" pitchFamily="18" charset="0"/>
              </a:rPr>
              <a:t>CHỦ ĐỀ 6: BIẾT </a:t>
            </a:r>
            <a:r>
              <a:rPr lang="vi-VN" altLang="vi-VN" sz="4000" b="1" dirty="0">
                <a:solidFill>
                  <a:srgbClr val="FF0000"/>
                </a:solidFill>
                <a:latin typeface="Times New Roman" panose="02020603050405020304" pitchFamily="18" charset="0"/>
                <a:cs typeface="Times New Roman" panose="02020603050405020304" pitchFamily="18" charset="0"/>
              </a:rPr>
              <a:t>Ơ</a:t>
            </a:r>
            <a:r>
              <a:rPr lang="en-US" altLang="vi-VN" sz="4000" b="1" dirty="0">
                <a:solidFill>
                  <a:srgbClr val="FF0000"/>
                </a:solidFill>
                <a:latin typeface="Times New Roman" panose="02020603050405020304" pitchFamily="18" charset="0"/>
                <a:cs typeface="Times New Roman" panose="02020603050405020304" pitchFamily="18" charset="0"/>
              </a:rPr>
              <a:t>N THẦY CÔ (</a:t>
            </a:r>
            <a:r>
              <a:rPr lang="en-US" altLang="vi-VN" sz="4000" b="1" dirty="0" err="1">
                <a:solidFill>
                  <a:srgbClr val="FF0000"/>
                </a:solidFill>
                <a:latin typeface="Times New Roman" panose="02020603050405020304" pitchFamily="18" charset="0"/>
                <a:cs typeface="Times New Roman" panose="02020603050405020304" pitchFamily="18" charset="0"/>
              </a:rPr>
              <a:t>Tiết</a:t>
            </a:r>
            <a:r>
              <a:rPr lang="en-US" altLang="vi-VN" sz="4000" b="1" dirty="0">
                <a:solidFill>
                  <a:srgbClr val="FF0000"/>
                </a:solidFill>
                <a:latin typeface="Times New Roman" panose="02020603050405020304" pitchFamily="18" charset="0"/>
                <a:cs typeface="Times New Roman" panose="02020603050405020304" pitchFamily="18" charset="0"/>
              </a:rPr>
              <a:t> 1)</a:t>
            </a:r>
          </a:p>
        </p:txBody>
      </p:sp>
      <p:sp>
        <p:nvSpPr>
          <p:cNvPr id="10" name="Text Box 10">
            <a:extLst>
              <a:ext uri="{FF2B5EF4-FFF2-40B4-BE49-F238E27FC236}">
                <a16:creationId xmlns:a16="http://schemas.microsoft.com/office/drawing/2014/main" id="{CC756677-472F-4D57-91D2-99B80B594EF4}"/>
              </a:ext>
            </a:extLst>
          </p:cNvPr>
          <p:cNvSpPr txBox="1">
            <a:spLocks noChangeArrowheads="1"/>
          </p:cNvSpPr>
          <p:nvPr/>
        </p:nvSpPr>
        <p:spPr bwMode="auto">
          <a:xfrm>
            <a:off x="2133600" y="2275995"/>
            <a:ext cx="41413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400" b="1" dirty="0">
                <a:latin typeface="Times New Roman" panose="02020603050405020304" pitchFamily="18" charset="0"/>
                <a:cs typeface="Times New Roman" panose="02020603050405020304" pitchFamily="18" charset="0"/>
              </a:rPr>
              <a:t>*YÊU CẦU CẦN ĐẠT</a:t>
            </a:r>
          </a:p>
        </p:txBody>
      </p:sp>
      <p:sp>
        <p:nvSpPr>
          <p:cNvPr id="11" name="Text Box 6">
            <a:extLst>
              <a:ext uri="{FF2B5EF4-FFF2-40B4-BE49-F238E27FC236}">
                <a16:creationId xmlns:a16="http://schemas.microsoft.com/office/drawing/2014/main" id="{B8D7BC84-8C21-46F3-8A26-726053CEDFAE}"/>
              </a:ext>
            </a:extLst>
          </p:cNvPr>
          <p:cNvSpPr txBox="1">
            <a:spLocks noChangeArrowheads="1"/>
          </p:cNvSpPr>
          <p:nvPr/>
        </p:nvSpPr>
        <p:spPr bwMode="auto">
          <a:xfrm>
            <a:off x="76200" y="2810999"/>
            <a:ext cx="8915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buFontTx/>
              <a:buChar char="-"/>
            </a:pPr>
            <a:r>
              <a:rPr lang="en-US" altLang="vi-VN" sz="3200" b="1" dirty="0" err="1">
                <a:solidFill>
                  <a:srgbClr val="002060"/>
                </a:solidFill>
                <a:latin typeface="Times New Roman" panose="02020603050405020304" pitchFamily="18" charset="0"/>
                <a:cs typeface="Times New Roman" panose="02020603050405020304" pitchFamily="18" charset="0"/>
              </a:rPr>
              <a:t>Chọn</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hình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ảnh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và</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tạo</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bức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tranh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có</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chủ</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đề</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về</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thầy</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cô</a:t>
            </a:r>
            <a:r>
              <a:rPr lang="en-US" altLang="vi-VN"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altLang="vi-VN" sz="3200" b="1" dirty="0" err="1">
                <a:solidFill>
                  <a:srgbClr val="002060"/>
                </a:solidFill>
                <a:latin typeface="Times New Roman" panose="02020603050405020304" pitchFamily="18" charset="0"/>
                <a:cs typeface="Times New Roman" panose="02020603050405020304" pitchFamily="18" charset="0"/>
              </a:rPr>
              <a:t>Tạo</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sản</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phẩm</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mĩ</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thuật</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báo</a:t>
            </a:r>
            <a:r>
              <a:rPr lang="en-US" altLang="vi-VN" sz="3200" b="1" dirty="0">
                <a:solidFill>
                  <a:srgbClr val="002060"/>
                </a:solidFill>
                <a:latin typeface="Times New Roman" panose="02020603050405020304" pitchFamily="18" charset="0"/>
                <a:cs typeface="Times New Roman" panose="02020603050405020304" pitchFamily="18" charset="0"/>
              </a:rPr>
              <a:t> t</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ờng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sử</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dụng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trong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ngày</a:t>
            </a:r>
            <a:r>
              <a:rPr lang="en-US" altLang="vi-VN" sz="3200" b="1" dirty="0">
                <a:solidFill>
                  <a:srgbClr val="002060"/>
                </a:solidFill>
                <a:latin typeface="Times New Roman" panose="02020603050405020304" pitchFamily="18" charset="0"/>
                <a:cs typeface="Times New Roman" panose="02020603050405020304" pitchFamily="18" charset="0"/>
              </a:rPr>
              <a:t> 20 – 11.</a:t>
            </a:r>
          </a:p>
        </p:txBody>
      </p:sp>
    </p:spTree>
    <p:extLst>
      <p:ext uri="{BB962C8B-B14F-4D97-AF65-F5344CB8AC3E}">
        <p14:creationId xmlns:p14="http://schemas.microsoft.com/office/powerpoint/2010/main" val="2748598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9" name="Picture 2">
            <a:extLst>
              <a:ext uri="{FF2B5EF4-FFF2-40B4-BE49-F238E27FC236}">
                <a16:creationId xmlns:a16="http://schemas.microsoft.com/office/drawing/2014/main" id="{D9F3D672-D4E1-49F1-9B70-F1AF040B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
            <a:extLst>
              <a:ext uri="{FF2B5EF4-FFF2-40B4-BE49-F238E27FC236}">
                <a16:creationId xmlns:a16="http://schemas.microsoft.com/office/drawing/2014/main" id="{534765A4-9BDE-4B88-926F-5127274AA46D}"/>
              </a:ext>
            </a:extLst>
          </p:cNvPr>
          <p:cNvSpPr txBox="1">
            <a:spLocks noChangeArrowheads="1"/>
          </p:cNvSpPr>
          <p:nvPr/>
        </p:nvSpPr>
        <p:spPr bwMode="auto">
          <a:xfrm>
            <a:off x="1981200" y="438150"/>
            <a:ext cx="647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3200" b="1" dirty="0" err="1">
                <a:solidFill>
                  <a:srgbClr val="FF0000"/>
                </a:solidFill>
                <a:latin typeface="Times New Roman" panose="02020603050405020304" pitchFamily="18" charset="0"/>
                <a:cs typeface="Times New Roman" panose="02020603050405020304" pitchFamily="18" charset="0"/>
              </a:rPr>
              <a:t>Hoạt</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động</a:t>
            </a:r>
            <a:r>
              <a:rPr lang="en-US" altLang="vi-VN" sz="3200" b="1" dirty="0">
                <a:solidFill>
                  <a:srgbClr val="FF0000"/>
                </a:solidFill>
                <a:latin typeface="Times New Roman" panose="02020603050405020304" pitchFamily="18" charset="0"/>
                <a:cs typeface="Times New Roman" panose="02020603050405020304" pitchFamily="18" charset="0"/>
              </a:rPr>
              <a:t> 1: Quan </a:t>
            </a:r>
            <a:r>
              <a:rPr lang="en-US" altLang="vi-VN" sz="3200" b="1" dirty="0" err="1">
                <a:solidFill>
                  <a:srgbClr val="FF0000"/>
                </a:solidFill>
                <a:latin typeface="Times New Roman" panose="02020603050405020304" pitchFamily="18" charset="0"/>
                <a:cs typeface="Times New Roman" panose="02020603050405020304" pitchFamily="18" charset="0"/>
              </a:rPr>
              <a:t>sát</a:t>
            </a:r>
            <a:endParaRPr lang="en-US" altLang="vi-VN" sz="3200" b="1" dirty="0">
              <a:solidFill>
                <a:srgbClr val="FF0000"/>
              </a:solidFill>
              <a:latin typeface="Times New Roman" panose="02020603050405020304" pitchFamily="18" charset="0"/>
              <a:cs typeface="Times New Roman" panose="02020603050405020304" pitchFamily="18" charset="0"/>
            </a:endParaRPr>
          </a:p>
          <a:p>
            <a:pPr algn="ctr"/>
            <a:r>
              <a:rPr lang="en-US" altLang="vi-VN" sz="2800" b="1" dirty="0">
                <a:latin typeface="Times New Roman" panose="02020603050405020304" pitchFamily="18" charset="0"/>
                <a:cs typeface="Times New Roman" panose="02020603050405020304" pitchFamily="18" charset="0"/>
              </a:rPr>
              <a:t>*</a:t>
            </a:r>
            <a:r>
              <a:rPr lang="en-US" altLang="vi-VN" sz="2800" b="1" dirty="0" err="1">
                <a:latin typeface="Times New Roman" panose="02020603050405020304" pitchFamily="18" charset="0"/>
                <a:cs typeface="Times New Roman" panose="02020603050405020304" pitchFamily="18" charset="0"/>
              </a:rPr>
              <a:t>Tìm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hiểu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về</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thầy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cô</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giáo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của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chúng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3139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7B92-E175-415E-84BA-FC3CC7AF3327}"/>
              </a:ext>
            </a:extLst>
          </p:cNvPr>
          <p:cNvSpPr>
            <a:spLocks noGrp="1"/>
          </p:cNvSpPr>
          <p:nvPr>
            <p:ph type="title"/>
          </p:nvPr>
        </p:nvSpPr>
        <p:spPr/>
        <p:txBody>
          <a:bodyPr/>
          <a:lstStyle/>
          <a:p>
            <a:endParaRPr lang="vi-VN"/>
          </a:p>
        </p:txBody>
      </p:sp>
      <p:sp>
        <p:nvSpPr>
          <p:cNvPr id="7" name="Content Placeholder 6">
            <a:extLst>
              <a:ext uri="{FF2B5EF4-FFF2-40B4-BE49-F238E27FC236}">
                <a16:creationId xmlns:a16="http://schemas.microsoft.com/office/drawing/2014/main" id="{A7C001FA-3252-4CDD-BD1B-8B57F12EE9B6}"/>
              </a:ext>
            </a:extLst>
          </p:cNvPr>
          <p:cNvSpPr>
            <a:spLocks noGrp="1"/>
          </p:cNvSpPr>
          <p:nvPr>
            <p:ph idx="1"/>
          </p:nvPr>
        </p:nvSpPr>
        <p:spPr/>
        <p:txBody>
          <a:bodyPr/>
          <a:lstStyle/>
          <a:p>
            <a:endParaRPr lang="vi-VN"/>
          </a:p>
        </p:txBody>
      </p:sp>
      <p:pic>
        <p:nvPicPr>
          <p:cNvPr id="8" name="Picture 2">
            <a:extLst>
              <a:ext uri="{FF2B5EF4-FFF2-40B4-BE49-F238E27FC236}">
                <a16:creationId xmlns:a16="http://schemas.microsoft.com/office/drawing/2014/main" id="{9E00A79B-7702-4898-AE6E-5DC748D3D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0">
            <a:extLst>
              <a:ext uri="{FF2B5EF4-FFF2-40B4-BE49-F238E27FC236}">
                <a16:creationId xmlns:a16="http://schemas.microsoft.com/office/drawing/2014/main" id="{7FCAD090-2C7E-4123-9B93-CAFB1F421153}"/>
              </a:ext>
            </a:extLst>
          </p:cNvPr>
          <p:cNvSpPr txBox="1">
            <a:spLocks noChangeArrowheads="1"/>
          </p:cNvSpPr>
          <p:nvPr/>
        </p:nvSpPr>
        <p:spPr bwMode="auto">
          <a:xfrm>
            <a:off x="1143000" y="1063229"/>
            <a:ext cx="7010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Em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hãy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kể</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các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việc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a:t>
            </a:r>
            <a:r>
              <a:rPr lang="en-US" altLang="vi-VN" sz="2800" b="1" dirty="0">
                <a:solidFill>
                  <a:srgbClr val="FF0000"/>
                </a:solidFill>
                <a:latin typeface="Times New Roman" panose="02020603050405020304" pitchFamily="18" charset="0"/>
                <a:cs typeface="Times New Roman" panose="02020603050405020304" pitchFamily="18" charset="0"/>
              </a:rPr>
              <a:t> ở </a:t>
            </a:r>
            <a:r>
              <a:rPr lang="en-US" altLang="vi-VN" sz="2800" b="1" dirty="0" err="1">
                <a:solidFill>
                  <a:srgbClr val="FF0000"/>
                </a:solidFill>
                <a:latin typeface="Times New Roman" panose="02020603050405020304" pitchFamily="18" charset="0"/>
                <a:cs typeface="Times New Roman" panose="02020603050405020304" pitchFamily="18" charset="0"/>
              </a:rPr>
              <a:t>trường</a:t>
            </a:r>
            <a:r>
              <a:rPr lang="en-US" altLang="vi-VN" sz="2800" b="1" dirty="0" smtClean="0">
                <a:solidFill>
                  <a:srgbClr val="FF0000"/>
                </a:solidFill>
                <a:latin typeface="Times New Roman" panose="02020603050405020304" pitchFamily="18" charset="0"/>
                <a:cs typeface="Times New Roman" panose="02020603050405020304" pitchFamily="18" charset="0"/>
              </a:rPr>
              <a:t>?</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just"/>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Ngoài</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những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việc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của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thầy</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em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vừa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quan</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sát</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trong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000" b="1" dirty="0" smtClean="0">
                <a:solidFill>
                  <a:srgbClr val="FF0000"/>
                </a:solidFill>
                <a:latin typeface="Times New Roman" panose="02020603050405020304" pitchFamily="18" charset="0"/>
                <a:cs typeface="Times New Roman" panose="02020603050405020304" pitchFamily="18" charset="0"/>
              </a:rPr>
              <a:t>SGK . </a:t>
            </a:r>
            <a:r>
              <a:rPr lang="en-US" altLang="vi-VN" sz="2800" b="1" dirty="0" err="1" smtClean="0">
                <a:solidFill>
                  <a:srgbClr val="FF0000"/>
                </a:solidFill>
                <a:latin typeface="Times New Roman" panose="02020603050405020304" pitchFamily="18" charset="0"/>
                <a:cs typeface="Times New Roman" panose="02020603050405020304" pitchFamily="18" charset="0"/>
              </a:rPr>
              <a:t>Em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có</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thể</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kể</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thêm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việc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khác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nữa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không</a:t>
            </a:r>
            <a:r>
              <a:rPr lang="en-US" altLang="vi-VN" sz="2800" b="1" dirty="0" smtClean="0">
                <a:solidFill>
                  <a:srgbClr val="FF0000"/>
                </a:solidFill>
                <a:latin typeface="Times New Roman" panose="02020603050405020304" pitchFamily="18" charset="0"/>
                <a:cs typeface="Times New Roman" panose="02020603050405020304" pitchFamily="18" charset="0"/>
              </a:rPr>
              <a:t>?</a:t>
            </a:r>
          </a:p>
          <a:p>
            <a:pPr algn="just"/>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Em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sẽ</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chọn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những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hình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ảnh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nào</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về</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để</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tạo</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sản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phẩm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mĩ</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thuật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mình</a:t>
            </a:r>
            <a:r>
              <a:rPr lang="en-US" altLang="vi-VN" sz="2800" b="1" dirty="0">
                <a:solidFill>
                  <a:srgbClr val="FF0000"/>
                </a:solidFill>
                <a:latin typeface="Times New Roman" panose="02020603050405020304" pitchFamily="18" charset="0"/>
                <a:cs typeface="Times New Roman" panose="02020603050405020304" pitchFamily="18" charset="0"/>
              </a:rPr>
              <a:t>?</a:t>
            </a:r>
          </a:p>
          <a:p>
            <a:pPr algn="just"/>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7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250"/>
                                        <p:tgtEl>
                                          <p:spTgt spid="9">
                                            <p:txEl>
                                              <p:pRg st="1" end="1"/>
                                            </p:txEl>
                                          </p:spTgt>
                                        </p:tgtEl>
                                      </p:cBhvr>
                                    </p:animEffect>
                                    <p:anim calcmode="lin" valueType="num">
                                      <p:cBhvr>
                                        <p:cTn id="15" dur="125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250"/>
                                        <p:tgtEl>
                                          <p:spTgt spid="9">
                                            <p:txEl>
                                              <p:pRg st="2" end="2"/>
                                            </p:txEl>
                                          </p:spTgt>
                                        </p:tgtEl>
                                      </p:cBhvr>
                                    </p:animEffect>
                                    <p:anim calcmode="lin" valueType="num">
                                      <p:cBhvr>
                                        <p:cTn id="22" dur="125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25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171EC6-F519-440E-94BB-A7E35FA8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85750"/>
            <a:ext cx="3505200" cy="167640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F95C48AD-78DC-41E4-B414-367B75499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61949"/>
            <a:ext cx="2867025" cy="1600201"/>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19F9593E-90A3-430F-8162-3C9BE722F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2" y="2419350"/>
            <a:ext cx="4072599" cy="2576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Content Placeholder 10">
            <a:extLst>
              <a:ext uri="{FF2B5EF4-FFF2-40B4-BE49-F238E27FC236}">
                <a16:creationId xmlns:a16="http://schemas.microsoft.com/office/drawing/2014/main" id="{390BD320-D3D4-40F2-8518-604B48184B6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4599" y="2419350"/>
            <a:ext cx="4377402" cy="25765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5274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F62F54EC-39A3-4703-B9DE-9241D14AFD97}"/>
  <p:tag name="ISPRING_RESOURCE_FOLDER" val="C:\Users\laptop hoangkhuong\Desktop\PHÔI\PHOI\"/>
  <p:tag name="ISPRING_PRESENTATION_PATH" val="C:\Users\laptop hoangkhuong\Desktop\PHÔI\PHOI.pptx"/>
  <p:tag name="ISPRING_PROJECT_VERSION" val="9.3"/>
  <p:tag name="ISPRING_PROJECT_FOLDER_UPDATED" val="1"/>
  <p:tag name="ISPRING_SCREEN_RECS_UPDATED" val="C:\Users\laptop hoangkhuong\Desktop\PHÔI\PHOI\"/>
</p:tagLst>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982</TotalTime>
  <Words>475</Words>
  <Application>Microsoft Office PowerPoint</Application>
  <PresentationFormat>On-screen Show (16:9)</PresentationFormat>
  <Paragraphs>52</Paragraphs>
  <Slides>16</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微软雅黑</vt:lpstr>
      <vt:lpstr>宋体</vt:lpstr>
      <vt:lpstr>.VnTime</vt:lpstr>
      <vt:lpstr>Arial</vt:lpstr>
      <vt:lpstr>Calibri</vt:lpstr>
      <vt:lpstr>等线</vt:lpstr>
      <vt:lpstr>Tahoma</vt:lpstr>
      <vt:lpstr>Times New Roman</vt:lpstr>
      <vt:lpstr>Office Theme</vt:lpstr>
      <vt:lpstr>MĨ THUẬT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hoangkhuong</dc:creator>
  <cp:lastModifiedBy>Admin</cp:lastModifiedBy>
  <cp:revision>88</cp:revision>
  <dcterms:created xsi:type="dcterms:W3CDTF">2021-10-03T03:45:32Z</dcterms:created>
  <dcterms:modified xsi:type="dcterms:W3CDTF">2023-10-28T01:33:22Z</dcterms:modified>
</cp:coreProperties>
</file>