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handoutMasterIdLst>
    <p:handoutMasterId r:id="rId22"/>
  </p:handoutMasterIdLst>
  <p:sldIdLst>
    <p:sldId id="2007577109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11" r:id="rId16"/>
    <p:sldId id="2007577097" r:id="rId17"/>
    <p:sldId id="2007577110" r:id="rId18"/>
    <p:sldId id="2007577105" r:id="rId19"/>
    <p:sldId id="2007577102" r:id="rId20"/>
    <p:sldId id="20075771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9.png"/><Relationship Id="rId7" Type="http://schemas.openxmlformats.org/officeDocument/2006/relationships/slide" Target="slide6.xml"/><Relationship Id="rId12" Type="http://schemas.openxmlformats.org/officeDocument/2006/relationships/image" Target="../media/image34.png"/><Relationship Id="rId17" Type="http://schemas.openxmlformats.org/officeDocument/2006/relationships/slide" Target="slide10.xml"/><Relationship Id="rId25" Type="http://schemas.openxmlformats.org/officeDocument/2006/relationships/image" Target="../media/image37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openxmlformats.org/officeDocument/2006/relationships/image" Target="../media/image31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xmlns="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461"/>
            <a:ext cx="12192000" cy="6903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681549" y="3039223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xmlns="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xmlns="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650</Words>
  <Application>Microsoft Office PowerPoint</Application>
  <PresentationFormat>Custom</PresentationFormat>
  <Paragraphs>310</Paragraphs>
  <Slides>19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</cp:revision>
  <dcterms:created xsi:type="dcterms:W3CDTF">2021-07-24T01:07:49Z</dcterms:created>
  <dcterms:modified xsi:type="dcterms:W3CDTF">2023-01-30T13:00:49Z</dcterms:modified>
</cp:coreProperties>
</file>