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handoutMasterIdLst>
    <p:handoutMasterId r:id="rId19"/>
  </p:handoutMasterIdLst>
  <p:sldIdLst>
    <p:sldId id="2007577109" r:id="rId3"/>
    <p:sldId id="257" r:id="rId4"/>
    <p:sldId id="263" r:id="rId5"/>
    <p:sldId id="256" r:id="rId6"/>
    <p:sldId id="258" r:id="rId7"/>
    <p:sldId id="259" r:id="rId8"/>
    <p:sldId id="260" r:id="rId9"/>
    <p:sldId id="261" r:id="rId10"/>
    <p:sldId id="262" r:id="rId11"/>
    <p:sldId id="2007577095" r:id="rId12"/>
    <p:sldId id="2007577096" r:id="rId13"/>
    <p:sldId id="2007577099" r:id="rId14"/>
    <p:sldId id="2007577108" r:id="rId15"/>
    <p:sldId id="2007577097" r:id="rId16"/>
    <p:sldId id="2007577105" r:id="rId17"/>
    <p:sldId id="20075771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>
        <p:scale>
          <a:sx n="79" d="100"/>
          <a:sy n="79" d="100"/>
        </p:scale>
        <p:origin x="-25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7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23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1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7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69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8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4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5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2023/11/24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microsoft.com/office/2007/relationships/hdphoto" Target="../media/hdphoto29.wdp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microsoft.com/office/2007/relationships/hdphoto" Target="../media/hdphoto30.wdp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2.wdp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5.wdp"/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" Type="http://schemas.openxmlformats.org/officeDocument/2006/relationships/slideLayout" Target="../slideLayouts/slideLayout13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32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24" Type="http://schemas.openxmlformats.org/officeDocument/2006/relationships/image" Target="../media/image38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40.png"/><Relationship Id="rId10" Type="http://schemas.openxmlformats.org/officeDocument/2006/relationships/image" Target="../media/image31.png"/><Relationship Id="rId19" Type="http://schemas.microsoft.com/office/2007/relationships/hdphoto" Target="../media/hdphoto8.wdp"/><Relationship Id="rId31" Type="http://schemas.openxmlformats.org/officeDocument/2006/relationships/image" Target="../media/image42.png"/><Relationship Id="rId4" Type="http://schemas.openxmlformats.org/officeDocument/2006/relationships/image" Target="../media/image28.jpeg"/><Relationship Id="rId9" Type="http://schemas.microsoft.com/office/2007/relationships/hdphoto" Target="../media/hdphoto3.wdp"/><Relationship Id="rId14" Type="http://schemas.openxmlformats.org/officeDocument/2006/relationships/image" Target="../media/image33.png"/><Relationship Id="rId22" Type="http://schemas.openxmlformats.org/officeDocument/2006/relationships/image" Target="../media/image37.png"/><Relationship Id="rId27" Type="http://schemas.microsoft.com/office/2007/relationships/hdphoto" Target="../media/hdphoto12.wdp"/><Relationship Id="rId30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51.png"/><Relationship Id="rId18" Type="http://schemas.openxmlformats.org/officeDocument/2006/relationships/slide" Target="slide7.xml"/><Relationship Id="rId26" Type="http://schemas.openxmlformats.org/officeDocument/2006/relationships/slide" Target="slide9.xml"/><Relationship Id="rId39" Type="http://schemas.microsoft.com/office/2007/relationships/hdphoto" Target="../media/hdphoto24.wdp"/><Relationship Id="rId3" Type="http://schemas.openxmlformats.org/officeDocument/2006/relationships/image" Target="../media/image46.png"/><Relationship Id="rId21" Type="http://schemas.openxmlformats.org/officeDocument/2006/relationships/image" Target="../media/image35.png"/><Relationship Id="rId34" Type="http://schemas.microsoft.com/office/2007/relationships/hdphoto" Target="../media/hdphoto23.wdp"/><Relationship Id="rId42" Type="http://schemas.openxmlformats.org/officeDocument/2006/relationships/image" Target="../media/image61.png"/><Relationship Id="rId47" Type="http://schemas.microsoft.com/office/2007/relationships/hdphoto" Target="../media/hdphoto28.wdp"/><Relationship Id="rId7" Type="http://schemas.openxmlformats.org/officeDocument/2006/relationships/image" Target="../media/image48.png"/><Relationship Id="rId12" Type="http://schemas.microsoft.com/office/2007/relationships/hdphoto" Target="../media/hdphoto19.wdp"/><Relationship Id="rId17" Type="http://schemas.openxmlformats.org/officeDocument/2006/relationships/image" Target="../media/image52.png"/><Relationship Id="rId25" Type="http://schemas.microsoft.com/office/2007/relationships/hdphoto" Target="../media/hdphoto20.wdp"/><Relationship Id="rId33" Type="http://schemas.openxmlformats.org/officeDocument/2006/relationships/image" Target="../media/image57.png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2" Type="http://schemas.openxmlformats.org/officeDocument/2006/relationships/image" Target="../media/image43.jpeg"/><Relationship Id="rId16" Type="http://schemas.microsoft.com/office/2007/relationships/hdphoto" Target="../media/hdphoto9.wdp"/><Relationship Id="rId20" Type="http://schemas.openxmlformats.org/officeDocument/2006/relationships/slide" Target="slide6.xml"/><Relationship Id="rId29" Type="http://schemas.openxmlformats.org/officeDocument/2006/relationships/image" Target="../media/image38.png"/><Relationship Id="rId41" Type="http://schemas.microsoft.com/office/2007/relationships/hdphoto" Target="../media/hdphoto25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16.wdp"/><Relationship Id="rId11" Type="http://schemas.openxmlformats.org/officeDocument/2006/relationships/image" Target="../media/image50.png"/><Relationship Id="rId24" Type="http://schemas.openxmlformats.org/officeDocument/2006/relationships/image" Target="../media/image54.png"/><Relationship Id="rId32" Type="http://schemas.microsoft.com/office/2007/relationships/hdphoto" Target="../media/hdphoto22.wdp"/><Relationship Id="rId37" Type="http://schemas.openxmlformats.org/officeDocument/2006/relationships/image" Target="../media/image58.png"/><Relationship Id="rId40" Type="http://schemas.openxmlformats.org/officeDocument/2006/relationships/image" Target="../media/image60.png"/><Relationship Id="rId45" Type="http://schemas.microsoft.com/office/2007/relationships/hdphoto" Target="../media/hdphoto27.wdp"/><Relationship Id="rId5" Type="http://schemas.openxmlformats.org/officeDocument/2006/relationships/image" Target="../media/image47.png"/><Relationship Id="rId15" Type="http://schemas.openxmlformats.org/officeDocument/2006/relationships/image" Target="../media/image36.png"/><Relationship Id="rId23" Type="http://schemas.openxmlformats.org/officeDocument/2006/relationships/slide" Target="slide8.xml"/><Relationship Id="rId28" Type="http://schemas.microsoft.com/office/2007/relationships/hdphoto" Target="../media/hdphoto21.wdp"/><Relationship Id="rId36" Type="http://schemas.microsoft.com/office/2007/relationships/hdphoto" Target="../media/hdphoto12.wdp"/><Relationship Id="rId10" Type="http://schemas.microsoft.com/office/2007/relationships/hdphoto" Target="../media/hdphoto18.wdp"/><Relationship Id="rId19" Type="http://schemas.openxmlformats.org/officeDocument/2006/relationships/image" Target="../media/image53.png"/><Relationship Id="rId31" Type="http://schemas.openxmlformats.org/officeDocument/2006/relationships/image" Target="../media/image56.png"/><Relationship Id="rId44" Type="http://schemas.openxmlformats.org/officeDocument/2006/relationships/image" Target="../media/image62.png"/><Relationship Id="rId4" Type="http://schemas.microsoft.com/office/2007/relationships/hdphoto" Target="../media/hdphoto15.wdp"/><Relationship Id="rId9" Type="http://schemas.openxmlformats.org/officeDocument/2006/relationships/image" Target="../media/image49.png"/><Relationship Id="rId14" Type="http://schemas.openxmlformats.org/officeDocument/2006/relationships/slide" Target="slide5.xml"/><Relationship Id="rId22" Type="http://schemas.microsoft.com/office/2007/relationships/hdphoto" Target="../media/hdphoto8.wdp"/><Relationship Id="rId27" Type="http://schemas.openxmlformats.org/officeDocument/2006/relationships/image" Target="../media/image55.png"/><Relationship Id="rId30" Type="http://schemas.microsoft.com/office/2007/relationships/hdphoto" Target="../media/hdphoto11.wdp"/><Relationship Id="rId35" Type="http://schemas.openxmlformats.org/officeDocument/2006/relationships/image" Target="../media/image39.png"/><Relationship Id="rId43" Type="http://schemas.microsoft.com/office/2007/relationships/hdphoto" Target="../media/hdphoto2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03822" y="2926944"/>
            <a:ext cx="778435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23: PHÉP TRỪ (CÓ NHỚ) SỐ CÓ HAI CHỮ </a:t>
            </a:r>
            <a:r>
              <a:rPr lang="en-US" sz="40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 </a:t>
            </a:r>
            <a:r>
              <a:rPr lang="en-US" sz="4000" b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CHO 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 CÓ HAI CHỮ SỐ</a:t>
            </a:r>
            <a:endParaRPr lang="vi-VN" sz="4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=""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PHÉP CỘNG, PHÉP TRỪ (CÓ NHỚ) TRONG PHẠM VI 100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>
            <a:extLst>
              <a:ext uri="{FF2B5EF4-FFF2-40B4-BE49-F238E27FC236}">
                <a16:creationId xmlns="" xmlns:a16="http://schemas.microsoft.com/office/drawing/2014/main" id="{6357F432-D067-4880-973F-6D6BDA6D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66087"/>
              </p:ext>
            </p:extLst>
          </p:nvPr>
        </p:nvGraphicFramePr>
        <p:xfrm>
          <a:off x="854815" y="4494036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E1015E2B-7FA6-4C18-93FD-65F27DDD6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28084" y="48615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B307BB1-164C-4187-87EB-8DFC47565828}"/>
              </a:ext>
            </a:extLst>
          </p:cNvPr>
          <p:cNvSpPr/>
          <p:nvPr/>
        </p:nvSpPr>
        <p:spPr>
          <a:xfrm>
            <a:off x="1902409" y="1470953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5" name="Table 20">
            <a:extLst>
              <a:ext uri="{FF2B5EF4-FFF2-40B4-BE49-F238E27FC236}">
                <a16:creationId xmlns="" xmlns:a16="http://schemas.microsoft.com/office/drawing/2014/main" id="{162A8AA6-E045-46B9-AE30-8267E1B2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57268"/>
              </p:ext>
            </p:extLst>
          </p:nvPr>
        </p:nvGraphicFramePr>
        <p:xfrm>
          <a:off x="854815" y="2320203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3888E8-AF3F-4B4D-9FDD-77E1D70A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069" y="2897561"/>
            <a:ext cx="401802" cy="1171968"/>
          </a:xfrm>
          <a:prstGeom prst="rect">
            <a:avLst/>
          </a:prstGeom>
        </p:spPr>
      </p:pic>
      <p:sp>
        <p:nvSpPr>
          <p:cNvPr id="7" name="Can 33">
            <a:extLst>
              <a:ext uri="{FF2B5EF4-FFF2-40B4-BE49-F238E27FC236}">
                <a16:creationId xmlns="" xmlns:a16="http://schemas.microsoft.com/office/drawing/2014/main" id="{D2E3735F-110D-4897-BC3C-1EA20A546F26}"/>
              </a:ext>
            </a:extLst>
          </p:cNvPr>
          <p:cNvSpPr/>
          <p:nvPr/>
        </p:nvSpPr>
        <p:spPr>
          <a:xfrm>
            <a:off x="4142224" y="2960038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33">
            <a:extLst>
              <a:ext uri="{FF2B5EF4-FFF2-40B4-BE49-F238E27FC236}">
                <a16:creationId xmlns="" xmlns:a16="http://schemas.microsoft.com/office/drawing/2014/main" id="{360F8FD5-0417-4755-9B97-2B04C9DCD223}"/>
              </a:ext>
            </a:extLst>
          </p:cNvPr>
          <p:cNvSpPr/>
          <p:nvPr/>
        </p:nvSpPr>
        <p:spPr>
          <a:xfrm>
            <a:off x="3929408" y="2960038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33">
            <a:extLst>
              <a:ext uri="{FF2B5EF4-FFF2-40B4-BE49-F238E27FC236}">
                <a16:creationId xmlns="" xmlns:a16="http://schemas.microsoft.com/office/drawing/2014/main" id="{09A4B12C-E3FA-4C7F-ADE0-7B53D26DD518}"/>
              </a:ext>
            </a:extLst>
          </p:cNvPr>
          <p:cNvSpPr/>
          <p:nvPr/>
        </p:nvSpPr>
        <p:spPr>
          <a:xfrm>
            <a:off x="3481078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="" xmlns:a16="http://schemas.microsoft.com/office/drawing/2014/main" id="{AF164E6F-07A2-40C3-AB6C-84E21ABB0FFF}"/>
              </a:ext>
            </a:extLst>
          </p:cNvPr>
          <p:cNvSpPr/>
          <p:nvPr/>
        </p:nvSpPr>
        <p:spPr>
          <a:xfrm>
            <a:off x="3344256" y="501763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DB5AFC6-E103-4E53-B452-B77613015BFA}"/>
              </a:ext>
            </a:extLst>
          </p:cNvPr>
          <p:cNvSpPr/>
          <p:nvPr/>
        </p:nvSpPr>
        <p:spPr>
          <a:xfrm>
            <a:off x="5660850" y="3447349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3755514-8DB0-4809-863D-5DBF494C2723}"/>
              </a:ext>
            </a:extLst>
          </p:cNvPr>
          <p:cNvSpPr/>
          <p:nvPr/>
        </p:nvSpPr>
        <p:spPr>
          <a:xfrm>
            <a:off x="5935177" y="346420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5A0D621-6294-411A-BE2F-BAEF9FEF3F2D}"/>
              </a:ext>
            </a:extLst>
          </p:cNvPr>
          <p:cNvSpPr/>
          <p:nvPr/>
        </p:nvSpPr>
        <p:spPr>
          <a:xfrm>
            <a:off x="5683967" y="388321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6AA1FC5-5DB4-44E6-80C6-D361C0084992}"/>
              </a:ext>
            </a:extLst>
          </p:cNvPr>
          <p:cNvSpPr/>
          <p:nvPr/>
        </p:nvSpPr>
        <p:spPr>
          <a:xfrm>
            <a:off x="5902762" y="4353078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D72DC68-E158-49E1-88ED-CD170C623752}"/>
              </a:ext>
            </a:extLst>
          </p:cNvPr>
          <p:cNvCxnSpPr/>
          <p:nvPr/>
        </p:nvCxnSpPr>
        <p:spPr>
          <a:xfrm>
            <a:off x="5798013" y="515803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96FF51A-ED7C-47DE-A27E-811BD9F5F8E3}"/>
              </a:ext>
            </a:extLst>
          </p:cNvPr>
          <p:cNvSpPr/>
          <p:nvPr/>
        </p:nvSpPr>
        <p:spPr>
          <a:xfrm>
            <a:off x="6256299" y="5184075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5BF693A-F145-4C66-A368-237F8665D46B}"/>
              </a:ext>
            </a:extLst>
          </p:cNvPr>
          <p:cNvSpPr/>
          <p:nvPr/>
        </p:nvSpPr>
        <p:spPr>
          <a:xfrm>
            <a:off x="5923067" y="517876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DB4078D-78C1-48A9-ADB0-9170547AE6D3}"/>
              </a:ext>
            </a:extLst>
          </p:cNvPr>
          <p:cNvSpPr txBox="1"/>
          <p:nvPr/>
        </p:nvSpPr>
        <p:spPr>
          <a:xfrm>
            <a:off x="7262962" y="3458857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F3A68A7A-25CC-4E1F-903A-A05DD20280C2}"/>
              </a:ext>
            </a:extLst>
          </p:cNvPr>
          <p:cNvSpPr/>
          <p:nvPr/>
        </p:nvSpPr>
        <p:spPr>
          <a:xfrm>
            <a:off x="8008785" y="5753901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C9F9BFF-116C-4D26-B859-CC6C59A15313}"/>
              </a:ext>
            </a:extLst>
          </p:cNvPr>
          <p:cNvGrpSpPr/>
          <p:nvPr/>
        </p:nvGrpSpPr>
        <p:grpSpPr>
          <a:xfrm>
            <a:off x="5250016" y="613446"/>
            <a:ext cx="3206580" cy="846462"/>
            <a:chOff x="2574258" y="2918249"/>
            <a:chExt cx="2369997" cy="846462"/>
          </a:xfrm>
        </p:grpSpPr>
        <p:sp>
          <p:nvSpPr>
            <p:cNvPr id="21" name="Speech Bubble: Oval 20">
              <a:extLst>
                <a:ext uri="{FF2B5EF4-FFF2-40B4-BE49-F238E27FC236}">
                  <a16:creationId xmlns="" xmlns:a16="http://schemas.microsoft.com/office/drawing/2014/main" id="{327B6B96-A129-4C0D-A108-1E7653A661E3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AC2C170-99C4-4835-943E-575288717D67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3F806CA-5FD2-4FBB-AC98-F6D9AD4CA3E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614" y="1913355"/>
            <a:ext cx="1143881" cy="14972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E80B9A4-DAE2-4EC2-90DC-0A144AF3C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251" y="2897561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609961D-214D-4C2E-818B-959CA321F6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5972" y="2897561"/>
            <a:ext cx="401802" cy="117196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0777472D-DEE1-4265-9051-C192B1BCDF2E}"/>
              </a:ext>
            </a:extLst>
          </p:cNvPr>
          <p:cNvSpPr/>
          <p:nvPr/>
        </p:nvSpPr>
        <p:spPr>
          <a:xfrm>
            <a:off x="2332259" y="2858469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0DC8BA54-856E-4979-BD95-50FD83DCFFD5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867566" y="3483546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B5F8BEA-2C4F-4897-B709-3817216DA0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908" y="506826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2765E38-AB57-4EEC-9EDD-DFEA051500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704" y="5076288"/>
            <a:ext cx="401802" cy="1171968"/>
          </a:xfrm>
          <a:prstGeom prst="rect">
            <a:avLst/>
          </a:prstGeom>
        </p:spPr>
      </p:pic>
      <p:sp>
        <p:nvSpPr>
          <p:cNvPr id="30" name="Arrow: Down 29">
            <a:extLst>
              <a:ext uri="{FF2B5EF4-FFF2-40B4-BE49-F238E27FC236}">
                <a16:creationId xmlns="" xmlns:a16="http://schemas.microsoft.com/office/drawing/2014/main" id="{3E0A65D2-9FAF-4913-A640-DD6EA26B7A1E}"/>
              </a:ext>
            </a:extLst>
          </p:cNvPr>
          <p:cNvSpPr/>
          <p:nvPr/>
        </p:nvSpPr>
        <p:spPr>
          <a:xfrm>
            <a:off x="2899106" y="4057464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Can 33">
            <a:extLst>
              <a:ext uri="{FF2B5EF4-FFF2-40B4-BE49-F238E27FC236}">
                <a16:creationId xmlns="" xmlns:a16="http://schemas.microsoft.com/office/drawing/2014/main" id="{BB1605C5-272B-425E-8B1A-7C008C2C88C9}"/>
              </a:ext>
            </a:extLst>
          </p:cNvPr>
          <p:cNvSpPr/>
          <p:nvPr/>
        </p:nvSpPr>
        <p:spPr>
          <a:xfrm>
            <a:off x="3213743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="" xmlns:a16="http://schemas.microsoft.com/office/drawing/2014/main" id="{AF3A3A9F-05DC-48B8-B544-E5CA45C96D1B}"/>
              </a:ext>
            </a:extLst>
          </p:cNvPr>
          <p:cNvSpPr/>
          <p:nvPr/>
        </p:nvSpPr>
        <p:spPr>
          <a:xfrm>
            <a:off x="3611386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="" xmlns:a16="http://schemas.microsoft.com/office/drawing/2014/main" id="{77A46C1C-E557-4B51-8135-A3F2094A62F1}"/>
              </a:ext>
            </a:extLst>
          </p:cNvPr>
          <p:cNvSpPr/>
          <p:nvPr/>
        </p:nvSpPr>
        <p:spPr>
          <a:xfrm>
            <a:off x="3741694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="" xmlns:a16="http://schemas.microsoft.com/office/drawing/2014/main" id="{D01FD84B-982C-4806-937E-D8437F118C07}"/>
              </a:ext>
            </a:extLst>
          </p:cNvPr>
          <p:cNvSpPr/>
          <p:nvPr/>
        </p:nvSpPr>
        <p:spPr>
          <a:xfrm>
            <a:off x="3872002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="" xmlns:a16="http://schemas.microsoft.com/office/drawing/2014/main" id="{EEDB2CBE-128F-4B0E-89EA-E29672554CBB}"/>
              </a:ext>
            </a:extLst>
          </p:cNvPr>
          <p:cNvSpPr/>
          <p:nvPr/>
        </p:nvSpPr>
        <p:spPr>
          <a:xfrm>
            <a:off x="4002310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="" xmlns:a16="http://schemas.microsoft.com/office/drawing/2014/main" id="{1F581CD6-141D-4599-85DD-6DE599EFAB9C}"/>
              </a:ext>
            </a:extLst>
          </p:cNvPr>
          <p:cNvSpPr/>
          <p:nvPr/>
        </p:nvSpPr>
        <p:spPr>
          <a:xfrm>
            <a:off x="4132618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="" xmlns:a16="http://schemas.microsoft.com/office/drawing/2014/main" id="{DA53C997-7FAA-4586-85AE-7BAAA01E5D1D}"/>
              </a:ext>
            </a:extLst>
          </p:cNvPr>
          <p:cNvSpPr/>
          <p:nvPr/>
        </p:nvSpPr>
        <p:spPr>
          <a:xfrm>
            <a:off x="4262926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="" xmlns:a16="http://schemas.microsoft.com/office/drawing/2014/main" id="{5DBDCC5E-EBD9-48F3-98A7-2DE9F3C091BB}"/>
              </a:ext>
            </a:extLst>
          </p:cNvPr>
          <p:cNvSpPr/>
          <p:nvPr/>
        </p:nvSpPr>
        <p:spPr>
          <a:xfrm>
            <a:off x="4393234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="" xmlns:a16="http://schemas.microsoft.com/office/drawing/2014/main" id="{BABF1E15-7DAB-4C36-87D3-06FED1D5F3A8}"/>
              </a:ext>
            </a:extLst>
          </p:cNvPr>
          <p:cNvSpPr/>
          <p:nvPr/>
        </p:nvSpPr>
        <p:spPr>
          <a:xfrm>
            <a:off x="4776657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="" xmlns:a16="http://schemas.microsoft.com/office/drawing/2014/main" id="{DCC693B8-F8DF-4E42-A13B-4971834405CB}"/>
              </a:ext>
            </a:extLst>
          </p:cNvPr>
          <p:cNvSpPr/>
          <p:nvPr/>
        </p:nvSpPr>
        <p:spPr>
          <a:xfrm>
            <a:off x="4906965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322342B8-6DD1-47FD-953A-D4DCEF6B7737}"/>
              </a:ext>
            </a:extLst>
          </p:cNvPr>
          <p:cNvCxnSpPr>
            <a:cxnSpLocks/>
          </p:cNvCxnSpPr>
          <p:nvPr/>
        </p:nvCxnSpPr>
        <p:spPr>
          <a:xfrm flipV="1">
            <a:off x="3153359" y="5076288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75004B7-C2B7-40B2-B1DF-FBA419F2470A}"/>
              </a:ext>
            </a:extLst>
          </p:cNvPr>
          <p:cNvGrpSpPr/>
          <p:nvPr/>
        </p:nvGrpSpPr>
        <p:grpSpPr>
          <a:xfrm>
            <a:off x="4902617" y="1350218"/>
            <a:ext cx="5129651" cy="2178606"/>
            <a:chOff x="4891984" y="1243892"/>
            <a:chExt cx="5129651" cy="2178606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027F1327-FC33-4AD0-ABE6-65A8AA1DD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44825F4C-FCD4-4E8A-A503-CCCE93A36B52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5" name="Speech Bubble: Oval 44">
                <a:extLst>
                  <a:ext uri="{FF2B5EF4-FFF2-40B4-BE49-F238E27FC236}">
                    <a16:creationId xmlns="" xmlns:a16="http://schemas.microsoft.com/office/drawing/2014/main" id="{F00BC27F-1204-4340-B147-254159E6DED3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1E71C5E0-AD27-4F51-A123-69A0AEC5684C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15FE435-2DFE-4C1F-A544-D389826432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7598" y="2897561"/>
            <a:ext cx="401802" cy="11719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A2CC4813-3203-4565-A156-4A4585DCA9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506" y="5068266"/>
            <a:ext cx="401802" cy="117196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CEBBD4B-B652-41ED-8B41-991744845B3F}"/>
              </a:ext>
            </a:extLst>
          </p:cNvPr>
          <p:cNvGrpSpPr/>
          <p:nvPr/>
        </p:nvGrpSpPr>
        <p:grpSpPr>
          <a:xfrm>
            <a:off x="8284753" y="533879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" name="Speech Bubble: Oval 49">
              <a:extLst>
                <a:ext uri="{FF2B5EF4-FFF2-40B4-BE49-F238E27FC236}">
                  <a16:creationId xmlns="" xmlns:a16="http://schemas.microsoft.com/office/drawing/2014/main" id="{786DA534-BE25-495D-8C65-9B520810DD17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FEBB3FB-127F-47E9-8694-07475FCA9AE0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  <p:bldP spid="18" grpId="0" uiExpand="1" build="p"/>
      <p:bldP spid="19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76DEBD0-5EBD-4557-AFDE-146B9A619C98}"/>
              </a:ext>
            </a:extLst>
          </p:cNvPr>
          <p:cNvGrpSpPr/>
          <p:nvPr/>
        </p:nvGrpSpPr>
        <p:grpSpPr>
          <a:xfrm>
            <a:off x="2786500" y="1412155"/>
            <a:ext cx="8229600" cy="2199588"/>
            <a:chOff x="2478157" y="1382506"/>
            <a:chExt cx="8229600" cy="219958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08900BDE-FBA1-4126-9B0A-6BE5C53BF982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906A2E6-862A-40FF-ADA7-1226CB8286E0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FDF71CA6-DC0A-4B0F-BAC3-A59B57ACC03A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4E4A8773-580E-4073-8073-837D58BE7178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FAF349DC-CD76-432D-BEB0-BBE0C3082E4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C0372D1E-E442-4565-901A-BAD388D68F5A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9DDFA75-1FF4-4834-831A-45BB014DB692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E62912C-1617-4283-AC09-94220A83E49A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AADF230E-9C80-4880-9031-9338790CACE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B1C53E30-9286-4928-B6AB-09D6F34951D5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862F79E0-FB3F-4515-BEFD-8B1C9626C3E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5ADCDCDE-D8D7-4312-9F38-79132ADB8DC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50378FF5-8030-4F50-9BF4-34A58B0E187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B1ABBBE2-C4F0-4EB8-92A7-E6184EC831B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7A677226-9B4B-4F7E-8FB8-C4919D6958F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50DC42E-8A07-4C61-B723-0D4969A7731C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58E23225-C9B7-4B82-8F32-B11503CC1F24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 descr="Không có mô tả.">
            <a:extLst>
              <a:ext uri="{FF2B5EF4-FFF2-40B4-BE49-F238E27FC236}">
                <a16:creationId xmlns="" xmlns:a16="http://schemas.microsoft.com/office/drawing/2014/main" id="{AAF16C35-63D8-48C8-ABF0-8E93712B2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78004" y="56199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DDE7BFA-9F3F-4282-A50B-3D0E774341A8}"/>
              </a:ext>
            </a:extLst>
          </p:cNvPr>
          <p:cNvSpPr/>
          <p:nvPr/>
        </p:nvSpPr>
        <p:spPr>
          <a:xfrm>
            <a:off x="1282760" y="15606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F2F944-A3E5-4DA2-A730-6844A6571E63}"/>
              </a:ext>
            </a:extLst>
          </p:cNvPr>
          <p:cNvSpPr txBox="1"/>
          <p:nvPr/>
        </p:nvSpPr>
        <p:spPr>
          <a:xfrm>
            <a:off x="1720082" y="156069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3C52EA8-52DC-4FE9-9D29-E473303AFB99}"/>
              </a:ext>
            </a:extLst>
          </p:cNvPr>
          <p:cNvSpPr txBox="1"/>
          <p:nvPr/>
        </p:nvSpPr>
        <p:spPr>
          <a:xfrm>
            <a:off x="3139640" y="282763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4B70C01-E814-477B-BDF3-4EED61DCFCD2}"/>
              </a:ext>
            </a:extLst>
          </p:cNvPr>
          <p:cNvSpPr txBox="1"/>
          <p:nvPr/>
        </p:nvSpPr>
        <p:spPr>
          <a:xfrm>
            <a:off x="5321279" y="282763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994EB9-274C-4CE5-B30C-70A9D231A336}"/>
              </a:ext>
            </a:extLst>
          </p:cNvPr>
          <p:cNvSpPr txBox="1"/>
          <p:nvPr/>
        </p:nvSpPr>
        <p:spPr>
          <a:xfrm>
            <a:off x="7579118" y="28276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DAEE844-7682-4040-8307-9060D3378FDB}"/>
              </a:ext>
            </a:extLst>
          </p:cNvPr>
          <p:cNvSpPr txBox="1"/>
          <p:nvPr/>
        </p:nvSpPr>
        <p:spPr>
          <a:xfrm>
            <a:off x="9798857" y="28276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0</a:t>
            </a:r>
            <a:r>
              <a:rPr lang="vi-VN" sz="3200" b="1" dirty="0" smtClean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8B3F63F5-CBBE-441D-BBD9-39B7BCD503F2}"/>
              </a:ext>
            </a:extLst>
          </p:cNvPr>
          <p:cNvSpPr/>
          <p:nvPr/>
        </p:nvSpPr>
        <p:spPr>
          <a:xfrm>
            <a:off x="1272918" y="36367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C5B1F10-743D-4186-8154-B061E93CE994}"/>
              </a:ext>
            </a:extLst>
          </p:cNvPr>
          <p:cNvSpPr txBox="1"/>
          <p:nvPr/>
        </p:nvSpPr>
        <p:spPr>
          <a:xfrm>
            <a:off x="1710240" y="3636701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D0A760E-D0F3-407B-95C9-01BB1442C341}"/>
              </a:ext>
            </a:extLst>
          </p:cNvPr>
          <p:cNvGrpSpPr/>
          <p:nvPr/>
        </p:nvGrpSpPr>
        <p:grpSpPr>
          <a:xfrm>
            <a:off x="2132570" y="4014516"/>
            <a:ext cx="7616049" cy="658838"/>
            <a:chOff x="1824226" y="3918823"/>
            <a:chExt cx="7616049" cy="658838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7060E5B1-EA98-4D88-ADEA-05B4B3F5E649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05A82B8A-CF64-4D9D-AC3B-27B728769392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F1A22D45-5902-4A8D-A330-6A94CBDD43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B2B15FE2-4CA3-49C1-ADB8-939539E74CEA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B1756D0-385C-429D-82E7-6C4A89548052}"/>
              </a:ext>
            </a:extLst>
          </p:cNvPr>
          <p:cNvGrpSpPr/>
          <p:nvPr/>
        </p:nvGrpSpPr>
        <p:grpSpPr>
          <a:xfrm>
            <a:off x="2232117" y="4517159"/>
            <a:ext cx="837249" cy="1312215"/>
            <a:chOff x="1933616" y="4498692"/>
            <a:chExt cx="837249" cy="1312215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70974AD-D0A8-421E-BBC5-DDA7E467D94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7F420FD-85AE-4F14-BC91-A8C6C875577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CC610EA-EC7B-4291-BB52-AA3EB6A4D89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9CE0D39-1970-444C-BC6F-CE33B49415CD}"/>
              </a:ext>
            </a:extLst>
          </p:cNvPr>
          <p:cNvGrpSpPr/>
          <p:nvPr/>
        </p:nvGrpSpPr>
        <p:grpSpPr>
          <a:xfrm>
            <a:off x="4314958" y="4510109"/>
            <a:ext cx="837249" cy="1312215"/>
            <a:chOff x="1933616" y="4498692"/>
            <a:chExt cx="837249" cy="131221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2C7ABAC-283D-4C00-A8DB-31F1F82A6CD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12477CA-8A1A-454A-8DF4-2BA98FD8C1C4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5B570DB0-7BEA-4E97-9CFA-8F53C6F64D44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2D9F480-EA4D-4E9A-8325-2D57FFDB992C}"/>
              </a:ext>
            </a:extLst>
          </p:cNvPr>
          <p:cNvGrpSpPr/>
          <p:nvPr/>
        </p:nvGrpSpPr>
        <p:grpSpPr>
          <a:xfrm>
            <a:off x="6397799" y="4517159"/>
            <a:ext cx="837249" cy="1312215"/>
            <a:chOff x="1933616" y="4498692"/>
            <a:chExt cx="837249" cy="1312215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BCDFCE7-C947-4822-8C09-2636855F116A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6BF0E48-4BEF-4A41-AAAD-4BC89948DC2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1655132-7C42-451D-B011-D7ACAAAFE4D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C96B199A-7658-4D65-9A7E-A92EF88EA216}"/>
              </a:ext>
            </a:extLst>
          </p:cNvPr>
          <p:cNvGrpSpPr/>
          <p:nvPr/>
        </p:nvGrpSpPr>
        <p:grpSpPr>
          <a:xfrm>
            <a:off x="8480640" y="4510109"/>
            <a:ext cx="837249" cy="1312215"/>
            <a:chOff x="1933616" y="4498692"/>
            <a:chExt cx="837249" cy="1312215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3C823BE6-57B2-4263-8471-4AF3034611E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4588F639-D0F3-4DA2-BD24-4ED879CE81F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D2C015B8-DA71-4E79-B157-403FA68BD51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08F891E-9683-4063-9CDD-B4348E31CE80}"/>
              </a:ext>
            </a:extLst>
          </p:cNvPr>
          <p:cNvSpPr txBox="1"/>
          <p:nvPr/>
        </p:nvSpPr>
        <p:spPr>
          <a:xfrm>
            <a:off x="2429447" y="585825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18F45BE-39E9-4A4A-84B8-7448E5B92727}"/>
              </a:ext>
            </a:extLst>
          </p:cNvPr>
          <p:cNvSpPr txBox="1"/>
          <p:nvPr/>
        </p:nvSpPr>
        <p:spPr>
          <a:xfrm>
            <a:off x="4512288" y="58273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541337D-131E-446A-BA18-89D0000C2E00}"/>
              </a:ext>
            </a:extLst>
          </p:cNvPr>
          <p:cNvSpPr txBox="1"/>
          <p:nvPr/>
        </p:nvSpPr>
        <p:spPr>
          <a:xfrm>
            <a:off x="6595129" y="585824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1D1A21C-3CC1-442B-BD6D-88247A668A15}"/>
              </a:ext>
            </a:extLst>
          </p:cNvPr>
          <p:cNvSpPr txBox="1"/>
          <p:nvPr/>
        </p:nvSpPr>
        <p:spPr>
          <a:xfrm>
            <a:off x="8677970" y="58582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50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E2419C36-8B59-4BE7-B5F5-0310D4EEB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72115" y="56700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EB74B4C0-F6BA-4716-A943-4F8606D2B4D8}"/>
              </a:ext>
            </a:extLst>
          </p:cNvPr>
          <p:cNvSpPr/>
          <p:nvPr/>
        </p:nvSpPr>
        <p:spPr>
          <a:xfrm>
            <a:off x="3517950" y="1083463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DF245A-F8B8-4BC5-A538-6F8CDEB50BAE}"/>
              </a:ext>
            </a:extLst>
          </p:cNvPr>
          <p:cNvSpPr txBox="1"/>
          <p:nvPr/>
        </p:nvSpPr>
        <p:spPr>
          <a:xfrm>
            <a:off x="3955504" y="1083463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C09325-2D98-4B0C-898D-1B16353F2854}"/>
              </a:ext>
            </a:extLst>
          </p:cNvPr>
          <p:cNvSpPr txBox="1"/>
          <p:nvPr/>
        </p:nvSpPr>
        <p:spPr>
          <a:xfrm>
            <a:off x="7866745" y="236787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D6E7CF-9EFC-49CC-9924-C41F21E66B66}"/>
              </a:ext>
            </a:extLst>
          </p:cNvPr>
          <p:cNvSpPr txBox="1"/>
          <p:nvPr/>
        </p:nvSpPr>
        <p:spPr>
          <a:xfrm>
            <a:off x="6109686" y="2963296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DE0FAF-9F6D-4DDA-A8BC-01C005D2E985}"/>
              </a:ext>
            </a:extLst>
          </p:cNvPr>
          <p:cNvSpPr txBox="1"/>
          <p:nvPr/>
        </p:nvSpPr>
        <p:spPr>
          <a:xfrm>
            <a:off x="6109686" y="362541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ABC8AA-B8CD-4175-B55E-4062F07FBAC3}"/>
              </a:ext>
            </a:extLst>
          </p:cNvPr>
          <p:cNvSpPr txBox="1"/>
          <p:nvPr/>
        </p:nvSpPr>
        <p:spPr>
          <a:xfrm>
            <a:off x="6885372" y="4287524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D7B4E2-CE1E-4FAA-9A32-0AD48AEF6E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060" y="1914459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05004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/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</a:p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37" y="4253424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4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4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8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30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48133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2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40005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10147420" y="3836529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3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– 9 =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6400" y="149264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7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492647"/>
            <a:ext cx="772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8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438400" y="1492647"/>
            <a:ext cx="71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– 6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743200" y="1492647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7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280</Words>
  <Application>Microsoft Office PowerPoint</Application>
  <PresentationFormat>Custom</PresentationFormat>
  <Paragraphs>87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</cp:revision>
  <dcterms:created xsi:type="dcterms:W3CDTF">2021-07-24T01:07:49Z</dcterms:created>
  <dcterms:modified xsi:type="dcterms:W3CDTF">2023-11-24T01:51:16Z</dcterms:modified>
</cp:coreProperties>
</file>