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3" r:id="rId2"/>
    <p:sldId id="283" r:id="rId3"/>
    <p:sldId id="285" r:id="rId4"/>
    <p:sldId id="286" r:id="rId5"/>
    <p:sldId id="287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Th%E1%BB%9Di_k%E1%BB%B3_c%E1%BB%95_%C4%91%E1%BA%A1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375398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58322"/>
            <a:ext cx="5256585" cy="3934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1840" y="506525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39" y="3396463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1052736"/>
            <a:ext cx="3851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Câu</a:t>
            </a:r>
            <a:r>
              <a:rPr lang="en-US" sz="3200" dirty="0" smtClean="0">
                <a:solidFill>
                  <a:srgbClr val="002060"/>
                </a:solidFill>
              </a:rPr>
              <a:t> 1: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Câu</a:t>
            </a:r>
            <a:r>
              <a:rPr lang="en-US" sz="3200" dirty="0" smtClean="0">
                <a:solidFill>
                  <a:srgbClr val="002060"/>
                </a:solidFill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</a:rPr>
              <a:t> dung ý </a:t>
            </a:r>
            <a:r>
              <a:rPr lang="en-US" sz="3200" dirty="0" err="1" smtClean="0">
                <a:solidFill>
                  <a:srgbClr val="FF0000"/>
                </a:solidFill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Câu</a:t>
            </a:r>
            <a:r>
              <a:rPr lang="en-US" sz="3200" dirty="0" smtClean="0">
                <a:solidFill>
                  <a:srgbClr val="002060"/>
                </a:solidFill>
              </a:rPr>
              <a:t> 3:</a:t>
            </a:r>
            <a:r>
              <a:rPr lang="en-US" sz="3200" dirty="0" smtClean="0">
                <a:solidFill>
                  <a:srgbClr val="FF0000"/>
                </a:solidFill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nhắc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005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VẬN DỤNG-SÁNG TẠO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5785" y="77905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thiệp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0" y="1302278"/>
            <a:ext cx="4387579" cy="2395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02279"/>
            <a:ext cx="4000500" cy="2395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5" y="3861048"/>
            <a:ext cx="4330424" cy="21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50105"/>
            <a:ext cx="3990410" cy="200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028"/>
            <a:ext cx="2376264" cy="15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808" y="188640"/>
            <a:ext cx="81003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 NHẠC CỤ: GÕ ĐỆM CHO BÀI HÁT VỚI TIẾT TẤU PHÙ HỢP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071465"/>
            <a:ext cx="360040" cy="1270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15" y="1125916"/>
            <a:ext cx="477457" cy="1209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71" y="994148"/>
            <a:ext cx="360040" cy="1270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84" y="1156824"/>
            <a:ext cx="477457" cy="12095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43" y="1234062"/>
            <a:ext cx="477457" cy="1209558"/>
          </a:xfrm>
          <a:prstGeom prst="rect">
            <a:avLst/>
          </a:prstGeom>
        </p:spPr>
      </p:pic>
      <p:pic>
        <p:nvPicPr>
          <p:cNvPr id="1031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2695512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57" y="2662224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98" y="2695512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78" y="2564904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0" y="2662224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26" y="1195218"/>
            <a:ext cx="484138" cy="114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53" y="1294634"/>
            <a:ext cx="444373" cy="10196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7" y="1212341"/>
            <a:ext cx="484138" cy="1146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5" y="1364954"/>
            <a:ext cx="444373" cy="10196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90" y="1088588"/>
            <a:ext cx="360040" cy="12707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21596" y="4014356"/>
            <a:ext cx="3172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TÌM HIỂU-KHÁM PHÁ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9392" y="764704"/>
            <a:ext cx="49370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bài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509120"/>
            <a:ext cx="2197418" cy="16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2" y="1816028"/>
            <a:ext cx="8640960" cy="14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32" y="3306143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69" y="3293172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65" y="3306143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06143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0" y="3293172"/>
            <a:ext cx="552320" cy="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73686" y="188640"/>
            <a:ext cx="36585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THỰC HÀNH-LUYỆN TẬP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3960440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143508" y="3190274"/>
            <a:ext cx="8928992" cy="3645024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2879" y="97468"/>
            <a:ext cx="282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AutoShape 2" descr="Top 6 lời khuyên cho những bạn mới bắt đầu học sáo - Toplist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Top 6 lời khuyên cho những bạn mới bắt đầu học sáo - Toplist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1" y="3227914"/>
            <a:ext cx="271813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7" descr="Đàn Bầu Tạ Thâm BGM1 | Swallow Vietnam | Ti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27" y="3190275"/>
            <a:ext cx="3017513" cy="1822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3800"/>
            <a:ext cx="1682247" cy="1795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5575" y="5229200"/>
            <a:ext cx="3406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</a:rPr>
              <a:t>Sáo</a:t>
            </a:r>
            <a:r>
              <a:rPr lang="vi-VN" dirty="0">
                <a:solidFill>
                  <a:srgbClr val="FF0000"/>
                </a:solidFill>
              </a:rPr>
              <a:t> là nhạc cụ thổi hơi có từ </a:t>
            </a:r>
            <a:r>
              <a:rPr lang="vi-VN" dirty="0">
                <a:solidFill>
                  <a:srgbClr val="FF0000"/>
                </a:solidFill>
                <a:hlinkClick r:id="rId6"/>
              </a:rPr>
              <a:t>thời kỳ cổ </a:t>
            </a:r>
            <a:r>
              <a:rPr lang="vi-VN" dirty="0" smtClean="0">
                <a:solidFill>
                  <a:srgbClr val="FF0000"/>
                </a:solidFill>
                <a:hlinkClick r:id="rId6"/>
              </a:rPr>
              <a:t>đại</a:t>
            </a:r>
            <a:r>
              <a:rPr lang="vi-VN" dirty="0" smtClean="0">
                <a:solidFill>
                  <a:srgbClr val="FF0000"/>
                </a:solidFill>
              </a:rPr>
              <a:t>. </a:t>
            </a:r>
            <a:r>
              <a:rPr lang="vi-VN" dirty="0">
                <a:solidFill>
                  <a:srgbClr val="FF0000"/>
                </a:solidFill>
              </a:rPr>
              <a:t>Ở Việt Nam sáo ngang rất thông dụng và có nhiều loại. Sáo ngang lúc đầu có 6 lỗ bấm cách đều nhau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2327" y="5217369"/>
            <a:ext cx="3025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2060"/>
                </a:solidFill>
              </a:rPr>
              <a:t>Đàn bầu </a:t>
            </a:r>
            <a:r>
              <a:rPr lang="vi-VN" dirty="0">
                <a:solidFill>
                  <a:srgbClr val="FF0000"/>
                </a:solidFill>
              </a:rPr>
              <a:t>còn gọi là độc huyền cầm là loại </a:t>
            </a:r>
            <a:r>
              <a:rPr lang="vi-VN" dirty="0" smtClean="0">
                <a:solidFill>
                  <a:srgbClr val="FF0000"/>
                </a:solidFill>
              </a:rPr>
              <a:t>đàn </a:t>
            </a:r>
            <a:r>
              <a:rPr lang="vi-VN" dirty="0">
                <a:solidFill>
                  <a:srgbClr val="FF0000"/>
                </a:solidFill>
              </a:rPr>
              <a:t>của người Việt, thanh âm phát ra nhờ việc sử dụng que hay miếng gảy vào dây đàn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7670" y="5216809"/>
            <a:ext cx="21648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Arial" panose="020B0604020202020204"/>
              </a:rPr>
              <a:t>Đàn nhị</a:t>
            </a:r>
            <a:r>
              <a:rPr lang="vi-VN" sz="2000" dirty="0">
                <a:solidFill>
                  <a:srgbClr val="FF0000"/>
                </a:solidFill>
                <a:latin typeface="Arial" panose="020B0604020202020204"/>
              </a:rPr>
              <a:t> là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/>
              </a:rPr>
              <a:t>nhạc cụ</a:t>
            </a:r>
            <a:r>
              <a:rPr lang="vi-VN" sz="2000" dirty="0">
                <a:solidFill>
                  <a:srgbClr val="FF0000"/>
                </a:solidFill>
                <a:latin typeface="Arial" panose="020B0604020202020204"/>
              </a:rPr>
              <a:t> thuộc bộ dây có cung vĩ, do đàn có 2 dây nên gọi là đàn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/>
              </a:rPr>
              <a:t>nhị</a:t>
            </a:r>
            <a:r>
              <a:rPr lang="vi-VN" sz="2000" dirty="0">
                <a:solidFill>
                  <a:srgbClr val="FF0000"/>
                </a:solidFill>
                <a:latin typeface="Arial" panose="020B0604020202020204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059" y="97468"/>
            <a:ext cx="5369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HÀNH-LUYỆN TẬP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</Words>
  <Application>Microsoft Office PowerPoint</Application>
  <PresentationFormat>On-screen Show (4:3)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94</cp:revision>
  <dcterms:created xsi:type="dcterms:W3CDTF">2021-05-09T14:16:00Z</dcterms:created>
  <dcterms:modified xsi:type="dcterms:W3CDTF">2024-05-20T15:34:19Z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DAA0D545CFA04424AA44B1582BD689AA</vt:lpwstr>
  </property>
  <property fmtid="{D5CDD505-2E9C-101B-9397-08002B2CF9AE}" pid="3" name="KSOProductBuildVer">
    <vt:lpwstr>1033-12.2.0.13306</vt:lpwstr>
  </property>
</Properties>
</file>