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1"/>
  </p:notesMasterIdLst>
  <p:sldIdLst>
    <p:sldId id="259" r:id="rId3"/>
    <p:sldId id="286" r:id="rId4"/>
    <p:sldId id="287" r:id="rId5"/>
    <p:sldId id="289" r:id="rId6"/>
    <p:sldId id="293" r:id="rId7"/>
    <p:sldId id="292" r:id="rId8"/>
    <p:sldId id="297" r:id="rId9"/>
    <p:sldId id="29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9" d="100"/>
          <a:sy n="79" d="100"/>
        </p:scale>
        <p:origin x="151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NHẠC LỚP 5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81" y="2963410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1" y="1083163"/>
            <a:ext cx="191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TIẾT 11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869" y="1879830"/>
            <a:ext cx="556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+ TẬP ĐỌC NHẠC:TĐN SỐ 3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+ NGHE NHẠC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1813" y="6316873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Nhớ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ơn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thầy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cô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4515" y="16739"/>
            <a:ext cx="444948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HĐ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S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1340768"/>
            <a:ext cx="80648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17" y="2622103"/>
            <a:ext cx="99064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62" y="4005064"/>
            <a:ext cx="96115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2486" y="1341337"/>
            <a:ext cx="1008112" cy="40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5616" y="1750295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30197" y="62973"/>
            <a:ext cx="40981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NỘI DUNG 1: TĐN </a:t>
            </a:r>
            <a:r>
              <a:rPr lang="en-US" sz="3200" b="1" dirty="0" err="1" smtClean="0">
                <a:solidFill>
                  <a:srgbClr val="000066"/>
                </a:solidFill>
              </a:rPr>
              <a:t>số</a:t>
            </a:r>
            <a:r>
              <a:rPr lang="en-US" sz="3200" b="1" dirty="0" smtClean="0">
                <a:solidFill>
                  <a:srgbClr val="000066"/>
                </a:solidFill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9357" y="-30962"/>
            <a:ext cx="333327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độ-tiết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2258"/>
            <a:ext cx="7992888" cy="3835937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3386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5856" y="5661247"/>
            <a:ext cx="2636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HĐ: LUYỆN TẬP-THỰC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9753"/>
            <a:ext cx="8064896" cy="2684992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4489" y="3933056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6268" y="1032692"/>
            <a:ext cx="4185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6" cy="223224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3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836712"/>
            <a:ext cx="3044444" cy="337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rgbClr val="FF0000"/>
                </a:solidFill>
              </a:rPr>
              <a:t>“Đi học” là một bài hát đã ghi lại cảm xúc hồi hộp lần đầu tiên đến </a:t>
            </a:r>
            <a:r>
              <a:rPr lang="vi-VN" sz="1600" b="1" dirty="0" smtClean="0">
                <a:solidFill>
                  <a:srgbClr val="FF0000"/>
                </a:solidFill>
              </a:rPr>
              <a:t>trưởng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hát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có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âm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hưởng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dân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miền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phía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bắc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với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điệu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rất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đẹp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và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sinh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1600" b="1" dirty="0" smtClean="0">
                <a:solidFill>
                  <a:srgbClr val="FF0000"/>
                </a:solidFill>
                <a:latin typeface="Arial" panose="020B0604020202020204"/>
              </a:rPr>
              <a:t>Nhạc </a:t>
            </a:r>
            <a:r>
              <a:rPr lang="vi-VN" sz="1600" b="1" dirty="0">
                <a:solidFill>
                  <a:srgbClr val="FF0000"/>
                </a:solidFill>
                <a:latin typeface="Arial" panose="020B0604020202020204"/>
              </a:rPr>
              <a:t>sĩ Bùi Đình Thảo</a:t>
            </a:r>
            <a:r>
              <a:rPr lang="vi-VN" sz="1600" dirty="0">
                <a:solidFill>
                  <a:srgbClr val="FF0000"/>
                </a:solidFill>
                <a:latin typeface="Arial" panose="020B0604020202020204"/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Nhạc sĩ Bùi Đình Th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2932982" cy="29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17681"/>
            <a:ext cx="327585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66"/>
                </a:solidFill>
              </a:rPr>
              <a:t>NỘI DUNG 2 NGHE NHẠC: HĐ TÌM HIỂU-KHÁM PHÁ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032" y="1768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ĐI HỌC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6444" y="2049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Nhạc</a:t>
            </a:r>
            <a:r>
              <a:rPr lang="en-US" b="1" dirty="0" smtClean="0">
                <a:solidFill>
                  <a:srgbClr val="FF0000"/>
                </a:solidFill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5912" y="526808"/>
            <a:ext cx="341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</a:t>
            </a:r>
            <a:r>
              <a:rPr lang="en-US" b="1" dirty="0" err="1" smtClean="0">
                <a:solidFill>
                  <a:srgbClr val="FF0000"/>
                </a:solidFill>
              </a:rPr>
              <a:t>ời</a:t>
            </a:r>
            <a:r>
              <a:rPr lang="en-US" b="1" dirty="0" smtClean="0">
                <a:solidFill>
                  <a:srgbClr val="FF0000"/>
                </a:solidFill>
              </a:rPr>
              <a:t>: Minh </a:t>
            </a:r>
            <a:r>
              <a:rPr lang="en-US" b="1" dirty="0" err="1" smtClean="0">
                <a:solidFill>
                  <a:srgbClr val="FF0000"/>
                </a:solidFill>
              </a:rPr>
              <a:t>Châu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09739"/>
            <a:ext cx="8496944" cy="4348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03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Nghe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lần</a:t>
            </a:r>
            <a:r>
              <a:rPr lang="en-US" sz="3200" dirty="0" smtClean="0">
                <a:solidFill>
                  <a:srgbClr val="FF0000"/>
                </a:solidFill>
              </a:rPr>
              <a:t> 1,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đổi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về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24744"/>
            <a:ext cx="939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cảm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2: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Nói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xúc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</a:rPr>
              <a:t>Diễn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nét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âm</a:t>
            </a:r>
            <a:r>
              <a:rPr lang="en-US" sz="2800" dirty="0" smtClean="0">
                <a:solidFill>
                  <a:srgbClr val="FF0000"/>
                </a:solidFill>
              </a:rPr>
              <a:t> La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7141" y="22049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199</Words>
  <Application>Microsoft Office PowerPoint</Application>
  <PresentationFormat>On-screen Show (4:3)</PresentationFormat>
  <Paragraphs>29</Paragraphs>
  <Slides>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2021-05-09T14:16:00Z</dcterms:created>
  <dcterms:modified xsi:type="dcterms:W3CDTF">2024-05-20T15:36:37Z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D2562DADFB214117B1CA1FF764130BD6</vt:lpwstr>
  </property>
  <property fmtid="{D5CDD505-2E9C-101B-9397-08002B2CF9AE}" pid="3" name="KSOProductBuildVer">
    <vt:lpwstr>1033-11.2.0.10265</vt:lpwstr>
  </property>
</Properties>
</file>