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4" r:id="rId2"/>
  </p:sldMasterIdLst>
  <p:notesMasterIdLst>
    <p:notesMasterId r:id="rId12"/>
  </p:notesMasterIdLst>
  <p:sldIdLst>
    <p:sldId id="283" r:id="rId3"/>
    <p:sldId id="284" r:id="rId4"/>
    <p:sldId id="285" r:id="rId5"/>
    <p:sldId id="286" r:id="rId6"/>
    <p:sldId id="287" r:id="rId7"/>
    <p:sldId id="288" r:id="rId8"/>
    <p:sldId id="289" r:id="rId9"/>
    <p:sldId id="293" r:id="rId10"/>
    <p:sldId id="29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79" d="100"/>
          <a:sy n="79" d="100"/>
        </p:scale>
        <p:origin x="1512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83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83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8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7000"/>
            <a:ext cx="9220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60630"/>
            <a:ext cx="6248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60" y="3632202"/>
            <a:ext cx="4916145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81808" y="908724"/>
            <a:ext cx="4724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:\Users\Administrator\Desktop\hinh nen dep pp\TOG TRO CHOI\ve trop cho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599" y="4509121"/>
            <a:ext cx="2027892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84441" y="4470869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“Reo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minh”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Phước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7000"/>
            <a:ext cx="9220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60630"/>
            <a:ext cx="6248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60" y="3632202"/>
            <a:ext cx="4916145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057399" y="1052744"/>
            <a:ext cx="4876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24480" y="4303323"/>
            <a:ext cx="38081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“Reo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minh”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istrator\Desktop\hinh nen dep pp\TOG TRO CHOI\ve trop cho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599" y="4509121"/>
            <a:ext cx="2027892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7000"/>
            <a:ext cx="9220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60630"/>
            <a:ext cx="6248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47900" y="783596"/>
            <a:ext cx="4724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“reo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minh”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đệm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5" y="6211677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5300" y="45091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16739"/>
            <a:ext cx="444948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66"/>
                </a:solidFill>
              </a:rPr>
              <a:t>HĐ TÌM HIỂU-KHÁM PHÁ</a:t>
            </a:r>
          </a:p>
        </p:txBody>
      </p:sp>
      <p:sp>
        <p:nvSpPr>
          <p:cNvPr id="8" name="Rectangle 7"/>
          <p:cNvSpPr/>
          <p:nvPr/>
        </p:nvSpPr>
        <p:spPr>
          <a:xfrm>
            <a:off x="3061818" y="5373216"/>
            <a:ext cx="34543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TĐN: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V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74765"/>
          <a:stretch>
            <a:fillRect/>
          </a:stretch>
        </p:blipFill>
        <p:spPr bwMode="auto">
          <a:xfrm>
            <a:off x="827584" y="1467853"/>
            <a:ext cx="7704856" cy="287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1546" y="2393915"/>
            <a:ext cx="104404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546" y="3848276"/>
            <a:ext cx="104404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99047" y="655834"/>
            <a:ext cx="3361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Arial" panose="020B0604020202020204"/>
                <a:ea typeface="Times New Roman" panose="02020603050405020304"/>
                <a:cs typeface="VNI-Times"/>
              </a:rPr>
              <a:t>CÙNG VUI CHƠI</a:t>
            </a:r>
            <a:endParaRPr lang="en-US" sz="3200" dirty="0">
              <a:solidFill>
                <a:srgbClr val="FFFF00"/>
              </a:solidFill>
              <a:effectLst/>
              <a:latin typeface="VNI-Times"/>
              <a:ea typeface="Times New Roman" panose="02020603050405020304"/>
              <a:cs typeface="VNI-Time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303748" y="1886551"/>
            <a:ext cx="396044" cy="661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22184" y="1745843"/>
            <a:ext cx="50405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07904" y="1745843"/>
            <a:ext cx="50405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148064" y="1745843"/>
            <a:ext cx="2304256" cy="7599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28490" y="1886550"/>
            <a:ext cx="396044" cy="661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538665" y="1844825"/>
            <a:ext cx="396044" cy="6610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2021-05-10_17523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3690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CD AC DR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6256" y="24859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V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74765"/>
          <a:stretch>
            <a:fillRect/>
          </a:stretch>
        </p:blipFill>
        <p:spPr bwMode="auto">
          <a:xfrm>
            <a:off x="549050" y="523220"/>
            <a:ext cx="8055398" cy="405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30810" y="0"/>
            <a:ext cx="509187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nốt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nốt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100" name="Picture 4" descr="C:\Users\Administrator\Desktop\cv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247" y="5555502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63889" y="0"/>
            <a:ext cx="18002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Dạy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5563739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esktop\2021-05-10_18033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3"/>
            <a:ext cx="806489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63889" y="0"/>
            <a:ext cx="18002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Dạy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5563739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esktop\2021-05-10_1805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064896" cy="118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75856" y="5263754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HS </a:t>
            </a:r>
            <a:r>
              <a:rPr lang="en-US" sz="2400" i="1" dirty="0" err="1" smtClean="0">
                <a:solidFill>
                  <a:srgbClr val="FF0000"/>
                </a:solidFill>
              </a:rPr>
              <a:t>nhẩm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cả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bài</a:t>
            </a:r>
            <a:r>
              <a:rPr lang="en-US" sz="2400" i="1" dirty="0" smtClean="0">
                <a:solidFill>
                  <a:srgbClr val="FF0000"/>
                </a:solidFill>
              </a:rPr>
              <a:t> 1 </a:t>
            </a:r>
            <a:r>
              <a:rPr lang="en-US" sz="2400" i="1" dirty="0" err="1" smtClean="0">
                <a:solidFill>
                  <a:srgbClr val="FF0000"/>
                </a:solidFill>
              </a:rPr>
              <a:t>lần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sau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đó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đọc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vài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lần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đúng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cao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độ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tiết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tấu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sắc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thái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sửa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sai</a:t>
            </a:r>
            <a:r>
              <a:rPr lang="en-US" sz="2400" i="1" dirty="0" smtClean="0">
                <a:solidFill>
                  <a:srgbClr val="FF0000"/>
                </a:solidFill>
              </a:rPr>
              <a:t>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11" name="tdn1 cug v choi l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404664"/>
            <a:ext cx="8208912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</Words>
  <Application>Microsoft Office PowerPoint</Application>
  <PresentationFormat>On-screen Show (4:3)</PresentationFormat>
  <Paragraphs>17</Paragraphs>
  <Slides>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VNI-Times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62</cp:revision>
  <dcterms:created xsi:type="dcterms:W3CDTF">2021-05-09T14:16:00Z</dcterms:created>
  <dcterms:modified xsi:type="dcterms:W3CDTF">2024-05-20T15:52:17Z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4DCBD91F3D4C4FCE847F8626C6D5ABF5_13</vt:lpwstr>
  </property>
  <property fmtid="{D5CDD505-2E9C-101B-9397-08002B2CF9AE}" pid="3" name="KSOProductBuildVer">
    <vt:lpwstr>1033-12.2.0.13215</vt:lpwstr>
  </property>
</Properties>
</file>