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9"/>
  </p:notesMasterIdLst>
  <p:sldIdLst>
    <p:sldId id="258" r:id="rId3"/>
    <p:sldId id="259" r:id="rId4"/>
    <p:sldId id="261" r:id="rId5"/>
    <p:sldId id="264" r:id="rId6"/>
    <p:sldId id="265" r:id="rId7"/>
    <p:sldId id="26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06CDB-BC4A-4276-87BF-B49CA227F25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33FD8-0132-4CAF-8E88-AB82E05946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4856" y="20106"/>
            <a:ext cx="371325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</a:rPr>
              <a:t>HĐ </a:t>
            </a:r>
            <a:r>
              <a:rPr lang="en-US" sz="2400" b="1" dirty="0" smtClean="0">
                <a:solidFill>
                  <a:srgbClr val="000066"/>
                </a:solidFill>
              </a:rPr>
              <a:t>THỰC HÀNH-LUYỆN TẬP</a:t>
            </a:r>
            <a:endParaRPr lang="en-US" sz="2400" b="1" dirty="0">
              <a:solidFill>
                <a:srgbClr val="000066"/>
              </a:solidFill>
            </a:endParaRPr>
          </a:p>
        </p:txBody>
      </p:sp>
      <p:pic>
        <p:nvPicPr>
          <p:cNvPr id="2050" name="Picture 2" descr="CV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827584" y="1467853"/>
            <a:ext cx="7704856" cy="28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17021" y="655834"/>
            <a:ext cx="5525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anose="020B0604020202020204"/>
                <a:ea typeface="Times New Roman" panose="02020603050405020304"/>
                <a:cs typeface="VNI-Times"/>
              </a:rPr>
              <a:t>ÔN TĐN 1: CÙNG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/>
                <a:ea typeface="Times New Roman" panose="02020603050405020304"/>
                <a:cs typeface="VNI-Times"/>
              </a:rPr>
              <a:t>VUI CHƠI</a:t>
            </a:r>
            <a:endParaRPr lang="en-US" sz="3200" dirty="0">
              <a:solidFill>
                <a:srgbClr val="FFFF00"/>
              </a:solidFill>
              <a:latin typeface="VNI-Times"/>
              <a:ea typeface="Times New Roman" panose="02020603050405020304"/>
              <a:cs typeface="VNI-Time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03748" y="1886551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2218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790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8064" y="1745843"/>
            <a:ext cx="2304256" cy="7599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28490" y="1886550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8665" y="1844825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6362" y="5273924"/>
            <a:ext cx="2707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Hỏi</a:t>
            </a:r>
            <a:r>
              <a:rPr lang="en-US" sz="2400" dirty="0">
                <a:solidFill>
                  <a:srgbClr val="FF0000"/>
                </a:solidFill>
              </a:rPr>
              <a:t>  1 </a:t>
            </a:r>
            <a:r>
              <a:rPr lang="en-US" sz="2400" dirty="0" err="1">
                <a:solidFill>
                  <a:srgbClr val="FF0000"/>
                </a:solidFill>
              </a:rPr>
              <a:t>số</a:t>
            </a:r>
            <a:r>
              <a:rPr lang="en-US" sz="2400" dirty="0">
                <a:solidFill>
                  <a:srgbClr val="FF0000"/>
                </a:solidFill>
              </a:rPr>
              <a:t> HS </a:t>
            </a:r>
            <a:r>
              <a:rPr lang="en-US" sz="2400" dirty="0" err="1">
                <a:solidFill>
                  <a:srgbClr val="FF0000"/>
                </a:solidFill>
              </a:rPr>
              <a:t>nhận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phách</a:t>
            </a:r>
            <a:r>
              <a:rPr lang="en-US" sz="2400" dirty="0">
                <a:solidFill>
                  <a:srgbClr val="FF0000"/>
                </a:solidFill>
              </a:rPr>
              <a:t>, ô </a:t>
            </a:r>
            <a:r>
              <a:rPr lang="en-US" sz="2400" dirty="0" err="1">
                <a:solidFill>
                  <a:srgbClr val="FF0000"/>
                </a:solidFill>
              </a:rPr>
              <a:t>nhịp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vạch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nhịp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số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chỉ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nhịp</a:t>
            </a:r>
            <a:r>
              <a:rPr lang="en-US" sz="2400" dirty="0">
                <a:solidFill>
                  <a:srgbClr val="FF0000"/>
                </a:solidFill>
              </a:rPr>
              <a:t>…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471" y="20106"/>
            <a:ext cx="351761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66"/>
                </a:solidFill>
              </a:rPr>
              <a:t>NỘI DUNG 1: ÔN TĐN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2021-05-10_17523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3690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AC DR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2485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-30963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Luyện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độ-tiết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</a:rPr>
              <a:t>lớp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thành</a:t>
            </a:r>
            <a:r>
              <a:rPr lang="en-US" sz="2800" i="1" dirty="0">
                <a:solidFill>
                  <a:srgbClr val="FF0000"/>
                </a:solidFill>
              </a:rPr>
              <a:t> 2 </a:t>
            </a:r>
            <a:r>
              <a:rPr lang="en-US" sz="2800" i="1" dirty="0" err="1">
                <a:solidFill>
                  <a:srgbClr val="FF0000"/>
                </a:solidFill>
              </a:rPr>
              <a:t>tổ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câu</a:t>
            </a:r>
            <a:r>
              <a:rPr lang="en-US" sz="2800" i="1" dirty="0">
                <a:solidFill>
                  <a:srgbClr val="FF0000"/>
                </a:solidFill>
              </a:rPr>
              <a:t> 1</a:t>
            </a: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câu</a:t>
            </a:r>
            <a:r>
              <a:rPr lang="en-US" sz="2800" i="1" dirty="0">
                <a:solidFill>
                  <a:srgbClr val="FF0000"/>
                </a:solidFill>
              </a:rPr>
              <a:t> 2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16739"/>
            <a:ext cx="381642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</a:rPr>
              <a:t>HĐ: THỰC HÀNH-LUYỆN TẬP</a:t>
            </a:r>
            <a:endParaRPr lang="en-US" sz="2400" b="1" dirty="0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79054"/>
            <a:ext cx="7992888" cy="35460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7075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48105" y="2255892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6918" y="22132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0140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7713" y="1069307"/>
            <a:ext cx="63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ÔN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6362" y="5273924"/>
            <a:ext cx="2707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Hỏi</a:t>
            </a:r>
            <a:r>
              <a:rPr lang="en-US" sz="2400" dirty="0">
                <a:solidFill>
                  <a:srgbClr val="FF0000"/>
                </a:solidFill>
              </a:rPr>
              <a:t>  1 </a:t>
            </a:r>
            <a:r>
              <a:rPr lang="en-US" sz="2400" dirty="0" err="1">
                <a:solidFill>
                  <a:srgbClr val="FF0000"/>
                </a:solidFill>
              </a:rPr>
              <a:t>số</a:t>
            </a:r>
            <a:r>
              <a:rPr lang="en-US" sz="2400" dirty="0">
                <a:solidFill>
                  <a:srgbClr val="FF0000"/>
                </a:solidFill>
              </a:rPr>
              <a:t> HS </a:t>
            </a:r>
            <a:r>
              <a:rPr lang="en-US" sz="2400" dirty="0" err="1">
                <a:solidFill>
                  <a:srgbClr val="FF0000"/>
                </a:solidFill>
              </a:rPr>
              <a:t>nhận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phách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số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chỉ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nhịp</a:t>
            </a:r>
            <a:r>
              <a:rPr lang="en-US" sz="2400" dirty="0">
                <a:solidFill>
                  <a:srgbClr val="FF0000"/>
                </a:solidFill>
              </a:rPr>
              <a:t>…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bài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-30963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Luyện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độ-tiết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136904" cy="3428645"/>
          </a:xfrm>
          <a:prstGeom prst="rect">
            <a:avLst/>
          </a:prstGeom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4922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viet not nhac tren oli 00_00_00-00_00_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764704"/>
            <a:ext cx="4896544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158239"/>
            <a:ext cx="2201091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Xem</a:t>
            </a:r>
            <a:r>
              <a:rPr lang="en-US" sz="2400" dirty="0" smtClean="0">
                <a:solidFill>
                  <a:srgbClr val="FF0000"/>
                </a:solidFill>
              </a:rPr>
              <a:t> video HD </a:t>
            </a:r>
            <a:r>
              <a:rPr lang="en-US" sz="2400" dirty="0" err="1" smtClean="0">
                <a:solidFill>
                  <a:srgbClr val="FF0000"/>
                </a:solidFill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nốt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khuông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nhắc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sinh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nốt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rắng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chấm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rôi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thêm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dấu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chấm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bên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cạnh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rồi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cho</a:t>
            </a:r>
            <a:r>
              <a:rPr lang="en-US" sz="2400" dirty="0" smtClean="0">
                <a:solidFill>
                  <a:srgbClr val="FF0000"/>
                </a:solidFill>
              </a:rPr>
              <a:t> HS </a:t>
            </a:r>
            <a:r>
              <a:rPr lang="en-US" sz="2400" dirty="0" err="1" smtClean="0">
                <a:solidFill>
                  <a:srgbClr val="FF0000"/>
                </a:solidFill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</a:rPr>
              <a:t> 1 </a:t>
            </a:r>
            <a:r>
              <a:rPr lang="en-US" sz="2400" dirty="0" err="1" smtClean="0">
                <a:solidFill>
                  <a:srgbClr val="FF0000"/>
                </a:solidFill>
              </a:rPr>
              <a:t>câu</a:t>
            </a:r>
            <a:r>
              <a:rPr lang="en-US" sz="2400" dirty="0" smtClean="0">
                <a:solidFill>
                  <a:srgbClr val="FF0000"/>
                </a:solidFill>
              </a:rPr>
              <a:t> TĐN 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</Words>
  <Application>Microsoft Office PowerPoint</Application>
  <PresentationFormat>On-screen Show (4:3)</PresentationFormat>
  <Paragraphs>15</Paragraphs>
  <Slides>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VNI-Times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37</cp:revision>
  <dcterms:created xsi:type="dcterms:W3CDTF">2021-05-12T01:34:00Z</dcterms:created>
  <dcterms:modified xsi:type="dcterms:W3CDTF">2024-05-20T15:24:15Z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BF6A6C7C73544BB2A065DEE795781CDC</vt:lpwstr>
  </property>
  <property fmtid="{D5CDD505-2E9C-101B-9397-08002B2CF9AE}" pid="3" name="KSOProductBuildVer">
    <vt:lpwstr>1033-11.2.0.10265</vt:lpwstr>
  </property>
</Properties>
</file>