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96" r:id="rId4"/>
  </p:sldMasterIdLst>
  <p:notesMasterIdLst>
    <p:notesMasterId r:id="rId12"/>
  </p:notesMasterIdLst>
  <p:sldIdLst>
    <p:sldId id="275" r:id="rId5"/>
    <p:sldId id="293" r:id="rId6"/>
    <p:sldId id="295" r:id="rId7"/>
    <p:sldId id="297" r:id="rId8"/>
    <p:sldId id="298" r:id="rId9"/>
    <p:sldId id="299" r:id="rId10"/>
    <p:sldId id="30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79" d="100"/>
          <a:sy n="79" d="100"/>
        </p:scale>
        <p:origin x="1502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openxmlformats.org/officeDocument/2006/relationships/image" Target="../media/image9.jpe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9712" y="6091298"/>
            <a:ext cx="540060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</a:rPr>
              <a:t>Ôn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Hát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kết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hợp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gõ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đệm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theo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phách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35696" y="3433181"/>
            <a:ext cx="61926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Reo vang reo, ca vang ca </a:t>
            </a:r>
            <a:r>
              <a:rPr lang="pt-BR" sz="3600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cất </a:t>
            </a:r>
            <a:endParaRPr lang="en-US" sz="36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</a:endParaRPr>
          </a:p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 </a:t>
            </a:r>
            <a:r>
              <a:rPr lang="pt-BR" sz="3600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                       </a:t>
            </a:r>
            <a:endParaRPr lang="en-US" sz="36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</a:endParaRPr>
          </a:p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tiếng hát vang rừng xanh</a:t>
            </a:r>
            <a:endParaRPr lang="en-US" sz="36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</a:endParaRPr>
          </a:p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1026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5696" y="4191485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4148" y="4153256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60156" y="4191485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85680" y="4201285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1515" y="4201285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9712" y="5203047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69487" y="5203047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40558" y="5219732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85680" y="5203047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hinh nen dep pp\ah dog\1 CO TAY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680" y="-243408"/>
            <a:ext cx="1472952" cy="147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6416" y="3584913"/>
            <a:ext cx="597387" cy="9655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51944" y="1961534"/>
            <a:ext cx="4320480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</a:rPr>
              <a:t>Ôn</a:t>
            </a:r>
            <a:r>
              <a:rPr lang="en-US" sz="2800" dirty="0" smtClean="0">
                <a:solidFill>
                  <a:srgbClr val="002060"/>
                </a:solidFill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</a:rPr>
              <a:t>Bài</a:t>
            </a:r>
            <a:r>
              <a:rPr lang="en-US" sz="2800" dirty="0" smtClean="0">
                <a:solidFill>
                  <a:srgbClr val="002060"/>
                </a:solidFill>
              </a:rPr>
              <a:t> Reo </a:t>
            </a:r>
            <a:r>
              <a:rPr lang="en-US" sz="2800" dirty="0" err="1" smtClean="0">
                <a:solidFill>
                  <a:srgbClr val="002060"/>
                </a:solidFill>
              </a:rPr>
              <a:t>Vang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Bình</a:t>
            </a:r>
            <a:r>
              <a:rPr lang="en-US" sz="2800" dirty="0" smtClean="0">
                <a:solidFill>
                  <a:srgbClr val="002060"/>
                </a:solidFill>
              </a:rPr>
              <a:t> Minh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HĐ: </a:t>
            </a:r>
            <a:r>
              <a:rPr lang="en-US" sz="2800" dirty="0" err="1" smtClean="0">
                <a:solidFill>
                  <a:srgbClr val="002060"/>
                </a:solidFill>
              </a:rPr>
              <a:t>Thực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hành-luyện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tập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8974" y="6017481"/>
            <a:ext cx="533653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</a:rPr>
              <a:t>Ôn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Hát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kết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hợp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gõ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đệm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theo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phách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8194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127" y="3275887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279" y="3254535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299440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836" y="3254535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608" y="3257417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151" y="3228945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023" y="3216843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5444" y="2644170"/>
            <a:ext cx="905855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AU" sz="32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Câu</a:t>
            </a:r>
            <a:r>
              <a:rPr lang="en-AU" sz="32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1: Con </a:t>
            </a:r>
            <a:r>
              <a:rPr lang="en-AU" sz="32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chim</a:t>
            </a:r>
            <a:r>
              <a:rPr lang="en-AU" sz="32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hay </a:t>
            </a:r>
            <a:r>
              <a:rPr lang="en-AU" sz="32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hót.Nó</a:t>
            </a:r>
            <a:r>
              <a:rPr lang="en-AU" sz="32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đứng</a:t>
            </a:r>
            <a:r>
              <a:rPr lang="en-AU" sz="32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nó</a:t>
            </a:r>
            <a:r>
              <a:rPr lang="en-AU" sz="32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hót</a:t>
            </a:r>
            <a:r>
              <a:rPr lang="en-AU" sz="32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cành</a:t>
            </a:r>
            <a:r>
              <a:rPr lang="en-AU" sz="32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đa</a:t>
            </a:r>
            <a:r>
              <a:rPr lang="en-AU" sz="32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</a:p>
        </p:txBody>
      </p:sp>
      <p:pic>
        <p:nvPicPr>
          <p:cNvPr id="14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337" y="3265792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4476831"/>
            <a:ext cx="768173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3200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Câu</a:t>
            </a:r>
            <a:r>
              <a:rPr lang="fr-FR" sz="3200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7: </a:t>
            </a:r>
            <a:r>
              <a:rPr lang="fr-FR" sz="3200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Chim</a:t>
            </a:r>
            <a:r>
              <a:rPr lang="fr-FR" sz="3200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là </a:t>
            </a:r>
            <a:r>
              <a:rPr lang="fr-FR" sz="32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ới</a:t>
            </a:r>
            <a:r>
              <a:rPr lang="fr-FR" sz="32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chim</a:t>
            </a:r>
            <a:r>
              <a:rPr lang="fr-FR" sz="32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 </a:t>
            </a:r>
            <a:r>
              <a:rPr lang="fr-FR" sz="3200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  </a:t>
            </a:r>
            <a:r>
              <a:rPr lang="fr-FR" sz="3200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ơi</a:t>
            </a:r>
            <a:r>
              <a:rPr lang="fr-FR" sz="3200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 </a:t>
            </a:r>
            <a:r>
              <a:rPr lang="fr-FR" sz="3200" dirty="0" err="1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chim</a:t>
            </a:r>
            <a:r>
              <a:rPr lang="fr-FR" sz="3200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  <a:endParaRPr lang="en-US" sz="3200" dirty="0">
              <a:solidFill>
                <a:srgbClr val="FF0000"/>
              </a:solidFill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</p:txBody>
      </p:sp>
      <p:pic>
        <p:nvPicPr>
          <p:cNvPr id="17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078020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759" y="5055326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065" y="5131587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113" y="5061606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457" y="5131587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5" y="5131587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678" y="5014150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918" y="5062580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246" y="5061606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0392" y="1190003"/>
            <a:ext cx="609600" cy="6096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0" y="15220"/>
            <a:ext cx="339572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</a:rPr>
              <a:t>Ôn</a:t>
            </a:r>
            <a:r>
              <a:rPr lang="en-US" sz="2800" dirty="0" smtClean="0">
                <a:solidFill>
                  <a:srgbClr val="002060"/>
                </a:solidFill>
              </a:rPr>
              <a:t>: Con </a:t>
            </a:r>
            <a:r>
              <a:rPr lang="en-US" sz="2800" dirty="0" err="1" smtClean="0">
                <a:solidFill>
                  <a:srgbClr val="002060"/>
                </a:solidFill>
              </a:rPr>
              <a:t>chim</a:t>
            </a:r>
            <a:r>
              <a:rPr lang="en-US" sz="2800" dirty="0" smtClean="0">
                <a:solidFill>
                  <a:srgbClr val="002060"/>
                </a:solidFill>
              </a:rPr>
              <a:t> hay </a:t>
            </a:r>
            <a:r>
              <a:rPr lang="en-US" sz="2800" dirty="0" err="1" smtClean="0">
                <a:solidFill>
                  <a:srgbClr val="002060"/>
                </a:solidFill>
              </a:rPr>
              <a:t>hót</a:t>
            </a:r>
            <a:endParaRPr lang="en-US" sz="2800" dirty="0" smtClean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10366" y="22012"/>
            <a:ext cx="382919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rgbClr val="002060"/>
                </a:solidFill>
              </a:rPr>
              <a:t>HĐ: </a:t>
            </a:r>
            <a:r>
              <a:rPr lang="en-US" sz="2800" dirty="0" err="1">
                <a:solidFill>
                  <a:srgbClr val="002060"/>
                </a:solidFill>
              </a:rPr>
              <a:t>Thực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hành-luyện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tập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486087"/>
            <a:ext cx="1469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white"/>
                </a:solidFill>
              </a:rPr>
              <a:t>Nửa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</a:rPr>
              <a:t>lớp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16216" y="48608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white"/>
                </a:solidFill>
              </a:rPr>
              <a:t>Nửa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</a:rPr>
              <a:t>lớp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2663921"/>
            <a:ext cx="4139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prstClr val="white"/>
                </a:solidFill>
              </a:rPr>
              <a:t>Hát</a:t>
            </a:r>
            <a:r>
              <a:rPr lang="en-US" sz="4400" b="1" dirty="0" smtClean="0">
                <a:solidFill>
                  <a:prstClr val="white"/>
                </a:solidFill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</a:rPr>
              <a:t>gõ</a:t>
            </a:r>
            <a:r>
              <a:rPr lang="en-US" sz="4400" b="1" dirty="0" smtClean="0">
                <a:solidFill>
                  <a:prstClr val="white"/>
                </a:solidFill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</a:rPr>
              <a:t>phách</a:t>
            </a:r>
            <a:r>
              <a:rPr lang="en-US" sz="4400" b="1" dirty="0" smtClean="0">
                <a:solidFill>
                  <a:prstClr val="white"/>
                </a:solidFill>
              </a:rPr>
              <a:t> </a:t>
            </a:r>
            <a:endParaRPr lang="en-US" sz="4400" b="1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2673973"/>
            <a:ext cx="3312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prstClr val="white"/>
                </a:solidFill>
              </a:rPr>
              <a:t>Hát</a:t>
            </a:r>
            <a:r>
              <a:rPr lang="en-US" sz="4400" b="1" dirty="0" smtClean="0">
                <a:solidFill>
                  <a:prstClr val="white"/>
                </a:solidFill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</a:rPr>
              <a:t>gõ</a:t>
            </a:r>
            <a:r>
              <a:rPr lang="en-US" sz="4400" b="1" dirty="0" smtClean="0">
                <a:solidFill>
                  <a:prstClr val="white"/>
                </a:solidFill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</a:rPr>
              <a:t>nhịp</a:t>
            </a:r>
            <a:endParaRPr lang="en-US" sz="4400" b="1" dirty="0">
              <a:solidFill>
                <a:prstClr val="white"/>
              </a:solidFill>
            </a:endParaRPr>
          </a:p>
        </p:txBody>
      </p:sp>
      <p:pic>
        <p:nvPicPr>
          <p:cNvPr id="8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0712" y="3789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21931" y="33922"/>
            <a:ext cx="2870655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/>
              </a:rPr>
              <a:t>Mẫu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/>
              </a:rPr>
              <a:t>tiết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/>
              </a:rPr>
              <a:t>tấu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/>
              </a:rPr>
              <a:t> 2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50360"/>
            <a:ext cx="326437" cy="1152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193" y="1878802"/>
            <a:ext cx="732081" cy="1254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160" y="1972447"/>
            <a:ext cx="326437" cy="11521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145" y="1905275"/>
            <a:ext cx="732081" cy="1254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7808" y="1001730"/>
            <a:ext cx="874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prstClr val="white"/>
                </a:solidFill>
              </a:rPr>
              <a:t>Luyện</a:t>
            </a:r>
            <a:r>
              <a:rPr lang="en-US" sz="3600" dirty="0" smtClean="0">
                <a:solidFill>
                  <a:prstClr val="white"/>
                </a:solidFill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</a:rPr>
              <a:t>tập</a:t>
            </a:r>
            <a:r>
              <a:rPr lang="en-US" sz="3600" dirty="0" smtClean="0">
                <a:solidFill>
                  <a:prstClr val="white"/>
                </a:solidFill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</a:rPr>
              <a:t>tiết</a:t>
            </a:r>
            <a:r>
              <a:rPr lang="en-US" sz="3600" dirty="0" smtClean="0">
                <a:solidFill>
                  <a:prstClr val="white"/>
                </a:solidFill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</a:rPr>
              <a:t>tấu</a:t>
            </a:r>
            <a:r>
              <a:rPr lang="en-US" sz="3600" dirty="0" smtClean="0">
                <a:solidFill>
                  <a:prstClr val="white"/>
                </a:solidFill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</a:rPr>
              <a:t>bằng</a:t>
            </a:r>
            <a:r>
              <a:rPr lang="en-US" sz="3600" dirty="0" smtClean="0">
                <a:solidFill>
                  <a:prstClr val="white"/>
                </a:solidFill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</a:rPr>
              <a:t>nhạc</a:t>
            </a:r>
            <a:r>
              <a:rPr lang="en-US" sz="3600" dirty="0" smtClean="0">
                <a:solidFill>
                  <a:prstClr val="white"/>
                </a:solidFill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</a:rPr>
              <a:t>cụ</a:t>
            </a:r>
            <a:r>
              <a:rPr lang="en-US" sz="3600" dirty="0" smtClean="0">
                <a:solidFill>
                  <a:prstClr val="white"/>
                </a:solidFill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</a:rPr>
              <a:t>trống</a:t>
            </a:r>
            <a:r>
              <a:rPr lang="en-US" sz="3600" dirty="0" smtClean="0">
                <a:solidFill>
                  <a:prstClr val="white"/>
                </a:solidFill>
              </a:rPr>
              <a:t> con</a:t>
            </a:r>
            <a:endParaRPr lang="en-US" sz="3600" dirty="0">
              <a:solidFill>
                <a:prstClr val="white"/>
              </a:solidFill>
            </a:endParaRPr>
          </a:p>
        </p:txBody>
      </p:sp>
      <p:pic>
        <p:nvPicPr>
          <p:cNvPr id="1026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9" y="3372881"/>
            <a:ext cx="1209607" cy="90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900" y="3529027"/>
            <a:ext cx="1209607" cy="90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236" y="3563771"/>
            <a:ext cx="1209607" cy="90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793" y="3529027"/>
            <a:ext cx="1209607" cy="90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istrator\Desktop\TRQAH DEP 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04" y="4437112"/>
            <a:ext cx="245688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oc-dan-guitar-dấu-lặng-1024x18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735" y="1924024"/>
            <a:ext cx="521218" cy="13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5635" y="19408"/>
            <a:ext cx="493702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Ứng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dụng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tiết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tấu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trên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vào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bài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3" name="Picture 3" descr="C:\Users\Administrator\Desktop\TRQAH DEP 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04" y="4437112"/>
            <a:ext cx="2456882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008" y="1192396"/>
            <a:ext cx="9036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 err="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Câu</a:t>
            </a:r>
            <a:r>
              <a:rPr lang="en-AU" sz="3200" dirty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1:</a:t>
            </a:r>
            <a:r>
              <a:rPr lang="en-AU" sz="3200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Con </a:t>
            </a:r>
            <a:r>
              <a:rPr lang="en-AU" sz="3200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chim</a:t>
            </a:r>
            <a:r>
              <a:rPr lang="en-AU" sz="3200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smtClean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hay   </a:t>
            </a:r>
            <a:r>
              <a:rPr lang="en-AU" sz="3200" dirty="0" err="1" smtClean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hót</a:t>
            </a:r>
            <a:r>
              <a:rPr lang="en-AU" sz="3200" dirty="0" smtClean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    </a:t>
            </a:r>
            <a:r>
              <a:rPr lang="en-AU" sz="3200" dirty="0" err="1" smtClean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Nó</a:t>
            </a:r>
            <a:r>
              <a:rPr lang="en-AU" sz="3200" dirty="0" smtClean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đứng</a:t>
            </a:r>
            <a:r>
              <a:rPr lang="en-AU" sz="3200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nó</a:t>
            </a:r>
            <a:r>
              <a:rPr lang="en-AU" sz="3200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hót</a:t>
            </a:r>
            <a:r>
              <a:rPr lang="en-AU" sz="3200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 smtClean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cành</a:t>
            </a:r>
            <a:r>
              <a:rPr lang="en-AU" sz="3200" dirty="0" smtClean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đa</a:t>
            </a:r>
            <a:r>
              <a:rPr lang="en-AU" sz="3200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679" y="2598003"/>
            <a:ext cx="8024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err="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Câu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7: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Chim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là </a:t>
            </a:r>
            <a:r>
              <a:rPr lang="fr-FR" sz="3200" dirty="0" smtClean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 smtClean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ới</a:t>
            </a:r>
            <a:r>
              <a:rPr lang="fr-FR" sz="3200" dirty="0" smtClean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 smtClean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chim</a:t>
            </a:r>
            <a:r>
              <a:rPr lang="fr-FR" sz="3200" dirty="0" smtClean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chim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  <a:endParaRPr lang="en-US" sz="3200" dirty="0">
              <a:solidFill>
                <a:prstClr val="white"/>
              </a:solidFill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</p:txBody>
      </p:sp>
      <p:pic>
        <p:nvPicPr>
          <p:cNvPr id="26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422" y="3346533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647" y="3346533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434" y="3361048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304" y="3305741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80242" y="5805264"/>
            <a:ext cx="609600" cy="609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07" y="595992"/>
            <a:ext cx="193120" cy="681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774" y="606508"/>
            <a:ext cx="373860" cy="64090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274" y="634464"/>
            <a:ext cx="373860" cy="64090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829" y="593767"/>
            <a:ext cx="193120" cy="681600"/>
          </a:xfrm>
          <a:prstGeom prst="rect">
            <a:avLst/>
          </a:prstGeom>
        </p:spPr>
      </p:pic>
      <p:pic>
        <p:nvPicPr>
          <p:cNvPr id="37" name="Picture 2" descr="C:\Users\Administrator\Desktop\hoc-dan-guitar-dấu-lặng-1024x188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189" y="634464"/>
            <a:ext cx="231653" cy="58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907" y="1841155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784" y="3234585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16" y="1841155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784" y="1841155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284" y="1841155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782" y="1775626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023" y="1777171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442" y="1777171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582" y="1777171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07" y="3228873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969" y="3246139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189" y="3250521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431707"/>
            <a:ext cx="2610707" cy="8886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83512" y="110682"/>
            <a:ext cx="680085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 VẬN ĐỘNG CƠ THỂ BÀI CON CHIM HAY HÓT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067379"/>
            <a:ext cx="1338826" cy="11123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12327" y="3855280"/>
            <a:ext cx="3683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prstClr val="white"/>
                </a:solidFill>
              </a:rPr>
              <a:t>Tương</a:t>
            </a:r>
            <a:r>
              <a:rPr lang="en-US" sz="2800" b="1" dirty="0" smtClean="0">
                <a:solidFill>
                  <a:prstClr val="white"/>
                </a:solidFill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</a:rPr>
              <a:t>ướng</a:t>
            </a:r>
            <a:r>
              <a:rPr lang="en-US" sz="2800" b="1" dirty="0" smtClean="0">
                <a:solidFill>
                  <a:prstClr val="white"/>
                </a:solidFill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</a:rPr>
              <a:t>tiết</a:t>
            </a:r>
            <a:r>
              <a:rPr lang="en-US" sz="2800" b="1" dirty="0" smtClean="0">
                <a:solidFill>
                  <a:prstClr val="white"/>
                </a:solidFill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</a:rPr>
              <a:t>tấu</a:t>
            </a:r>
            <a:endParaRPr lang="en-US" sz="2800" b="1" dirty="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48" y="2242150"/>
            <a:ext cx="460575" cy="13143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08" y="2165793"/>
            <a:ext cx="460575" cy="13143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776" y="2242150"/>
            <a:ext cx="460575" cy="131430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023582" y="6334780"/>
            <a:ext cx="429934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 HĐ: VẬN DỤNG-SÁNG TẠO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518" y="1195680"/>
            <a:ext cx="1658437" cy="8557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9143" y="1326998"/>
            <a:ext cx="1531039" cy="7244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163" y="1195680"/>
            <a:ext cx="767803" cy="101261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79" y="1046336"/>
            <a:ext cx="844844" cy="115440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514" y="2242150"/>
            <a:ext cx="460575" cy="131430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19" y="2263016"/>
            <a:ext cx="484461" cy="1256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5635" y="19408"/>
            <a:ext cx="493702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Ứng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dụng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tiết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tấu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trên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vào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bài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/>
                <a:ea typeface="Calibri" panose="020F0502020204030204"/>
              </a:rPr>
              <a:t>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3" name="Picture 3" descr="C:\Users\Administrator\Desktop\TRQAH DEP 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04" y="4437112"/>
            <a:ext cx="2456882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008" y="1192396"/>
            <a:ext cx="9036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 err="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Câu</a:t>
            </a:r>
            <a:r>
              <a:rPr lang="en-AU" sz="3200" dirty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1:</a:t>
            </a:r>
            <a:r>
              <a:rPr lang="en-AU" sz="3200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Con </a:t>
            </a:r>
            <a:r>
              <a:rPr lang="en-AU" sz="3200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chim</a:t>
            </a:r>
            <a:r>
              <a:rPr lang="en-AU" sz="3200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smtClean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hay </a:t>
            </a:r>
            <a:r>
              <a:rPr lang="en-AU" sz="3200" dirty="0" err="1" smtClean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hót</a:t>
            </a:r>
            <a:r>
              <a:rPr lang="en-AU" sz="3200" dirty="0" smtClean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 </a:t>
            </a:r>
            <a:r>
              <a:rPr lang="en-AU" sz="3200" dirty="0" err="1" smtClean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Nó</a:t>
            </a:r>
            <a:r>
              <a:rPr lang="en-AU" sz="3200" dirty="0" smtClean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đứng</a:t>
            </a:r>
            <a:r>
              <a:rPr lang="en-AU" sz="3200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nó</a:t>
            </a:r>
            <a:r>
              <a:rPr lang="en-AU" sz="3200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hót</a:t>
            </a:r>
            <a:r>
              <a:rPr lang="en-AU" sz="3200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 smtClean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cành</a:t>
            </a:r>
            <a:r>
              <a:rPr lang="en-AU" sz="3200" dirty="0" smtClean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đa</a:t>
            </a:r>
            <a:r>
              <a:rPr lang="en-AU" sz="3200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679" y="2598003"/>
            <a:ext cx="8024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err="1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Câu</a:t>
            </a:r>
            <a:r>
              <a:rPr lang="fr-FR" sz="3200" dirty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7: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Chim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smtClean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 </a:t>
            </a:r>
            <a:r>
              <a:rPr lang="fr-FR" sz="3200" dirty="0" err="1" smtClean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ơi</a:t>
            </a:r>
            <a:r>
              <a:rPr lang="fr-FR" sz="3200" dirty="0" smtClean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  là  </a:t>
            </a:r>
            <a:r>
              <a:rPr lang="fr-FR" sz="3200" dirty="0" err="1" smtClean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ới</a:t>
            </a:r>
            <a:r>
              <a:rPr lang="fr-FR" sz="3200" dirty="0" smtClean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  </a:t>
            </a:r>
            <a:r>
              <a:rPr lang="fr-FR" sz="3200" dirty="0" err="1" smtClean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chim</a:t>
            </a:r>
            <a:r>
              <a:rPr lang="fr-FR" sz="3200" dirty="0" smtClean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chim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  <a:endParaRPr lang="en-US" sz="3200" dirty="0">
              <a:solidFill>
                <a:prstClr val="white"/>
              </a:solidFill>
              <a:latin typeface=".VnTime" panose="020B7200000000000000"/>
              <a:ea typeface="Times New Roman" panose="02020603050405020304"/>
              <a:cs typeface="Times New Roman" panose="02020603050405020304"/>
            </a:endParaRPr>
          </a:p>
        </p:txBody>
      </p:sp>
      <p:pic>
        <p:nvPicPr>
          <p:cNvPr id="30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0242" y="5805264"/>
            <a:ext cx="609600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5634" y="1885965"/>
            <a:ext cx="829219" cy="6091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9832" y="1945461"/>
            <a:ext cx="720080" cy="56661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532" y="1937393"/>
            <a:ext cx="383902" cy="50630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922093"/>
            <a:ext cx="390574" cy="53368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482" y="1835991"/>
            <a:ext cx="468999" cy="55615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3993" y="3182778"/>
            <a:ext cx="829219" cy="60916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1670" y="3230624"/>
            <a:ext cx="720080" cy="5666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337" y="3182778"/>
            <a:ext cx="383902" cy="50630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218974"/>
            <a:ext cx="390574" cy="53368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132925"/>
            <a:ext cx="468999" cy="55615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3287" y="3162761"/>
            <a:ext cx="829219" cy="60916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3797" y="3206915"/>
            <a:ext cx="720080" cy="566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</Words>
  <Application>Microsoft Office PowerPoint</Application>
  <PresentationFormat>On-screen Show (4:3)</PresentationFormat>
  <Paragraphs>27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.VnTime</vt:lpstr>
      <vt:lpstr>Arial</vt:lpstr>
      <vt:lpstr>Calibri</vt:lpstr>
      <vt:lpstr>Times New Roman</vt:lpstr>
      <vt:lpstr>Office Theme</vt:lpstr>
      <vt:lpstr>2_Office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96</cp:revision>
  <dcterms:created xsi:type="dcterms:W3CDTF">2021-05-09T14:16:00Z</dcterms:created>
  <dcterms:modified xsi:type="dcterms:W3CDTF">2024-05-20T15:26:47Z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CC42594C9CC24B688D741DA70232954A</vt:lpwstr>
  </property>
  <property fmtid="{D5CDD505-2E9C-101B-9397-08002B2CF9AE}" pid="3" name="KSOProductBuildVer">
    <vt:lpwstr>1033-11.2.0.10265</vt:lpwstr>
  </property>
</Properties>
</file>