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311" r:id="rId3"/>
    <p:sldId id="312" r:id="rId4"/>
    <p:sldId id="298" r:id="rId5"/>
    <p:sldId id="288" r:id="rId6"/>
    <p:sldId id="322" r:id="rId7"/>
    <p:sldId id="323" r:id="rId8"/>
    <p:sldId id="313" r:id="rId9"/>
    <p:sldId id="321" r:id="rId10"/>
    <p:sldId id="314" r:id="rId11"/>
    <p:sldId id="325" r:id="rId12"/>
    <p:sldId id="326" r:id="rId13"/>
    <p:sldId id="327" r:id="rId14"/>
    <p:sldId id="324" r:id="rId15"/>
    <p:sldId id="30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720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AFEE2-5162-48D6-8138-EAEA42C39B50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8A158-2F78-49EE-B69C-AF224BDDC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49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149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Click vào từng hộp quà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39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Click vào ngôi sao tím để trở về slide trò chơi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483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Click vào ngôi sao tím để trở về slide trò chơi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591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Click vào ngôi sao tím để trở về slide trò chơi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187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914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88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1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5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3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65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24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69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12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824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08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62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0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03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48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14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 userDrawn="1"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18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3910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3880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8806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491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8137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9708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2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9633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5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7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4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5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3B5819-BC21-4EA4-A8F8-4B048F9A2705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0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4EAFA77F-D4AF-F8B0-7C02-43F449F06DE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556" y="306605"/>
            <a:ext cx="1416317" cy="141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7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D9CA72A-D498-24E2-143C-399169CBCA59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556" y="306605"/>
            <a:ext cx="1416317" cy="141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5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slide" Target="slide4.xml"/><Relationship Id="rId12" Type="http://schemas.openxmlformats.org/officeDocument/2006/relationships/image" Target="../media/image16.png"/><Relationship Id="rId17" Type="http://schemas.microsoft.com/office/2007/relationships/hdphoto" Target="../media/hdphoto2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11" Type="http://schemas.openxmlformats.org/officeDocument/2006/relationships/slide" Target="slide6.xml"/><Relationship Id="rId5" Type="http://schemas.openxmlformats.org/officeDocument/2006/relationships/image" Target="../media/image13.png"/><Relationship Id="rId15" Type="http://schemas.microsoft.com/office/2007/relationships/hdphoto" Target="../media/hdphoto1.wdp"/><Relationship Id="rId10" Type="http://schemas.openxmlformats.org/officeDocument/2006/relationships/image" Target="../media/image15.png"/><Relationship Id="rId19" Type="http://schemas.openxmlformats.org/officeDocument/2006/relationships/slide" Target="slide7.xml"/><Relationship Id="rId4" Type="http://schemas.openxmlformats.org/officeDocument/2006/relationships/image" Target="../media/image12.gif"/><Relationship Id="rId9" Type="http://schemas.openxmlformats.org/officeDocument/2006/relationships/slide" Target="slide5.xml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gif"/><Relationship Id="rId5" Type="http://schemas.openxmlformats.org/officeDocument/2006/relationships/image" Target="../media/image17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1.gif"/><Relationship Id="rId4" Type="http://schemas.openxmlformats.org/officeDocument/2006/relationships/audio" Target="../media/audio1.wav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6.png"/><Relationship Id="rId10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11" Type="http://schemas.openxmlformats.org/officeDocument/2006/relationships/image" Target="../media/image36.png"/><Relationship Id="rId5" Type="http://schemas.openxmlformats.org/officeDocument/2006/relationships/image" Target="../media/image28.png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  <a:alpha val="39000"/>
              </a:schemeClr>
            </a:gs>
            <a:gs pos="83000">
              <a:schemeClr val="accent6">
                <a:lumMod val="45000"/>
                <a:lumOff val="55000"/>
                <a:alpha val="18000"/>
              </a:schemeClr>
            </a:gs>
            <a:gs pos="100000">
              <a:schemeClr val="accent6">
                <a:lumMod val="30000"/>
                <a:lumOff val="70000"/>
                <a:alpha val="44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7" t="22365" r="9000" b="26701"/>
          <a:stretch/>
        </p:blipFill>
        <p:spPr>
          <a:xfrm>
            <a:off x="500185" y="1131938"/>
            <a:ext cx="11497850" cy="4301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8" r="52525"/>
          <a:stretch/>
        </p:blipFill>
        <p:spPr>
          <a:xfrm>
            <a:off x="0" y="4008582"/>
            <a:ext cx="4775200" cy="28494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5"/>
          <a:stretch/>
        </p:blipFill>
        <p:spPr>
          <a:xfrm>
            <a:off x="0" y="-46943"/>
            <a:ext cx="12192000" cy="2373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06" y="3984846"/>
            <a:ext cx="6342857" cy="35714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AC583D-83B2-FD7D-6547-A1F09C6C35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1764" y="2682029"/>
            <a:ext cx="6858594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6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E81C3B-0608-BE26-42AC-0B15051E0A82}"/>
              </a:ext>
            </a:extLst>
          </p:cNvPr>
          <p:cNvSpPr txBox="1"/>
          <p:nvPr/>
        </p:nvSpPr>
        <p:spPr>
          <a:xfrm>
            <a:off x="1185250" y="308233"/>
            <a:ext cx="7920249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EBBCAD9-5B79-5E63-65F3-D6AC10517A23}"/>
              </a:ext>
            </a:extLst>
          </p:cNvPr>
          <p:cNvSpPr/>
          <p:nvPr/>
        </p:nvSpPr>
        <p:spPr>
          <a:xfrm>
            <a:off x="335883" y="355300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8F35C0-2C92-258D-A961-2B2AE93B7341}"/>
                  </a:ext>
                </a:extLst>
              </p:cNvPr>
              <p:cNvSpPr txBox="1"/>
              <p:nvPr/>
            </p:nvSpPr>
            <p:spPr>
              <a:xfrm>
                <a:off x="336884" y="1455486"/>
                <a:ext cx="10347157" cy="1294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Rút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gọn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đượ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â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 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gi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ả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à:</m:t>
                    </m:r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8F35C0-2C92-258D-A961-2B2AE93B7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84" y="1455486"/>
                <a:ext cx="10347157" cy="1294585"/>
              </a:xfrm>
              <a:prstGeom prst="rect">
                <a:avLst/>
              </a:prstGeom>
              <a:blipFill>
                <a:blip r:embed="rId3"/>
                <a:stretch>
                  <a:fillRect l="-2061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43A72B7-396B-41D0-600B-515C81AFC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9343" y="2954956"/>
            <a:ext cx="1463072" cy="24895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EAD99C-C727-AD3C-F890-87DAD2948506}"/>
                  </a:ext>
                </a:extLst>
              </p:cNvPr>
              <p:cNvSpPr txBox="1"/>
              <p:nvPr/>
            </p:nvSpPr>
            <p:spPr>
              <a:xfrm>
                <a:off x="356136" y="2841523"/>
                <a:ext cx="2030930" cy="1294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EAD99C-C727-AD3C-F890-87DAD2948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36" y="2841523"/>
                <a:ext cx="2030930" cy="1294585"/>
              </a:xfrm>
              <a:prstGeom prst="rect">
                <a:avLst/>
              </a:prstGeom>
              <a:blipFill>
                <a:blip r:embed="rId5"/>
                <a:stretch>
                  <a:fillRect l="-10479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8B2BA3-4DFD-D1D4-9481-5933821F20D8}"/>
                  </a:ext>
                </a:extLst>
              </p:cNvPr>
              <p:cNvSpPr txBox="1"/>
              <p:nvPr/>
            </p:nvSpPr>
            <p:spPr>
              <a:xfrm>
                <a:off x="2569946" y="2918526"/>
                <a:ext cx="2030930" cy="12927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8B2BA3-4DFD-D1D4-9481-5933821F2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946" y="2918526"/>
                <a:ext cx="2030930" cy="1292790"/>
              </a:xfrm>
              <a:prstGeom prst="rect">
                <a:avLst/>
              </a:prstGeom>
              <a:blipFill>
                <a:blip r:embed="rId6"/>
                <a:stretch>
                  <a:fillRect l="-10811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E8DE860-40B2-EA2D-CF6C-44C341426737}"/>
                  </a:ext>
                </a:extLst>
              </p:cNvPr>
              <p:cNvSpPr txBox="1"/>
              <p:nvPr/>
            </p:nvSpPr>
            <p:spPr>
              <a:xfrm>
                <a:off x="4629752" y="2918526"/>
                <a:ext cx="2030930" cy="1294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E8DE860-40B2-EA2D-CF6C-44C341426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752" y="2918526"/>
                <a:ext cx="2030930" cy="1294585"/>
              </a:xfrm>
              <a:prstGeom prst="rect">
                <a:avLst/>
              </a:prstGeom>
              <a:blipFill>
                <a:blip r:embed="rId7"/>
                <a:stretch>
                  <a:fillRect l="-10479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F73347-3B55-D14E-AC44-65195FFC281A}"/>
                  </a:ext>
                </a:extLst>
              </p:cNvPr>
              <p:cNvSpPr txBox="1"/>
              <p:nvPr/>
            </p:nvSpPr>
            <p:spPr>
              <a:xfrm>
                <a:off x="6294923" y="2937777"/>
                <a:ext cx="2030930" cy="1291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F73347-3B55-D14E-AC44-65195FFC2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923" y="2937777"/>
                <a:ext cx="2030930" cy="1291059"/>
              </a:xfrm>
              <a:prstGeom prst="rect">
                <a:avLst/>
              </a:prstGeom>
              <a:blipFill>
                <a:blip r:embed="rId8"/>
                <a:stretch>
                  <a:fillRect l="-10811" b="-8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7EBB73F7-D2BA-259D-5177-4B4395ADA7AE}"/>
              </a:ext>
            </a:extLst>
          </p:cNvPr>
          <p:cNvSpPr/>
          <p:nvPr/>
        </p:nvSpPr>
        <p:spPr>
          <a:xfrm>
            <a:off x="6217920" y="3272589"/>
            <a:ext cx="596766" cy="7892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15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4" grpId="0"/>
      <p:bldP spid="8" grpId="0"/>
      <p:bldP spid="9" grpId="0"/>
      <p:bldP spid="21" grpId="0"/>
      <p:bldP spid="23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E81C3B-0608-BE26-42AC-0B15051E0A82}"/>
              </a:ext>
            </a:extLst>
          </p:cNvPr>
          <p:cNvSpPr txBox="1"/>
          <p:nvPr/>
        </p:nvSpPr>
        <p:spPr>
          <a:xfrm>
            <a:off x="1185250" y="308233"/>
            <a:ext cx="7920249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EBBCAD9-5B79-5E63-65F3-D6AC10517A23}"/>
              </a:ext>
            </a:extLst>
          </p:cNvPr>
          <p:cNvSpPr/>
          <p:nvPr/>
        </p:nvSpPr>
        <p:spPr>
          <a:xfrm>
            <a:off x="335883" y="355300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E12105-EDD1-7202-3405-D5FCB7531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940" y="1186363"/>
            <a:ext cx="3679257" cy="1312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BF05CA-006D-90A6-C647-90BEA3D6D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13092" y="1924702"/>
            <a:ext cx="1343025" cy="2219325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D8FC5957-920C-BA43-8524-C9B987250C4C}"/>
              </a:ext>
            </a:extLst>
          </p:cNvPr>
          <p:cNvSpPr/>
          <p:nvPr/>
        </p:nvSpPr>
        <p:spPr>
          <a:xfrm>
            <a:off x="7777213" y="356135"/>
            <a:ext cx="4148488" cy="1270534"/>
          </a:xfrm>
          <a:prstGeom prst="wedgeRoundRectCallout">
            <a:avLst>
              <a:gd name="adj1" fmla="val -1111"/>
              <a:gd name="adj2" fmla="val 82955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ở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ở </a:t>
            </a:r>
            <a:r>
              <a:rPr lang="en-US" sz="2000" dirty="0" err="1"/>
              <a:t>dưới</a:t>
            </a:r>
            <a:r>
              <a:rPr lang="en-US" sz="2000" dirty="0"/>
              <a:t> chia </a:t>
            </a:r>
            <a:r>
              <a:rPr lang="en-US" sz="2000" dirty="0" err="1"/>
              <a:t>nhẩm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3, chia </a:t>
            </a:r>
            <a:r>
              <a:rPr lang="en-US" sz="2000" dirty="0" err="1"/>
              <a:t>nhẩm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7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endParaRPr lang="en-US" sz="20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FF71BD4-CD04-EDB6-B201-565EAFC98AC0}"/>
              </a:ext>
            </a:extLst>
          </p:cNvPr>
          <p:cNvGrpSpPr/>
          <p:nvPr/>
        </p:nvGrpSpPr>
        <p:grpSpPr>
          <a:xfrm>
            <a:off x="741145" y="3086051"/>
            <a:ext cx="3580453" cy="1364261"/>
            <a:chOff x="240631" y="3028300"/>
            <a:chExt cx="3580453" cy="1364261"/>
          </a:xfrm>
        </p:grpSpPr>
        <p:grpSp>
          <p:nvGrpSpPr>
            <p:cNvPr id="22" name="Group 25">
              <a:extLst>
                <a:ext uri="{FF2B5EF4-FFF2-40B4-BE49-F238E27FC236}">
                  <a16:creationId xmlns:a16="http://schemas.microsoft.com/office/drawing/2014/main" id="{B5CA7108-BD25-BE79-6A09-C254B559F7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963" y="3028300"/>
              <a:ext cx="2975121" cy="1364261"/>
              <a:chOff x="3789" y="1824"/>
              <a:chExt cx="652" cy="905"/>
            </a:xfrm>
          </p:grpSpPr>
          <p:sp>
            <p:nvSpPr>
              <p:cNvPr id="25" name="Text Box 4">
                <a:extLst>
                  <a:ext uri="{FF2B5EF4-FFF2-40B4-BE49-F238E27FC236}">
                    <a16:creationId xmlns:a16="http://schemas.microsoft.com/office/drawing/2014/main" id="{6F88C16E-A1AD-C95E-40A6-0BFF440890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0" y="1824"/>
                <a:ext cx="651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12 x 11 x 13 </a:t>
                </a:r>
              </a:p>
            </p:txBody>
          </p:sp>
          <p:sp>
            <p:nvSpPr>
              <p:cNvPr id="26" name="Text Box 4">
                <a:extLst>
                  <a:ext uri="{FF2B5EF4-FFF2-40B4-BE49-F238E27FC236}">
                    <a16:creationId xmlns:a16="http://schemas.microsoft.com/office/drawing/2014/main" id="{A567EC77-C50A-77FA-7C76-DE4481C9F5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9" y="2300"/>
                <a:ext cx="612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13 x 17 x 11</a:t>
                </a:r>
              </a:p>
            </p:txBody>
          </p:sp>
          <p:sp>
            <p:nvSpPr>
              <p:cNvPr id="27" name="Line 28">
                <a:extLst>
                  <a:ext uri="{FF2B5EF4-FFF2-40B4-BE49-F238E27FC236}">
                    <a16:creationId xmlns:a16="http://schemas.microsoft.com/office/drawing/2014/main" id="{C878B7DB-314E-1A5B-67E6-091DACC110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3" y="2331"/>
                <a:ext cx="581" cy="8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8152B7A-00D0-8152-324F-9EE9EE4D3A4A}"/>
                </a:ext>
              </a:extLst>
            </p:cNvPr>
            <p:cNvSpPr txBox="1"/>
            <p:nvPr/>
          </p:nvSpPr>
          <p:spPr>
            <a:xfrm>
              <a:off x="240631" y="3330341"/>
              <a:ext cx="847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a)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DBDEBAE-29E4-3253-8F82-9F1A7DDD1F28}"/>
              </a:ext>
            </a:extLst>
          </p:cNvPr>
          <p:cNvGrpSpPr/>
          <p:nvPr/>
        </p:nvGrpSpPr>
        <p:grpSpPr>
          <a:xfrm>
            <a:off x="721895" y="5222859"/>
            <a:ext cx="3580453" cy="1364261"/>
            <a:chOff x="240631" y="3028300"/>
            <a:chExt cx="3580453" cy="1364261"/>
          </a:xfrm>
        </p:grpSpPr>
        <p:grpSp>
          <p:nvGrpSpPr>
            <p:cNvPr id="31" name="Group 25">
              <a:extLst>
                <a:ext uri="{FF2B5EF4-FFF2-40B4-BE49-F238E27FC236}">
                  <a16:creationId xmlns:a16="http://schemas.microsoft.com/office/drawing/2014/main" id="{59FADB1F-7B97-385D-C728-CF7160AA23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963" y="3028300"/>
              <a:ext cx="2975121" cy="1364261"/>
              <a:chOff x="3789" y="1824"/>
              <a:chExt cx="652" cy="905"/>
            </a:xfrm>
          </p:grpSpPr>
          <p:sp>
            <p:nvSpPr>
              <p:cNvPr id="33" name="Text Box 4">
                <a:extLst>
                  <a:ext uri="{FF2B5EF4-FFF2-40B4-BE49-F238E27FC236}">
                    <a16:creationId xmlns:a16="http://schemas.microsoft.com/office/drawing/2014/main" id="{93514C3D-49B5-33E5-3050-172E4EE84C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0" y="1824"/>
                <a:ext cx="651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49 x 16 x 31</a:t>
                </a:r>
              </a:p>
            </p:txBody>
          </p:sp>
          <p:sp>
            <p:nvSpPr>
              <p:cNvPr id="34" name="Text Box 4">
                <a:extLst>
                  <a:ext uri="{FF2B5EF4-FFF2-40B4-BE49-F238E27FC236}">
                    <a16:creationId xmlns:a16="http://schemas.microsoft.com/office/drawing/2014/main" id="{6226BABD-3D97-6014-9D33-2F947E4F2F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9" y="2300"/>
                <a:ext cx="612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16 x 49 x 37</a:t>
                </a:r>
                <a:endPara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Line 28">
                <a:extLst>
                  <a:ext uri="{FF2B5EF4-FFF2-40B4-BE49-F238E27FC236}">
                    <a16:creationId xmlns:a16="http://schemas.microsoft.com/office/drawing/2014/main" id="{07E5C418-0950-F8BD-BCE2-A3EB9AC39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3" y="2331"/>
                <a:ext cx="581" cy="8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ECC14FA-63C6-00C8-5FB3-AE2200110225}"/>
                </a:ext>
              </a:extLst>
            </p:cNvPr>
            <p:cNvSpPr txBox="1"/>
            <p:nvPr/>
          </p:nvSpPr>
          <p:spPr>
            <a:xfrm>
              <a:off x="240631" y="3330341"/>
              <a:ext cx="847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b)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39D9329-0CB3-1AE3-9027-18F4C8B0D57F}"/>
              </a:ext>
            </a:extLst>
          </p:cNvPr>
          <p:cNvGrpSpPr/>
          <p:nvPr/>
        </p:nvGrpSpPr>
        <p:grpSpPr>
          <a:xfrm>
            <a:off x="4196615" y="3105301"/>
            <a:ext cx="3387947" cy="1355216"/>
            <a:chOff x="433137" y="3028300"/>
            <a:chExt cx="3387947" cy="1355216"/>
          </a:xfrm>
        </p:grpSpPr>
        <p:grpSp>
          <p:nvGrpSpPr>
            <p:cNvPr id="37" name="Group 25">
              <a:extLst>
                <a:ext uri="{FF2B5EF4-FFF2-40B4-BE49-F238E27FC236}">
                  <a16:creationId xmlns:a16="http://schemas.microsoft.com/office/drawing/2014/main" id="{B6734B02-FCA0-DEA0-CE65-61E94A394D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0526" y="3028300"/>
              <a:ext cx="2970558" cy="1355216"/>
              <a:chOff x="3790" y="1824"/>
              <a:chExt cx="651" cy="899"/>
            </a:xfrm>
          </p:grpSpPr>
          <p:sp>
            <p:nvSpPr>
              <p:cNvPr id="39" name="Text Box 4">
                <a:extLst>
                  <a:ext uri="{FF2B5EF4-FFF2-40B4-BE49-F238E27FC236}">
                    <a16:creationId xmlns:a16="http://schemas.microsoft.com/office/drawing/2014/main" id="{BDB0795C-D9F0-3CF3-B7B8-5BD7C406A5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0" y="1824"/>
                <a:ext cx="651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12</a:t>
                </a:r>
              </a:p>
            </p:txBody>
          </p:sp>
          <p:sp>
            <p:nvSpPr>
              <p:cNvPr id="40" name="Text Box 4">
                <a:extLst>
                  <a:ext uri="{FF2B5EF4-FFF2-40B4-BE49-F238E27FC236}">
                    <a16:creationId xmlns:a16="http://schemas.microsoft.com/office/drawing/2014/main" id="{8A39EF02-3878-2126-49FE-A8E370239D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1" y="2294"/>
                <a:ext cx="612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17</a:t>
                </a:r>
              </a:p>
            </p:txBody>
          </p:sp>
          <p:sp>
            <p:nvSpPr>
              <p:cNvPr id="41" name="Line 28">
                <a:extLst>
                  <a:ext uri="{FF2B5EF4-FFF2-40B4-BE49-F238E27FC236}">
                    <a16:creationId xmlns:a16="http://schemas.microsoft.com/office/drawing/2014/main" id="{5B779DDC-5CE6-1D28-216B-57E085D0C4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4" y="2280"/>
                <a:ext cx="159" cy="8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8B891C4-7F5D-5118-E43C-42D29B902E87}"/>
                </a:ext>
              </a:extLst>
            </p:cNvPr>
            <p:cNvSpPr txBox="1"/>
            <p:nvPr/>
          </p:nvSpPr>
          <p:spPr>
            <a:xfrm>
              <a:off x="433137" y="3368842"/>
              <a:ext cx="847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=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51C66D0-6F97-466A-2533-B4D31AFEBDFE}"/>
              </a:ext>
            </a:extLst>
          </p:cNvPr>
          <p:cNvGrpSpPr/>
          <p:nvPr/>
        </p:nvGrpSpPr>
        <p:grpSpPr>
          <a:xfrm>
            <a:off x="4138864" y="5232484"/>
            <a:ext cx="3387947" cy="1355216"/>
            <a:chOff x="433137" y="3028300"/>
            <a:chExt cx="3387947" cy="1355216"/>
          </a:xfrm>
        </p:grpSpPr>
        <p:grpSp>
          <p:nvGrpSpPr>
            <p:cNvPr id="43" name="Group 25">
              <a:extLst>
                <a:ext uri="{FF2B5EF4-FFF2-40B4-BE49-F238E27FC236}">
                  <a16:creationId xmlns:a16="http://schemas.microsoft.com/office/drawing/2014/main" id="{1D5ABCBC-9BFC-A424-EBB9-45531F783F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0526" y="3028300"/>
              <a:ext cx="2970558" cy="1355216"/>
              <a:chOff x="3790" y="1824"/>
              <a:chExt cx="651" cy="899"/>
            </a:xfrm>
          </p:grpSpPr>
          <p:sp>
            <p:nvSpPr>
              <p:cNvPr id="45" name="Text Box 4">
                <a:extLst>
                  <a:ext uri="{FF2B5EF4-FFF2-40B4-BE49-F238E27FC236}">
                    <a16:creationId xmlns:a16="http://schemas.microsoft.com/office/drawing/2014/main" id="{1F1F4C65-706B-30C4-943E-2C7251383F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0" y="1824"/>
                <a:ext cx="651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31</a:t>
                </a:r>
              </a:p>
            </p:txBody>
          </p:sp>
          <p:sp>
            <p:nvSpPr>
              <p:cNvPr id="46" name="Text Box 4">
                <a:extLst>
                  <a:ext uri="{FF2B5EF4-FFF2-40B4-BE49-F238E27FC236}">
                    <a16:creationId xmlns:a16="http://schemas.microsoft.com/office/drawing/2014/main" id="{5D511675-7038-D029-9ED0-40E5157058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1" y="2294"/>
                <a:ext cx="612" cy="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37</a:t>
                </a:r>
              </a:p>
            </p:txBody>
          </p:sp>
          <p:sp>
            <p:nvSpPr>
              <p:cNvPr id="47" name="Line 28">
                <a:extLst>
                  <a:ext uri="{FF2B5EF4-FFF2-40B4-BE49-F238E27FC236}">
                    <a16:creationId xmlns:a16="http://schemas.microsoft.com/office/drawing/2014/main" id="{942FD5A0-CFCF-D237-417E-FDD1D83320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4" y="2280"/>
                <a:ext cx="159" cy="8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FF1756B-149F-E53C-CA15-E9DEF770147C}"/>
                </a:ext>
              </a:extLst>
            </p:cNvPr>
            <p:cNvSpPr txBox="1"/>
            <p:nvPr/>
          </p:nvSpPr>
          <p:spPr>
            <a:xfrm>
              <a:off x="433137" y="3368842"/>
              <a:ext cx="847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5998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E81C3B-0608-BE26-42AC-0B15051E0A82}"/>
                  </a:ext>
                </a:extLst>
              </p:cNvPr>
              <p:cNvSpPr txBox="1"/>
              <p:nvPr/>
            </p:nvSpPr>
            <p:spPr>
              <a:xfrm>
                <a:off x="1031246" y="298607"/>
                <a:ext cx="11077335" cy="1780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Thỏ mẹ chia một giỏ cà rốt cho các con. Thỏ nâu được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giỏ, thỏ xám được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giỏ, thỏ trắng được 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giỏ. Hỏi hai thỏ con nào được thỏ mẹ chia cho số phần giỏ cà rốt bằng nhau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E81C3B-0608-BE26-42AC-0B15051E0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246" y="298607"/>
                <a:ext cx="11077335" cy="1780616"/>
              </a:xfrm>
              <a:prstGeom prst="rect">
                <a:avLst/>
              </a:prstGeom>
              <a:blipFill>
                <a:blip r:embed="rId2"/>
                <a:stretch>
                  <a:fillRect l="-1101" r="-1156" b="-8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1EBBCAD9-5B79-5E63-65F3-D6AC10517A23}"/>
              </a:ext>
            </a:extLst>
          </p:cNvPr>
          <p:cNvSpPr/>
          <p:nvPr/>
        </p:nvSpPr>
        <p:spPr>
          <a:xfrm>
            <a:off x="153003" y="441927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4</a:t>
            </a:r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110F77E5-0ED9-5F4B-94F7-8C31DE0D3B64}"/>
              </a:ext>
            </a:extLst>
          </p:cNvPr>
          <p:cNvGrpSpPr>
            <a:grpSpLocks/>
          </p:cNvGrpSpPr>
          <p:nvPr/>
        </p:nvGrpSpPr>
        <p:grpSpPr bwMode="auto">
          <a:xfrm>
            <a:off x="2377635" y="2386418"/>
            <a:ext cx="4179541" cy="2388207"/>
            <a:chOff x="877" y="1459"/>
            <a:chExt cx="937" cy="44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Object 39">
                  <a:extLst>
                    <a:ext uri="{FF2B5EF4-FFF2-40B4-BE49-F238E27FC236}">
                      <a16:creationId xmlns:a16="http://schemas.microsoft.com/office/drawing/2014/main" id="{57C29DD3-0B99-5BD6-21A7-F3337CC0B373}"/>
                    </a:ext>
                  </a:extLst>
                </p:cNvPr>
                <p:cNvSpPr txBox="1"/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:5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 :5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" name="Object 39">
                  <a:extLst>
                    <a:ext uri="{FF2B5EF4-FFF2-40B4-BE49-F238E27FC236}">
                      <a16:creationId xmlns:a16="http://schemas.microsoft.com/office/drawing/2014/main" id="{57C29DD3-0B99-5BD6-21A7-F3337CC0B3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Object 40">
                  <a:extLst>
                    <a:ext uri="{FF2B5EF4-FFF2-40B4-BE49-F238E27FC236}">
                      <a16:creationId xmlns:a16="http://schemas.microsoft.com/office/drawing/2014/main" id="{9C22792B-3B41-09C0-5376-CB7298312F93}"/>
                    </a:ext>
                  </a:extLst>
                </p:cNvPr>
                <p:cNvSpPr txBox="1"/>
                <p:nvPr/>
              </p:nvSpPr>
              <p:spPr bwMode="auto">
                <a:xfrm>
                  <a:off x="1558" y="1467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0" name="Object 40">
                  <a:extLst>
                    <a:ext uri="{FF2B5EF4-FFF2-40B4-BE49-F238E27FC236}">
                      <a16:creationId xmlns:a16="http://schemas.microsoft.com/office/drawing/2014/main" id="{9C22792B-3B41-09C0-5376-CB7298312F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58" y="1467"/>
                  <a:ext cx="144" cy="4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Object 41">
                  <a:extLst>
                    <a:ext uri="{FF2B5EF4-FFF2-40B4-BE49-F238E27FC236}">
                      <a16:creationId xmlns:a16="http://schemas.microsoft.com/office/drawing/2014/main" id="{DDADE7AB-7E04-7DF9-37F9-2E2C5E75C819}"/>
                    </a:ext>
                  </a:extLst>
                </p:cNvPr>
                <p:cNvSpPr txBox="1"/>
                <p:nvPr/>
              </p:nvSpPr>
              <p:spPr bwMode="auto">
                <a:xfrm>
                  <a:off x="877" y="1459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1" name="Object 41">
                  <a:extLst>
                    <a:ext uri="{FF2B5EF4-FFF2-40B4-BE49-F238E27FC236}">
                      <a16:creationId xmlns:a16="http://schemas.microsoft.com/office/drawing/2014/main" id="{DDADE7AB-7E04-7DF9-37F9-2E2C5E75C8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77" y="1459"/>
                  <a:ext cx="144" cy="4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 Box 42">
              <a:extLst>
                <a:ext uri="{FF2B5EF4-FFF2-40B4-BE49-F238E27FC236}">
                  <a16:creationId xmlns:a16="http://schemas.microsoft.com/office/drawing/2014/main" id="{EAF5F8A8-73CC-0091-22F6-A48710B0B7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" y="1514"/>
              <a:ext cx="77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=                =       </a:t>
              </a:r>
            </a:p>
          </p:txBody>
        </p:sp>
      </p:grpSp>
      <p:grpSp>
        <p:nvGrpSpPr>
          <p:cNvPr id="13" name="Group 38">
            <a:extLst>
              <a:ext uri="{FF2B5EF4-FFF2-40B4-BE49-F238E27FC236}">
                <a16:creationId xmlns:a16="http://schemas.microsoft.com/office/drawing/2014/main" id="{07AA697E-F407-682F-CEAA-5D858781B20B}"/>
              </a:ext>
            </a:extLst>
          </p:cNvPr>
          <p:cNvGrpSpPr>
            <a:grpSpLocks/>
          </p:cNvGrpSpPr>
          <p:nvPr/>
        </p:nvGrpSpPr>
        <p:grpSpPr bwMode="auto">
          <a:xfrm>
            <a:off x="2148270" y="3808497"/>
            <a:ext cx="4322279" cy="2388207"/>
            <a:chOff x="845" y="1455"/>
            <a:chExt cx="969" cy="44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Object 39">
                  <a:extLst>
                    <a:ext uri="{FF2B5EF4-FFF2-40B4-BE49-F238E27FC236}">
                      <a16:creationId xmlns:a16="http://schemas.microsoft.com/office/drawing/2014/main" id="{346D2232-468D-F6A3-934B-56B423B9B79E}"/>
                    </a:ext>
                  </a:extLst>
                </p:cNvPr>
                <p:cNvSpPr txBox="1"/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:25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100 :25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4" name="Object 39">
                  <a:extLst>
                    <a:ext uri="{FF2B5EF4-FFF2-40B4-BE49-F238E27FC236}">
                      <a16:creationId xmlns:a16="http://schemas.microsoft.com/office/drawing/2014/main" id="{346D2232-468D-F6A3-934B-56B423B9B7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blipFill>
                  <a:blip r:embed="rId6"/>
                  <a:stretch>
                    <a:fillRect r="-3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Object 40">
                  <a:extLst>
                    <a:ext uri="{FF2B5EF4-FFF2-40B4-BE49-F238E27FC236}">
                      <a16:creationId xmlns:a16="http://schemas.microsoft.com/office/drawing/2014/main" id="{33D2FF88-81A9-E85E-3998-67FC6ADB92C3}"/>
                    </a:ext>
                  </a:extLst>
                </p:cNvPr>
                <p:cNvSpPr txBox="1"/>
                <p:nvPr/>
              </p:nvSpPr>
              <p:spPr bwMode="auto">
                <a:xfrm>
                  <a:off x="1610" y="1463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5" name="Object 40">
                  <a:extLst>
                    <a:ext uri="{FF2B5EF4-FFF2-40B4-BE49-F238E27FC236}">
                      <a16:creationId xmlns:a16="http://schemas.microsoft.com/office/drawing/2014/main" id="{33D2FF88-81A9-E85E-3998-67FC6ADB92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10" y="1463"/>
                  <a:ext cx="144" cy="4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Object 41">
                  <a:extLst>
                    <a:ext uri="{FF2B5EF4-FFF2-40B4-BE49-F238E27FC236}">
                      <a16:creationId xmlns:a16="http://schemas.microsoft.com/office/drawing/2014/main" id="{9FDBD280-E320-F055-FD76-6AB9D0E84B26}"/>
                    </a:ext>
                  </a:extLst>
                </p:cNvPr>
                <p:cNvSpPr txBox="1"/>
                <p:nvPr/>
              </p:nvSpPr>
              <p:spPr bwMode="auto">
                <a:xfrm>
                  <a:off x="845" y="1455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6" name="Object 41">
                  <a:extLst>
                    <a:ext uri="{FF2B5EF4-FFF2-40B4-BE49-F238E27FC236}">
                      <a16:creationId xmlns:a16="http://schemas.microsoft.com/office/drawing/2014/main" id="{9FDBD280-E320-F055-FD76-6AB9D0E84B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45" y="1455"/>
                  <a:ext cx="144" cy="432"/>
                </a:xfrm>
                <a:prstGeom prst="rect">
                  <a:avLst/>
                </a:prstGeom>
                <a:blipFill>
                  <a:blip r:embed="rId8"/>
                  <a:stretch>
                    <a:fillRect r="-320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 Box 42">
              <a:extLst>
                <a:ext uri="{FF2B5EF4-FFF2-40B4-BE49-F238E27FC236}">
                  <a16:creationId xmlns:a16="http://schemas.microsoft.com/office/drawing/2014/main" id="{551B0336-D1A1-B16F-C41C-9EAE4097C0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" y="1514"/>
              <a:ext cx="77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=                  =      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D949878-5179-1574-94A0-CB5316CF0989}"/>
              </a:ext>
            </a:extLst>
          </p:cNvPr>
          <p:cNvSpPr/>
          <p:nvPr/>
        </p:nvSpPr>
        <p:spPr>
          <a:xfrm>
            <a:off x="1010653" y="5265019"/>
            <a:ext cx="10347158" cy="1135781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Vậy thỏ xám và thỏ trắng được thỏ mẹ chia cho số phần giỏ cà rốt bằng nhau.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523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422" y="160021"/>
            <a:ext cx="7531331" cy="7531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8" r="52525"/>
          <a:stretch/>
        </p:blipFill>
        <p:spPr>
          <a:xfrm>
            <a:off x="0" y="4008582"/>
            <a:ext cx="4775200" cy="2849418"/>
          </a:xfrm>
          <a:prstGeom prst="rect">
            <a:avLst/>
          </a:prstGeom>
        </p:spPr>
      </p:pic>
      <p:sp>
        <p:nvSpPr>
          <p:cNvPr id="9" name="PA_文本框 33"/>
          <p:cNvSpPr txBox="1"/>
          <p:nvPr>
            <p:custDataLst>
              <p:tags r:id="rId1"/>
            </p:custDataLst>
          </p:nvPr>
        </p:nvSpPr>
        <p:spPr>
          <a:xfrm>
            <a:off x="6394981" y="2533766"/>
            <a:ext cx="4207671" cy="553998"/>
          </a:xfrm>
          <a:custGeom>
            <a:avLst/>
            <a:gdLst>
              <a:gd name="connsiteX0" fmla="*/ 0 w 4207671"/>
              <a:gd name="connsiteY0" fmla="*/ 0 h 1015663"/>
              <a:gd name="connsiteX1" fmla="*/ 559019 w 4207671"/>
              <a:gd name="connsiteY1" fmla="*/ 0 h 1015663"/>
              <a:gd name="connsiteX2" fmla="*/ 1033885 w 4207671"/>
              <a:gd name="connsiteY2" fmla="*/ 0 h 1015663"/>
              <a:gd name="connsiteX3" fmla="*/ 1719134 w 4207671"/>
              <a:gd name="connsiteY3" fmla="*/ 0 h 1015663"/>
              <a:gd name="connsiteX4" fmla="*/ 2404383 w 4207671"/>
              <a:gd name="connsiteY4" fmla="*/ 0 h 1015663"/>
              <a:gd name="connsiteX5" fmla="*/ 3047556 w 4207671"/>
              <a:gd name="connsiteY5" fmla="*/ 0 h 1015663"/>
              <a:gd name="connsiteX6" fmla="*/ 3690729 w 4207671"/>
              <a:gd name="connsiteY6" fmla="*/ 0 h 1015663"/>
              <a:gd name="connsiteX7" fmla="*/ 4207671 w 4207671"/>
              <a:gd name="connsiteY7" fmla="*/ 0 h 1015663"/>
              <a:gd name="connsiteX8" fmla="*/ 4207671 w 4207671"/>
              <a:gd name="connsiteY8" fmla="*/ 487518 h 1015663"/>
              <a:gd name="connsiteX9" fmla="*/ 4207671 w 4207671"/>
              <a:gd name="connsiteY9" fmla="*/ 1015663 h 1015663"/>
              <a:gd name="connsiteX10" fmla="*/ 3690729 w 4207671"/>
              <a:gd name="connsiteY10" fmla="*/ 1015663 h 1015663"/>
              <a:gd name="connsiteX11" fmla="*/ 3005479 w 4207671"/>
              <a:gd name="connsiteY11" fmla="*/ 1015663 h 1015663"/>
              <a:gd name="connsiteX12" fmla="*/ 2362307 w 4207671"/>
              <a:gd name="connsiteY12" fmla="*/ 1015663 h 1015663"/>
              <a:gd name="connsiteX13" fmla="*/ 1803288 w 4207671"/>
              <a:gd name="connsiteY13" fmla="*/ 1015663 h 1015663"/>
              <a:gd name="connsiteX14" fmla="*/ 1244268 w 4207671"/>
              <a:gd name="connsiteY14" fmla="*/ 1015663 h 1015663"/>
              <a:gd name="connsiteX15" fmla="*/ 601096 w 4207671"/>
              <a:gd name="connsiteY15" fmla="*/ 1015663 h 1015663"/>
              <a:gd name="connsiteX16" fmla="*/ 0 w 4207671"/>
              <a:gd name="connsiteY16" fmla="*/ 1015663 h 1015663"/>
              <a:gd name="connsiteX17" fmla="*/ 0 w 4207671"/>
              <a:gd name="connsiteY17" fmla="*/ 528145 h 1015663"/>
              <a:gd name="connsiteX18" fmla="*/ 0 w 4207671"/>
              <a:gd name="connsiteY18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07671" h="1015663" fill="none" extrusionOk="0">
                <a:moveTo>
                  <a:pt x="0" y="0"/>
                </a:moveTo>
                <a:cubicBezTo>
                  <a:pt x="148136" y="-4085"/>
                  <a:pt x="326793" y="-6677"/>
                  <a:pt x="559019" y="0"/>
                </a:cubicBezTo>
                <a:cubicBezTo>
                  <a:pt x="791245" y="6677"/>
                  <a:pt x="913989" y="-18682"/>
                  <a:pt x="1033885" y="0"/>
                </a:cubicBezTo>
                <a:cubicBezTo>
                  <a:pt x="1153781" y="18682"/>
                  <a:pt x="1558426" y="-10478"/>
                  <a:pt x="1719134" y="0"/>
                </a:cubicBezTo>
                <a:cubicBezTo>
                  <a:pt x="1879842" y="10478"/>
                  <a:pt x="2114511" y="20259"/>
                  <a:pt x="2404383" y="0"/>
                </a:cubicBezTo>
                <a:cubicBezTo>
                  <a:pt x="2694255" y="-20259"/>
                  <a:pt x="2825948" y="23469"/>
                  <a:pt x="3047556" y="0"/>
                </a:cubicBezTo>
                <a:cubicBezTo>
                  <a:pt x="3269164" y="-23469"/>
                  <a:pt x="3508966" y="-11026"/>
                  <a:pt x="3690729" y="0"/>
                </a:cubicBezTo>
                <a:cubicBezTo>
                  <a:pt x="3872492" y="11026"/>
                  <a:pt x="4016327" y="-14659"/>
                  <a:pt x="4207671" y="0"/>
                </a:cubicBezTo>
                <a:cubicBezTo>
                  <a:pt x="4219672" y="137673"/>
                  <a:pt x="4207652" y="328971"/>
                  <a:pt x="4207671" y="487518"/>
                </a:cubicBezTo>
                <a:cubicBezTo>
                  <a:pt x="4207690" y="646065"/>
                  <a:pt x="4222492" y="794492"/>
                  <a:pt x="4207671" y="1015663"/>
                </a:cubicBezTo>
                <a:cubicBezTo>
                  <a:pt x="4001150" y="1018510"/>
                  <a:pt x="3944630" y="1023129"/>
                  <a:pt x="3690729" y="1015663"/>
                </a:cubicBezTo>
                <a:cubicBezTo>
                  <a:pt x="3436828" y="1008197"/>
                  <a:pt x="3291187" y="1012466"/>
                  <a:pt x="3005479" y="1015663"/>
                </a:cubicBezTo>
                <a:cubicBezTo>
                  <a:pt x="2719771" y="1018861"/>
                  <a:pt x="2502122" y="998129"/>
                  <a:pt x="2362307" y="1015663"/>
                </a:cubicBezTo>
                <a:cubicBezTo>
                  <a:pt x="2222492" y="1033197"/>
                  <a:pt x="1923816" y="1013867"/>
                  <a:pt x="1803288" y="1015663"/>
                </a:cubicBezTo>
                <a:cubicBezTo>
                  <a:pt x="1682760" y="1017459"/>
                  <a:pt x="1386764" y="1016231"/>
                  <a:pt x="1244268" y="1015663"/>
                </a:cubicBezTo>
                <a:cubicBezTo>
                  <a:pt x="1101772" y="1015095"/>
                  <a:pt x="824534" y="1042899"/>
                  <a:pt x="601096" y="1015663"/>
                </a:cubicBezTo>
                <a:cubicBezTo>
                  <a:pt x="377658" y="988427"/>
                  <a:pt x="131155" y="1031568"/>
                  <a:pt x="0" y="1015663"/>
                </a:cubicBezTo>
                <a:cubicBezTo>
                  <a:pt x="17134" y="799759"/>
                  <a:pt x="-8424" y="650583"/>
                  <a:pt x="0" y="528145"/>
                </a:cubicBezTo>
                <a:cubicBezTo>
                  <a:pt x="8424" y="405707"/>
                  <a:pt x="-23793" y="259420"/>
                  <a:pt x="0" y="0"/>
                </a:cubicBezTo>
                <a:close/>
              </a:path>
              <a:path w="4207671" h="1015663" stroke="0" extrusionOk="0">
                <a:moveTo>
                  <a:pt x="0" y="0"/>
                </a:moveTo>
                <a:cubicBezTo>
                  <a:pt x="177147" y="742"/>
                  <a:pt x="306294" y="19576"/>
                  <a:pt x="559019" y="0"/>
                </a:cubicBezTo>
                <a:cubicBezTo>
                  <a:pt x="811744" y="-19576"/>
                  <a:pt x="1050864" y="-7397"/>
                  <a:pt x="1244268" y="0"/>
                </a:cubicBezTo>
                <a:cubicBezTo>
                  <a:pt x="1437672" y="7397"/>
                  <a:pt x="1616650" y="13421"/>
                  <a:pt x="1887441" y="0"/>
                </a:cubicBezTo>
                <a:cubicBezTo>
                  <a:pt x="2158232" y="-13421"/>
                  <a:pt x="2245125" y="14003"/>
                  <a:pt x="2404383" y="0"/>
                </a:cubicBezTo>
                <a:cubicBezTo>
                  <a:pt x="2563641" y="-14003"/>
                  <a:pt x="2710982" y="-5833"/>
                  <a:pt x="3005479" y="0"/>
                </a:cubicBezTo>
                <a:cubicBezTo>
                  <a:pt x="3299976" y="5833"/>
                  <a:pt x="3292928" y="12707"/>
                  <a:pt x="3564498" y="0"/>
                </a:cubicBezTo>
                <a:cubicBezTo>
                  <a:pt x="3836068" y="-12707"/>
                  <a:pt x="4003232" y="16335"/>
                  <a:pt x="4207671" y="0"/>
                </a:cubicBezTo>
                <a:cubicBezTo>
                  <a:pt x="4221634" y="242005"/>
                  <a:pt x="4218215" y="378713"/>
                  <a:pt x="4207671" y="487518"/>
                </a:cubicBezTo>
                <a:cubicBezTo>
                  <a:pt x="4197127" y="596323"/>
                  <a:pt x="4200538" y="862834"/>
                  <a:pt x="4207671" y="1015663"/>
                </a:cubicBezTo>
                <a:cubicBezTo>
                  <a:pt x="3902257" y="983457"/>
                  <a:pt x="3703711" y="1006261"/>
                  <a:pt x="3522422" y="1015663"/>
                </a:cubicBezTo>
                <a:cubicBezTo>
                  <a:pt x="3341133" y="1025065"/>
                  <a:pt x="3050064" y="1030942"/>
                  <a:pt x="2879249" y="1015663"/>
                </a:cubicBezTo>
                <a:cubicBezTo>
                  <a:pt x="2708434" y="1000384"/>
                  <a:pt x="2494209" y="996147"/>
                  <a:pt x="2278153" y="1015663"/>
                </a:cubicBezTo>
                <a:cubicBezTo>
                  <a:pt x="2062097" y="1035179"/>
                  <a:pt x="1856208" y="999549"/>
                  <a:pt x="1634981" y="1015663"/>
                </a:cubicBezTo>
                <a:cubicBezTo>
                  <a:pt x="1413754" y="1031777"/>
                  <a:pt x="1282106" y="1013459"/>
                  <a:pt x="1160115" y="1015663"/>
                </a:cubicBezTo>
                <a:cubicBezTo>
                  <a:pt x="1038124" y="1017867"/>
                  <a:pt x="718227" y="1009505"/>
                  <a:pt x="601096" y="1015663"/>
                </a:cubicBezTo>
                <a:cubicBezTo>
                  <a:pt x="483965" y="1021821"/>
                  <a:pt x="245259" y="997438"/>
                  <a:pt x="0" y="1015663"/>
                </a:cubicBezTo>
                <a:cubicBezTo>
                  <a:pt x="-22679" y="766885"/>
                  <a:pt x="-13666" y="732759"/>
                  <a:pt x="0" y="497675"/>
                </a:cubicBezTo>
                <a:cubicBezTo>
                  <a:pt x="13666" y="262591"/>
                  <a:pt x="-22121" y="232007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sd="874966754">
                  <a:custGeom>
                    <a:avLst/>
                    <a:gdLst>
                      <a:gd name="connsiteX0" fmla="*/ 0 w 4207671"/>
                      <a:gd name="connsiteY0" fmla="*/ 0 h 553998"/>
                      <a:gd name="connsiteX1" fmla="*/ 643173 w 4207671"/>
                      <a:gd name="connsiteY1" fmla="*/ 0 h 553998"/>
                      <a:gd name="connsiteX2" fmla="*/ 1244268 w 4207671"/>
                      <a:gd name="connsiteY2" fmla="*/ 0 h 553998"/>
                      <a:gd name="connsiteX3" fmla="*/ 1719134 w 4207671"/>
                      <a:gd name="connsiteY3" fmla="*/ 0 h 553998"/>
                      <a:gd name="connsiteX4" fmla="*/ 2194000 w 4207671"/>
                      <a:gd name="connsiteY4" fmla="*/ 0 h 553998"/>
                      <a:gd name="connsiteX5" fmla="*/ 2879249 w 4207671"/>
                      <a:gd name="connsiteY5" fmla="*/ 0 h 553998"/>
                      <a:gd name="connsiteX6" fmla="*/ 3564498 w 4207671"/>
                      <a:gd name="connsiteY6" fmla="*/ 0 h 553998"/>
                      <a:gd name="connsiteX7" fmla="*/ 4207671 w 4207671"/>
                      <a:gd name="connsiteY7" fmla="*/ 0 h 553998"/>
                      <a:gd name="connsiteX8" fmla="*/ 4207671 w 4207671"/>
                      <a:gd name="connsiteY8" fmla="*/ 553998 h 553998"/>
                      <a:gd name="connsiteX9" fmla="*/ 3522422 w 4207671"/>
                      <a:gd name="connsiteY9" fmla="*/ 553998 h 553998"/>
                      <a:gd name="connsiteX10" fmla="*/ 3005479 w 4207671"/>
                      <a:gd name="connsiteY10" fmla="*/ 553998 h 553998"/>
                      <a:gd name="connsiteX11" fmla="*/ 2404383 w 4207671"/>
                      <a:gd name="connsiteY11" fmla="*/ 553998 h 553998"/>
                      <a:gd name="connsiteX12" fmla="*/ 1845364 w 4207671"/>
                      <a:gd name="connsiteY12" fmla="*/ 553998 h 553998"/>
                      <a:gd name="connsiteX13" fmla="*/ 1160115 w 4207671"/>
                      <a:gd name="connsiteY13" fmla="*/ 553998 h 553998"/>
                      <a:gd name="connsiteX14" fmla="*/ 516942 w 4207671"/>
                      <a:gd name="connsiteY14" fmla="*/ 553998 h 553998"/>
                      <a:gd name="connsiteX15" fmla="*/ 0 w 4207671"/>
                      <a:gd name="connsiteY15" fmla="*/ 553998 h 553998"/>
                      <a:gd name="connsiteX16" fmla="*/ 0 w 4207671"/>
                      <a:gd name="connsiteY16" fmla="*/ 0 h 553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207671" h="553998" fill="none" extrusionOk="0">
                        <a:moveTo>
                          <a:pt x="0" y="0"/>
                        </a:moveTo>
                        <a:cubicBezTo>
                          <a:pt x="245574" y="14273"/>
                          <a:pt x="477548" y="26251"/>
                          <a:pt x="643173" y="0"/>
                        </a:cubicBezTo>
                        <a:cubicBezTo>
                          <a:pt x="808798" y="-26251"/>
                          <a:pt x="980407" y="-18254"/>
                          <a:pt x="1244268" y="0"/>
                        </a:cubicBezTo>
                        <a:cubicBezTo>
                          <a:pt x="1508130" y="18254"/>
                          <a:pt x="1566904" y="-19067"/>
                          <a:pt x="1719134" y="0"/>
                        </a:cubicBezTo>
                        <a:cubicBezTo>
                          <a:pt x="1871364" y="19067"/>
                          <a:pt x="2074104" y="-18682"/>
                          <a:pt x="2194000" y="0"/>
                        </a:cubicBezTo>
                        <a:cubicBezTo>
                          <a:pt x="2313896" y="18682"/>
                          <a:pt x="2718541" y="-10478"/>
                          <a:pt x="2879249" y="0"/>
                        </a:cubicBezTo>
                        <a:cubicBezTo>
                          <a:pt x="3039957" y="10478"/>
                          <a:pt x="3274626" y="20259"/>
                          <a:pt x="3564498" y="0"/>
                        </a:cubicBezTo>
                        <a:cubicBezTo>
                          <a:pt x="3854370" y="-20259"/>
                          <a:pt x="3986063" y="23469"/>
                          <a:pt x="4207671" y="0"/>
                        </a:cubicBezTo>
                        <a:cubicBezTo>
                          <a:pt x="4219343" y="274412"/>
                          <a:pt x="4224683" y="299854"/>
                          <a:pt x="4207671" y="553998"/>
                        </a:cubicBezTo>
                        <a:cubicBezTo>
                          <a:pt x="4036424" y="537912"/>
                          <a:pt x="3744576" y="583267"/>
                          <a:pt x="3522422" y="553998"/>
                        </a:cubicBezTo>
                        <a:cubicBezTo>
                          <a:pt x="3300268" y="524729"/>
                          <a:pt x="3166134" y="543038"/>
                          <a:pt x="3005479" y="553998"/>
                        </a:cubicBezTo>
                        <a:cubicBezTo>
                          <a:pt x="2844824" y="564958"/>
                          <a:pt x="2627994" y="545727"/>
                          <a:pt x="2404383" y="553998"/>
                        </a:cubicBezTo>
                        <a:cubicBezTo>
                          <a:pt x="2180772" y="562269"/>
                          <a:pt x="2091626" y="577652"/>
                          <a:pt x="1845364" y="553998"/>
                        </a:cubicBezTo>
                        <a:cubicBezTo>
                          <a:pt x="1599102" y="530344"/>
                          <a:pt x="1440137" y="550655"/>
                          <a:pt x="1160115" y="553998"/>
                        </a:cubicBezTo>
                        <a:cubicBezTo>
                          <a:pt x="880093" y="557341"/>
                          <a:pt x="659499" y="539894"/>
                          <a:pt x="516942" y="553998"/>
                        </a:cubicBezTo>
                        <a:cubicBezTo>
                          <a:pt x="374385" y="568102"/>
                          <a:pt x="129948" y="546875"/>
                          <a:pt x="0" y="553998"/>
                        </a:cubicBezTo>
                        <a:cubicBezTo>
                          <a:pt x="-9085" y="393124"/>
                          <a:pt x="150" y="203471"/>
                          <a:pt x="0" y="0"/>
                        </a:cubicBezTo>
                        <a:close/>
                      </a:path>
                      <a:path w="4207671" h="553998" stroke="0" extrusionOk="0">
                        <a:moveTo>
                          <a:pt x="0" y="0"/>
                        </a:moveTo>
                        <a:cubicBezTo>
                          <a:pt x="177147" y="742"/>
                          <a:pt x="306294" y="19576"/>
                          <a:pt x="559019" y="0"/>
                        </a:cubicBezTo>
                        <a:cubicBezTo>
                          <a:pt x="811744" y="-19576"/>
                          <a:pt x="1050864" y="-7397"/>
                          <a:pt x="1244268" y="0"/>
                        </a:cubicBezTo>
                        <a:cubicBezTo>
                          <a:pt x="1437672" y="7397"/>
                          <a:pt x="1616650" y="13421"/>
                          <a:pt x="1887441" y="0"/>
                        </a:cubicBezTo>
                        <a:cubicBezTo>
                          <a:pt x="2158232" y="-13421"/>
                          <a:pt x="2245125" y="14003"/>
                          <a:pt x="2404383" y="0"/>
                        </a:cubicBezTo>
                        <a:cubicBezTo>
                          <a:pt x="2563641" y="-14003"/>
                          <a:pt x="2710982" y="-5833"/>
                          <a:pt x="3005479" y="0"/>
                        </a:cubicBezTo>
                        <a:cubicBezTo>
                          <a:pt x="3299976" y="5833"/>
                          <a:pt x="3292928" y="12707"/>
                          <a:pt x="3564498" y="0"/>
                        </a:cubicBezTo>
                        <a:cubicBezTo>
                          <a:pt x="3836068" y="-12707"/>
                          <a:pt x="4003232" y="16335"/>
                          <a:pt x="4207671" y="0"/>
                        </a:cubicBezTo>
                        <a:cubicBezTo>
                          <a:pt x="4226427" y="203168"/>
                          <a:pt x="4213484" y="305806"/>
                          <a:pt x="4207671" y="553998"/>
                        </a:cubicBezTo>
                        <a:cubicBezTo>
                          <a:pt x="4001908" y="526171"/>
                          <a:pt x="3894890" y="535625"/>
                          <a:pt x="3648652" y="553998"/>
                        </a:cubicBezTo>
                        <a:cubicBezTo>
                          <a:pt x="3402414" y="572371"/>
                          <a:pt x="3236603" y="574852"/>
                          <a:pt x="3047556" y="553998"/>
                        </a:cubicBezTo>
                        <a:cubicBezTo>
                          <a:pt x="2858509" y="533144"/>
                          <a:pt x="2575198" y="569277"/>
                          <a:pt x="2404383" y="553998"/>
                        </a:cubicBezTo>
                        <a:cubicBezTo>
                          <a:pt x="2233568" y="538719"/>
                          <a:pt x="2013006" y="528017"/>
                          <a:pt x="1803288" y="553998"/>
                        </a:cubicBezTo>
                        <a:cubicBezTo>
                          <a:pt x="1593571" y="579979"/>
                          <a:pt x="1384905" y="539295"/>
                          <a:pt x="1160115" y="553998"/>
                        </a:cubicBezTo>
                        <a:cubicBezTo>
                          <a:pt x="935325" y="568701"/>
                          <a:pt x="807240" y="551794"/>
                          <a:pt x="685249" y="553998"/>
                        </a:cubicBezTo>
                        <a:cubicBezTo>
                          <a:pt x="563258" y="556202"/>
                          <a:pt x="177853" y="543059"/>
                          <a:pt x="0" y="553998"/>
                        </a:cubicBezTo>
                        <a:cubicBezTo>
                          <a:pt x="-22324" y="281999"/>
                          <a:pt x="-17068" y="11420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67A400">
                    <a:lumMod val="75000"/>
                  </a:srgbClr>
                </a:solidFill>
                <a:effectLst>
                  <a:glow rad="254000">
                    <a:srgbClr val="FFFFFF">
                      <a:alpha val="91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DẶN DÒ: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5"/>
          <a:stretch/>
        </p:blipFill>
        <p:spPr>
          <a:xfrm>
            <a:off x="-896816" y="-134866"/>
            <a:ext cx="12192000" cy="2373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06" y="3984846"/>
            <a:ext cx="6342857" cy="3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0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261" y="170724"/>
            <a:ext cx="7531331" cy="75313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A0259A-7A89-4641-845E-444FCB8760C8}"/>
              </a:ext>
            </a:extLst>
          </p:cNvPr>
          <p:cNvSpPr txBox="1"/>
          <p:nvPr/>
        </p:nvSpPr>
        <p:spPr>
          <a:xfrm>
            <a:off x="5399367" y="2250768"/>
            <a:ext cx="6792633" cy="295465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Chúc</a:t>
            </a:r>
            <a:r>
              <a:rPr kumimoji="0" lang="en-US" sz="9600" b="0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em</a:t>
            </a:r>
            <a:r>
              <a:rPr kumimoji="0" lang="en-US" sz="9600" b="0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học</a:t>
            </a:r>
            <a:r>
              <a:rPr kumimoji="0" lang="en-US" sz="9600" b="0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Rockwell" panose="02040603050506020204" pitchFamily="18" charset="0"/>
                <a:ea typeface="微软雅黑"/>
                <a:cs typeface="Times New Roman" panose="02020603050405020304" pitchFamily="18" charset="0"/>
              </a:rPr>
              <a:t>tốt</a:t>
            </a:r>
            <a:endParaRPr kumimoji="0" lang="en-US" sz="9600" b="0" i="0" u="none" strike="noStrike" kern="1200" cap="none" spc="0" normalizeH="0" baseline="0" noProof="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UTM Rockwell" panose="020406030505060202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53017" y="288402"/>
            <a:ext cx="1355871" cy="1146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5269">
            <a:off x="10929582" y="1915460"/>
            <a:ext cx="932769" cy="6706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346" y="5205423"/>
            <a:ext cx="1054699" cy="15911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255" y="3546275"/>
            <a:ext cx="881227" cy="9749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553">
            <a:off x="4963918" y="3422625"/>
            <a:ext cx="1501672" cy="8806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320" y="989376"/>
            <a:ext cx="1161143" cy="9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6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5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1024" cy="5657850"/>
          </a:xfrm>
          <a:prstGeom prst="rect">
            <a:avLst/>
          </a:prstGeom>
        </p:spPr>
      </p:pic>
      <p:pic>
        <p:nvPicPr>
          <p:cNvPr id="10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346" y="230544"/>
            <a:ext cx="7531331" cy="7531331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024825-66F6-43F2-B2C7-767C218714FB}"/>
              </a:ext>
            </a:extLst>
          </p:cNvPr>
          <p:cNvSpPr txBox="1"/>
          <p:nvPr/>
        </p:nvSpPr>
        <p:spPr>
          <a:xfrm>
            <a:off x="11266714" y="75064"/>
            <a:ext cx="89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7A400">
                    <a:lumMod val="20000"/>
                    <a:lumOff val="80000"/>
                  </a:srgbClr>
                </a:solidFill>
                <a:effectLst/>
                <a:uLnTx/>
                <a:uFillTx/>
                <a:latin typeface="UTM Netmuc KT" panose="02040603050506020204" pitchFamily="18" charset="0"/>
                <a:ea typeface="微软雅黑"/>
                <a:cs typeface="+mn-cs"/>
              </a:rPr>
              <a:t>KTUTS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70394F-04C7-EBC0-3F56-68FD9C6793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2631" y="1124948"/>
            <a:ext cx="5182049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5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text, bottle cap&#10;&#10;Description automatically generated">
            <a:extLst>
              <a:ext uri="{FF2B5EF4-FFF2-40B4-BE49-F238E27FC236}">
                <a16:creationId xmlns:a16="http://schemas.microsoft.com/office/drawing/2014/main" id="{CA1C6DD7-09E6-47F6-ADD9-CB9241970B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10" y="2517983"/>
            <a:ext cx="1727978" cy="17279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A2B8A4A-7AD8-44D7-8AB3-B0DD10DBC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73" y="5036370"/>
            <a:ext cx="1536722" cy="1536722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4BDA0AF3-F665-4C16-A9B7-F4CB56F00A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943" y="2897835"/>
            <a:ext cx="1580826" cy="1580826"/>
          </a:xfrm>
          <a:prstGeom prst="rect">
            <a:avLst/>
          </a:prstGeom>
        </p:spPr>
      </p:pic>
      <p:pic>
        <p:nvPicPr>
          <p:cNvPr id="10" name="图片 5">
            <a:extLst>
              <a:ext uri="{FF2B5EF4-FFF2-40B4-BE49-F238E27FC236}">
                <a16:creationId xmlns:a16="http://schemas.microsoft.com/office/drawing/2014/main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 bwMode="auto">
          <a:xfrm>
            <a:off x="3116737" y="41685"/>
            <a:ext cx="6435969" cy="173461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7030A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" name="Picture 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21" y="2280249"/>
            <a:ext cx="3705515" cy="2470343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063" y="3515420"/>
            <a:ext cx="3849510" cy="3849510"/>
          </a:xfrm>
          <a:prstGeom prst="rect">
            <a:avLst/>
          </a:prstGeom>
        </p:spPr>
      </p:pic>
      <p:pic>
        <p:nvPicPr>
          <p:cNvPr id="4" name="Picture 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992835"/>
            <a:ext cx="3810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5" y="4751462"/>
            <a:ext cx="2367248" cy="2106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305" b="98582" l="0" r="98582">
                        <a14:foregroundMark x1="36348" y1="43794" x2="36525" y2="49645"/>
                        <a14:foregroundMark x1="45922" y1="56383" x2="47695" y2="59574"/>
                        <a14:foregroundMark x1="79078" y1="41135" x2="78014" y2="43794"/>
                        <a14:foregroundMark x1="45035" y1="69326" x2="70390" y2="71277"/>
                        <a14:foregroundMark x1="64007" y1="42730" x2="71986" y2="48936"/>
                        <a14:foregroundMark x1="51596" y1="47163" x2="49468" y2="50887"/>
                        <a14:foregroundMark x1="39184" y1="57624" x2="34220" y2="62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396"/>
            <a:ext cx="3116737" cy="3116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10" b="89894" l="5674" r="89894">
                        <a14:foregroundMark x1="35461" y1="61702" x2="36170" y2="63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1224" y="-488416"/>
            <a:ext cx="2740468" cy="23891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3F48BC-9157-3767-9B59-66484D765DF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83433" y="498130"/>
            <a:ext cx="5523455" cy="1633870"/>
          </a:xfrm>
          <a:prstGeom prst="rect">
            <a:avLst/>
          </a:prstGeom>
        </p:spPr>
      </p:pic>
      <p:sp>
        <p:nvSpPr>
          <p:cNvPr id="12" name="Rectangle: Rounded Corners 11">
            <a:hlinkClick r:id="rId19" action="ppaction://hlinksldjump"/>
            <a:extLst>
              <a:ext uri="{FF2B5EF4-FFF2-40B4-BE49-F238E27FC236}">
                <a16:creationId xmlns:a16="http://schemas.microsoft.com/office/drawing/2014/main" id="{B9C90F8B-138B-3B83-A90E-43E12980C166}"/>
              </a:ext>
            </a:extLst>
          </p:cNvPr>
          <p:cNvSpPr/>
          <p:nvPr/>
        </p:nvSpPr>
        <p:spPr>
          <a:xfrm>
            <a:off x="9596284" y="6076335"/>
            <a:ext cx="1995948" cy="5309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3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2804426" y="505021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	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Rút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gọn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phân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7527291" y="822913"/>
            <a:ext cx="1497050" cy="1199141"/>
            <a:chOff x="11096623" y="-1267954"/>
            <a:chExt cx="885607" cy="1199141"/>
          </a:xfrm>
        </p:grpSpPr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222259" y="2546561"/>
            <a:ext cx="1464310" cy="1199141"/>
            <a:chOff x="11096623" y="-1267954"/>
            <a:chExt cx="885607" cy="1199141"/>
          </a:xfrm>
        </p:grpSpPr>
        <p:sp>
          <p:nvSpPr>
            <p:cNvPr id="59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198793" y="2534257"/>
            <a:ext cx="1464310" cy="1199141"/>
            <a:chOff x="11096623" y="-1267954"/>
            <a:chExt cx="885607" cy="1199141"/>
          </a:xfrm>
        </p:grpSpPr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 : 3</a:t>
              </a:r>
            </a:p>
          </p:txBody>
        </p: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15 : 3 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4826092" y="2805195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6379417" y="2791169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806906" y="2521953"/>
            <a:ext cx="713692" cy="1188571"/>
            <a:chOff x="1336178" y="3754210"/>
            <a:chExt cx="719469" cy="1188571"/>
          </a:xfrm>
        </p:grpSpPr>
        <p:sp>
          <p:nvSpPr>
            <p:cNvPr id="69" name="Text Box 32"/>
            <p:cNvSpPr txBox="1">
              <a:spLocks noChangeArrowheads="1"/>
            </p:cNvSpPr>
            <p:nvPr/>
          </p:nvSpPr>
          <p:spPr bwMode="auto">
            <a:xfrm>
              <a:off x="133617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143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2512123" y="2661367"/>
            <a:ext cx="173962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Ta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có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4" name="Text Box 119"/>
          <p:cNvSpPr txBox="1">
            <a:spLocks noChangeArrowheads="1"/>
          </p:cNvSpPr>
          <p:nvPr/>
        </p:nvSpPr>
        <p:spPr bwMode="auto">
          <a:xfrm>
            <a:off x="2714733" y="4140478"/>
            <a:ext cx="2047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Vậy</a:t>
            </a:r>
            <a:endParaRPr kumimoji="0" lang="vi-VN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79" name="Text Box 32"/>
          <p:cNvSpPr txBox="1">
            <a:spLocks noChangeArrowheads="1"/>
          </p:cNvSpPr>
          <p:nvPr/>
        </p:nvSpPr>
        <p:spPr bwMode="auto">
          <a:xfrm>
            <a:off x="4696876" y="4212649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5243996" y="3943433"/>
            <a:ext cx="1138873" cy="1188571"/>
            <a:chOff x="1456788" y="3754210"/>
            <a:chExt cx="651717" cy="1188571"/>
          </a:xfrm>
        </p:grpSpPr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82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4057327" y="3947573"/>
            <a:ext cx="1497050" cy="1199141"/>
            <a:chOff x="11096623" y="-1267954"/>
            <a:chExt cx="885607" cy="1199141"/>
          </a:xfrm>
        </p:grpSpPr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Picture 8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403" y="4808838"/>
            <a:ext cx="2367248" cy="2106538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65D7B31-7A20-4CA4-85C2-6F6238E08D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29" y="150869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6" grpId="0"/>
      <p:bldP spid="67" grpId="0"/>
      <p:bldP spid="73" grpId="0"/>
      <p:bldP spid="74" grpId="0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1226635" y="439062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	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Rút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gọn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phân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878578" y="789561"/>
            <a:ext cx="1497050" cy="1199141"/>
            <a:chOff x="11096623" y="-1267954"/>
            <a:chExt cx="885607" cy="1199141"/>
          </a:xfrm>
        </p:grpSpPr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3060031" y="2435465"/>
            <a:ext cx="1464310" cy="1199141"/>
            <a:chOff x="11096623" y="-1267954"/>
            <a:chExt cx="885607" cy="1199141"/>
          </a:xfrm>
        </p:grpSpPr>
        <p:sp>
          <p:nvSpPr>
            <p:cNvPr id="59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4036565" y="2423161"/>
            <a:ext cx="1722446" cy="1200329"/>
            <a:chOff x="11096623" y="-1267954"/>
            <a:chExt cx="885607" cy="1200329"/>
          </a:xfrm>
        </p:grpSpPr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 : 10</a:t>
              </a:r>
            </a:p>
          </p:txBody>
        </p: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25 : 5 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3663864" y="2694099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5402017" y="2683671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809647" y="2408641"/>
            <a:ext cx="864986" cy="1190787"/>
            <a:chOff x="1451417" y="3751994"/>
            <a:chExt cx="604230" cy="1190787"/>
          </a:xfrm>
        </p:grpSpPr>
        <p:sp>
          <p:nvSpPr>
            <p:cNvPr id="69" name="Text Box 32"/>
            <p:cNvSpPr txBox="1">
              <a:spLocks noChangeArrowheads="1"/>
            </p:cNvSpPr>
            <p:nvPr/>
          </p:nvSpPr>
          <p:spPr bwMode="auto">
            <a:xfrm>
              <a:off x="1451417" y="3751994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</a:t>
              </a:r>
              <a:endPara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143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1349895" y="2550271"/>
            <a:ext cx="17396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Ta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có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4" name="Text Box 119"/>
          <p:cNvSpPr txBox="1">
            <a:spLocks noChangeArrowheads="1"/>
          </p:cNvSpPr>
          <p:nvPr/>
        </p:nvSpPr>
        <p:spPr bwMode="auto">
          <a:xfrm>
            <a:off x="1552505" y="4029382"/>
            <a:ext cx="2047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Arial" panose="020B0604020202020204" pitchFamily="34" charset="0"/>
              </a:rPr>
              <a:t>Vậy</a:t>
            </a:r>
            <a:endParaRPr kumimoji="0" lang="vi-VN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79" name="Text Box 32"/>
          <p:cNvSpPr txBox="1">
            <a:spLocks noChangeArrowheads="1"/>
          </p:cNvSpPr>
          <p:nvPr/>
        </p:nvSpPr>
        <p:spPr bwMode="auto">
          <a:xfrm>
            <a:off x="3534648" y="4101553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4081768" y="3832337"/>
            <a:ext cx="1138873" cy="1188571"/>
            <a:chOff x="1456788" y="3754210"/>
            <a:chExt cx="651717" cy="1188571"/>
          </a:xfrm>
        </p:grpSpPr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82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2895099" y="3836477"/>
            <a:ext cx="1497050" cy="1199141"/>
            <a:chOff x="11096623" y="-1267954"/>
            <a:chExt cx="885607" cy="1199141"/>
          </a:xfrm>
        </p:grpSpPr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739" y="4237681"/>
            <a:ext cx="2432515" cy="2658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80" y="3853599"/>
            <a:ext cx="2414225" cy="3042168"/>
          </a:xfrm>
          <a:prstGeom prst="rect">
            <a:avLst/>
          </a:prstGeom>
        </p:spPr>
      </p:pic>
      <p:pic>
        <p:nvPicPr>
          <p:cNvPr id="35" name="Picture 3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1975">
            <a:off x="8516739" y="222871"/>
            <a:ext cx="2367248" cy="2106538"/>
          </a:xfrm>
          <a:prstGeom prst="rect">
            <a:avLst/>
          </a:prstGeom>
        </p:spPr>
      </p:pic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E5BA5174-A34D-46BA-BA1B-7474F55995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800" y="159987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9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2978426" y="448553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Phân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tối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giản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phân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825525" y="1425346"/>
            <a:ext cx="4842898" cy="3084993"/>
            <a:chOff x="-127837" y="2161247"/>
            <a:chExt cx="4842898" cy="2211308"/>
          </a:xfrm>
        </p:grpSpPr>
        <p:sp>
          <p:nvSpPr>
            <p:cNvPr id="48" name="Rounded Rectangle 47"/>
            <p:cNvSpPr/>
            <p:nvPr/>
          </p:nvSpPr>
          <p:spPr>
            <a:xfrm>
              <a:off x="314960" y="2946143"/>
              <a:ext cx="4400101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7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E297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65" t="27046" r="80141" b="55872"/>
            <a:stretch/>
          </p:blipFill>
          <p:spPr>
            <a:xfrm>
              <a:off x="-127837" y="2161247"/>
              <a:ext cx="1366263" cy="2211308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0" y="3332316"/>
            <a:ext cx="4533357" cy="3525684"/>
            <a:chOff x="-143720" y="3436459"/>
            <a:chExt cx="4533357" cy="2088914"/>
          </a:xfrm>
        </p:grpSpPr>
        <p:sp>
          <p:nvSpPr>
            <p:cNvPr id="51" name="Rounded Rectangle 50"/>
            <p:cNvSpPr/>
            <p:nvPr/>
          </p:nvSpPr>
          <p:spPr>
            <a:xfrm>
              <a:off x="314960" y="4044036"/>
              <a:ext cx="4074677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688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E297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2" t="29074" r="66653" b="55973"/>
            <a:stretch/>
          </p:blipFill>
          <p:spPr>
            <a:xfrm>
              <a:off x="-143720" y="3436459"/>
              <a:ext cx="1704648" cy="2088914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6697198" y="3658859"/>
            <a:ext cx="4968992" cy="2859806"/>
            <a:chOff x="-359456" y="4699685"/>
            <a:chExt cx="5674471" cy="1826423"/>
          </a:xfrm>
        </p:grpSpPr>
        <p:sp>
          <p:nvSpPr>
            <p:cNvPr id="75" name="Rounded Rectangle 74"/>
            <p:cNvSpPr/>
            <p:nvPr/>
          </p:nvSpPr>
          <p:spPr>
            <a:xfrm>
              <a:off x="314960" y="5141929"/>
              <a:ext cx="5000055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8715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E297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27" t="30526" r="54744" b="57078"/>
            <a:stretch/>
          </p:blipFill>
          <p:spPr>
            <a:xfrm>
              <a:off x="-359456" y="4699685"/>
              <a:ext cx="2307565" cy="1826423"/>
            </a:xfrm>
            <a:prstGeom prst="rect">
              <a:avLst/>
            </a:prstGeom>
          </p:spPr>
        </p:pic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1A4CC8BF-5997-49BA-851E-7717BB548E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938" y="2716381"/>
            <a:ext cx="728696" cy="723838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AA4AD309-6112-4E25-9E63-97E675F671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896" y="4673468"/>
            <a:ext cx="728696" cy="72383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36A68286-B378-40AA-AA68-8039D10FF8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90" y="4457892"/>
            <a:ext cx="728696" cy="72383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8716" y="2068791"/>
            <a:ext cx="4646422" cy="2276660"/>
            <a:chOff x="400393" y="6898556"/>
            <a:chExt cx="4646422" cy="2276660"/>
          </a:xfrm>
        </p:grpSpPr>
        <p:grpSp>
          <p:nvGrpSpPr>
            <p:cNvPr id="44" name="Group 43"/>
            <p:cNvGrpSpPr/>
            <p:nvPr/>
          </p:nvGrpSpPr>
          <p:grpSpPr>
            <a:xfrm>
              <a:off x="400393" y="6898556"/>
              <a:ext cx="4646422" cy="2276660"/>
              <a:chOff x="2316149" y="1465793"/>
              <a:chExt cx="4646422" cy="1668973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2763520" y="1757680"/>
                <a:ext cx="4199051" cy="873760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2D9D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1E297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910" t="30408" r="89303" b="56853"/>
              <a:stretch/>
            </p:blipFill>
            <p:spPr>
              <a:xfrm>
                <a:off x="2316149" y="1465793"/>
                <a:ext cx="1792154" cy="1668973"/>
              </a:xfrm>
              <a:prstGeom prst="rect">
                <a:avLst/>
              </a:prstGeom>
            </p:spPr>
          </p:pic>
        </p:grpSp>
        <p:grpSp>
          <p:nvGrpSpPr>
            <p:cNvPr id="90" name="Group 89"/>
            <p:cNvGrpSpPr/>
            <p:nvPr/>
          </p:nvGrpSpPr>
          <p:grpSpPr>
            <a:xfrm>
              <a:off x="2654673" y="7222981"/>
              <a:ext cx="933889" cy="1190791"/>
              <a:chOff x="1451417" y="3751994"/>
              <a:chExt cx="652362" cy="1190791"/>
            </a:xfrm>
          </p:grpSpPr>
          <p:sp>
            <p:nvSpPr>
              <p:cNvPr id="91" name="Text Box 32"/>
              <p:cNvSpPr txBox="1">
                <a:spLocks noChangeArrowheads="1"/>
              </p:cNvSpPr>
              <p:nvPr/>
            </p:nvSpPr>
            <p:spPr bwMode="auto">
              <a:xfrm>
                <a:off x="1451417" y="375199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 2</a:t>
                </a:r>
              </a:p>
            </p:txBody>
          </p:sp>
          <p:sp>
            <p:nvSpPr>
              <p:cNvPr id="92" name="Text Box 32"/>
              <p:cNvSpPr txBox="1">
                <a:spLocks noChangeArrowheads="1"/>
              </p:cNvSpPr>
              <p:nvPr/>
            </p:nvSpPr>
            <p:spPr bwMode="auto">
              <a:xfrm>
                <a:off x="1499568" y="429645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>
                <a:off x="1499568" y="4360618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4F918DE6-CB51-47FB-BDAD-1D67F2C8AD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31" y="2588991"/>
            <a:ext cx="1154344" cy="861550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9274941" y="2485346"/>
            <a:ext cx="1497050" cy="1199141"/>
            <a:chOff x="11096623" y="-1267954"/>
            <a:chExt cx="885607" cy="1199141"/>
          </a:xfrm>
        </p:grpSpPr>
        <p:sp>
          <p:nvSpPr>
            <p:cNvPr id="96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97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2196038" y="4441102"/>
            <a:ext cx="1138873" cy="1188571"/>
            <a:chOff x="1456788" y="3754210"/>
            <a:chExt cx="651717" cy="1188571"/>
          </a:xfrm>
        </p:grpSpPr>
        <p:sp>
          <p:nvSpPr>
            <p:cNvPr id="100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12</a:t>
              </a:r>
            </a:p>
          </p:txBody>
        </p:sp>
        <p:sp>
          <p:nvSpPr>
            <p:cNvPr id="101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9400584" y="4493148"/>
            <a:ext cx="1489228" cy="1188570"/>
            <a:chOff x="11101250" y="-1267954"/>
            <a:chExt cx="880980" cy="1188570"/>
          </a:xfrm>
        </p:grpSpPr>
        <p:sp>
          <p:nvSpPr>
            <p:cNvPr id="108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09" name="Text Box 32"/>
            <p:cNvSpPr txBox="1">
              <a:spLocks noChangeArrowheads="1"/>
            </p:cNvSpPr>
            <p:nvPr/>
          </p:nvSpPr>
          <p:spPr bwMode="auto">
            <a:xfrm>
              <a:off x="11161643" y="-725715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1" name="Picture 1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30" y="3003755"/>
            <a:ext cx="2367248" cy="2106538"/>
          </a:xfrm>
          <a:prstGeom prst="rect">
            <a:avLst/>
          </a:prstGeom>
        </p:spPr>
      </p:pic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B94CDB36-2940-40D0-A9AF-BD70908383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85" y="-206390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0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8" r="52525"/>
          <a:stretch/>
        </p:blipFill>
        <p:spPr>
          <a:xfrm>
            <a:off x="-19770" y="4008582"/>
            <a:ext cx="4775200" cy="2849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5"/>
          <a:stretch/>
        </p:blipFill>
        <p:spPr>
          <a:xfrm>
            <a:off x="0" y="-46943"/>
            <a:ext cx="12192000" cy="23737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07" y="3918058"/>
            <a:ext cx="6342857" cy="3571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412988" y="361974"/>
            <a:ext cx="1355871" cy="1146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475" y="819929"/>
            <a:ext cx="932769" cy="6706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142" y="5277221"/>
            <a:ext cx="1054699" cy="15911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28" y="3139608"/>
            <a:ext cx="1146147" cy="12680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197">
            <a:off x="77365" y="2752127"/>
            <a:ext cx="1916423" cy="11239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848" y="5274500"/>
            <a:ext cx="1774090" cy="14997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E08090-3F30-0D90-4157-A0BA741FD3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55105" y="390733"/>
            <a:ext cx="6803726" cy="11217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8118D8-0908-2506-55E1-237CD28914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5874" y="1689453"/>
            <a:ext cx="12034547" cy="2810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175C82-5D8F-35A2-EB82-D1C82443CFB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79431" y="4302642"/>
            <a:ext cx="2383743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1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1024" cy="5657850"/>
          </a:xfrm>
          <a:prstGeom prst="rect">
            <a:avLst/>
          </a:prstGeom>
        </p:spPr>
      </p:pic>
      <p:pic>
        <p:nvPicPr>
          <p:cNvPr id="10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422" y="160021"/>
            <a:ext cx="7531331" cy="7531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53017" y="288402"/>
            <a:ext cx="1355871" cy="114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8200">
            <a:off x="10280102" y="1020362"/>
            <a:ext cx="932769" cy="670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37" y="5266806"/>
            <a:ext cx="1054699" cy="1591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877" y="3017144"/>
            <a:ext cx="1146147" cy="1268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553">
            <a:off x="5433938" y="3448263"/>
            <a:ext cx="1501672" cy="880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751" y="525400"/>
            <a:ext cx="1774090" cy="1499746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E8331B-BB2E-606C-B8A8-3DE74980A3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41784" y="2109219"/>
            <a:ext cx="5182049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6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E81C3B-0608-BE26-42AC-0B15051E0A82}"/>
              </a:ext>
            </a:extLst>
          </p:cNvPr>
          <p:cNvSpPr txBox="1"/>
          <p:nvPr/>
        </p:nvSpPr>
        <p:spPr>
          <a:xfrm>
            <a:off x="1185250" y="308233"/>
            <a:ext cx="1750455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EBBCAD9-5B79-5E63-65F3-D6AC10517A23}"/>
              </a:ext>
            </a:extLst>
          </p:cNvPr>
          <p:cNvSpPr/>
          <p:nvPr/>
        </p:nvSpPr>
        <p:spPr>
          <a:xfrm>
            <a:off x="335883" y="355300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32F3719-5602-6643-A701-D4B0AD2CA83B}"/>
              </a:ext>
            </a:extLst>
          </p:cNvPr>
          <p:cNvGrpSpPr/>
          <p:nvPr/>
        </p:nvGrpSpPr>
        <p:grpSpPr>
          <a:xfrm>
            <a:off x="3619294" y="316988"/>
            <a:ext cx="4206304" cy="2388207"/>
            <a:chOff x="3619294" y="316988"/>
            <a:chExt cx="4206304" cy="2388207"/>
          </a:xfrm>
        </p:grpSpPr>
        <p:grpSp>
          <p:nvGrpSpPr>
            <p:cNvPr id="10" name="Group 38">
              <a:extLst>
                <a:ext uri="{FF2B5EF4-FFF2-40B4-BE49-F238E27FC236}">
                  <a16:creationId xmlns:a16="http://schemas.microsoft.com/office/drawing/2014/main" id="{BF3C1C66-443B-CB23-0FFE-F861AE1F8E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9294" y="316988"/>
              <a:ext cx="4206304" cy="2388207"/>
              <a:chOff x="877" y="1459"/>
              <a:chExt cx="943" cy="440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" name="Object 39">
                    <a:extLst>
                      <a:ext uri="{FF2B5EF4-FFF2-40B4-BE49-F238E27FC236}">
                        <a16:creationId xmlns:a16="http://schemas.microsoft.com/office/drawing/2014/main" id="{DEC80C26-5BD8-5605-2E58-2D2B23C3D1A8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124" y="1463"/>
                    <a:ext cx="288" cy="4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/>
                          </m:f>
                        </m:oMath>
                      </m:oMathPara>
                    </a14:m>
                    <a:endParaRPr lang="en-US" sz="4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1" name="Object 39">
                    <a:extLst>
                      <a:ext uri="{FF2B5EF4-FFF2-40B4-BE49-F238E27FC236}">
                        <a16:creationId xmlns:a16="http://schemas.microsoft.com/office/drawing/2014/main" id="{DEC80C26-5BD8-5605-2E58-2D2B23C3D1A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124" y="1463"/>
                    <a:ext cx="288" cy="4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Object 40">
                    <a:extLst>
                      <a:ext uri="{FF2B5EF4-FFF2-40B4-BE49-F238E27FC236}">
                        <a16:creationId xmlns:a16="http://schemas.microsoft.com/office/drawing/2014/main" id="{17D05B37-682F-CEE3-2FF7-B7E9B495D05F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368" y="1467"/>
                    <a:ext cx="144" cy="4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/>
                            <m:den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oMath>
                      </m:oMathPara>
                    </a14:m>
                    <a:endParaRPr lang="en-US" sz="4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2" name="Object 40">
                    <a:extLst>
                      <a:ext uri="{FF2B5EF4-FFF2-40B4-BE49-F238E27FC236}">
                        <a16:creationId xmlns:a16="http://schemas.microsoft.com/office/drawing/2014/main" id="{17D05B37-682F-CEE3-2FF7-B7E9B495D05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368" y="1467"/>
                    <a:ext cx="144" cy="4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" name="Object 41">
                    <a:extLst>
                      <a:ext uri="{FF2B5EF4-FFF2-40B4-BE49-F238E27FC236}">
                        <a16:creationId xmlns:a16="http://schemas.microsoft.com/office/drawing/2014/main" id="{0EF59854-ABCA-F182-076F-294F4A9193BB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877" y="1459"/>
                    <a:ext cx="144" cy="4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oMath>
                      </m:oMathPara>
                    </a14:m>
                    <a:endParaRPr lang="en-US" sz="4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3" name="Object 41">
                    <a:extLst>
                      <a:ext uri="{FF2B5EF4-FFF2-40B4-BE49-F238E27FC236}">
                        <a16:creationId xmlns:a16="http://schemas.microsoft.com/office/drawing/2014/main" id="{0EF59854-ABCA-F182-076F-294F4A9193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877" y="1459"/>
                    <a:ext cx="144" cy="4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11429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Text Box 42">
                <a:extLst>
                  <a:ext uri="{FF2B5EF4-FFF2-40B4-BE49-F238E27FC236}">
                    <a16:creationId xmlns:a16="http://schemas.microsoft.com/office/drawing/2014/main" id="{15A88198-F7EE-FF50-BFA9-C4B92F32B4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7" y="1525"/>
                <a:ext cx="773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=     =       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C2AB05E-D6CD-35F1-924A-D3ECC59C0F13}"/>
                </a:ext>
              </a:extLst>
            </p:cNvPr>
            <p:cNvSpPr/>
            <p:nvPr/>
          </p:nvSpPr>
          <p:spPr>
            <a:xfrm>
              <a:off x="4803007" y="1212782"/>
              <a:ext cx="558265" cy="500514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5726307-DCC9-167B-BD49-57BBF28F927D}"/>
                </a:ext>
              </a:extLst>
            </p:cNvPr>
            <p:cNvSpPr/>
            <p:nvPr/>
          </p:nvSpPr>
          <p:spPr>
            <a:xfrm>
              <a:off x="5871412" y="452387"/>
              <a:ext cx="558265" cy="56789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3F239A-D36B-D4A5-F456-C0417115675C}"/>
              </a:ext>
            </a:extLst>
          </p:cNvPr>
          <p:cNvSpPr/>
          <p:nvPr/>
        </p:nvSpPr>
        <p:spPr>
          <a:xfrm>
            <a:off x="4791778" y="1212783"/>
            <a:ext cx="569494" cy="50853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665827-7DE1-01E0-46F8-1E5BD4E392E4}"/>
              </a:ext>
            </a:extLst>
          </p:cNvPr>
          <p:cNvSpPr/>
          <p:nvPr/>
        </p:nvSpPr>
        <p:spPr>
          <a:xfrm>
            <a:off x="5869807" y="441157"/>
            <a:ext cx="558265" cy="58874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863E7B-D895-023A-8AE4-997CC25011C8}"/>
                  </a:ext>
                </a:extLst>
              </p:cNvPr>
              <p:cNvSpPr txBox="1"/>
              <p:nvPr/>
            </p:nvSpPr>
            <p:spPr>
              <a:xfrm>
                <a:off x="559609" y="1444014"/>
                <a:ext cx="8680644" cy="1535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Rút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gọn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80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75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D863E7B-D895-023A-8AE4-997CC2501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09" y="1444014"/>
                <a:ext cx="8680644" cy="1535549"/>
              </a:xfrm>
              <a:prstGeom prst="rect">
                <a:avLst/>
              </a:prstGeom>
              <a:blipFill>
                <a:blip r:embed="rId5"/>
                <a:stretch>
                  <a:fillRect l="-2528"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38">
            <a:extLst>
              <a:ext uri="{FF2B5EF4-FFF2-40B4-BE49-F238E27FC236}">
                <a16:creationId xmlns:a16="http://schemas.microsoft.com/office/drawing/2014/main" id="{8D699AE7-A2E7-4C95-A52C-748B9C4463C7}"/>
              </a:ext>
            </a:extLst>
          </p:cNvPr>
          <p:cNvGrpSpPr>
            <a:grpSpLocks/>
          </p:cNvGrpSpPr>
          <p:nvPr/>
        </p:nvGrpSpPr>
        <p:grpSpPr bwMode="auto">
          <a:xfrm>
            <a:off x="1790493" y="3098688"/>
            <a:ext cx="4179541" cy="2388207"/>
            <a:chOff x="877" y="1459"/>
            <a:chExt cx="937" cy="44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Object 39">
                  <a:extLst>
                    <a:ext uri="{FF2B5EF4-FFF2-40B4-BE49-F238E27FC236}">
                      <a16:creationId xmlns:a16="http://schemas.microsoft.com/office/drawing/2014/main" id="{DBCFE0CF-8E92-C29F-3075-D412B40880C1}"/>
                    </a:ext>
                  </a:extLst>
                </p:cNvPr>
                <p:cNvSpPr txBox="1"/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 :12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48 :12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7" name="Object 39">
                  <a:extLst>
                    <a:ext uri="{FF2B5EF4-FFF2-40B4-BE49-F238E27FC236}">
                      <a16:creationId xmlns:a16="http://schemas.microsoft.com/office/drawing/2014/main" id="{DBCFE0CF-8E92-C29F-3075-D412B40880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blipFill>
                  <a:blip r:embed="rId6"/>
                  <a:stretch>
                    <a:fillRect r="-1658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Object 40">
                  <a:extLst>
                    <a:ext uri="{FF2B5EF4-FFF2-40B4-BE49-F238E27FC236}">
                      <a16:creationId xmlns:a16="http://schemas.microsoft.com/office/drawing/2014/main" id="{D153F3B0-AD5E-9355-FB19-920F189F3D55}"/>
                    </a:ext>
                  </a:extLst>
                </p:cNvPr>
                <p:cNvSpPr txBox="1"/>
                <p:nvPr/>
              </p:nvSpPr>
              <p:spPr bwMode="auto">
                <a:xfrm>
                  <a:off x="1558" y="1467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8" name="Object 40">
                  <a:extLst>
                    <a:ext uri="{FF2B5EF4-FFF2-40B4-BE49-F238E27FC236}">
                      <a16:creationId xmlns:a16="http://schemas.microsoft.com/office/drawing/2014/main" id="{D153F3B0-AD5E-9355-FB19-920F189F3D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58" y="1467"/>
                  <a:ext cx="144" cy="4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Object 41">
                  <a:extLst>
                    <a:ext uri="{FF2B5EF4-FFF2-40B4-BE49-F238E27FC236}">
                      <a16:creationId xmlns:a16="http://schemas.microsoft.com/office/drawing/2014/main" id="{E964E7DE-54A4-BC14-073F-F35947A98B96}"/>
                    </a:ext>
                  </a:extLst>
                </p:cNvPr>
                <p:cNvSpPr txBox="1"/>
                <p:nvPr/>
              </p:nvSpPr>
              <p:spPr bwMode="auto">
                <a:xfrm>
                  <a:off x="877" y="1459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48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9" name="Object 41">
                  <a:extLst>
                    <a:ext uri="{FF2B5EF4-FFF2-40B4-BE49-F238E27FC236}">
                      <a16:creationId xmlns:a16="http://schemas.microsoft.com/office/drawing/2014/main" id="{E964E7DE-54A4-BC14-073F-F35947A98B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77" y="1459"/>
                  <a:ext cx="144" cy="4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 Box 42">
              <a:extLst>
                <a:ext uri="{FF2B5EF4-FFF2-40B4-BE49-F238E27FC236}">
                  <a16:creationId xmlns:a16="http://schemas.microsoft.com/office/drawing/2014/main" id="{7C8B92ED-A429-8A2C-4120-257F473477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" y="1514"/>
              <a:ext cx="77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=                =       </a:t>
              </a:r>
            </a:p>
          </p:txBody>
        </p:sp>
      </p:grpSp>
      <p:grpSp>
        <p:nvGrpSpPr>
          <p:cNvPr id="43" name="Group 38">
            <a:extLst>
              <a:ext uri="{FF2B5EF4-FFF2-40B4-BE49-F238E27FC236}">
                <a16:creationId xmlns:a16="http://schemas.microsoft.com/office/drawing/2014/main" id="{8F6EEE89-1E55-8F6B-7F6A-0599E85FA058}"/>
              </a:ext>
            </a:extLst>
          </p:cNvPr>
          <p:cNvGrpSpPr>
            <a:grpSpLocks/>
          </p:cNvGrpSpPr>
          <p:nvPr/>
        </p:nvGrpSpPr>
        <p:grpSpPr bwMode="auto">
          <a:xfrm>
            <a:off x="1655973" y="4908237"/>
            <a:ext cx="4304437" cy="2366496"/>
            <a:chOff x="849" y="1459"/>
            <a:chExt cx="965" cy="4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Object 39">
                  <a:extLst>
                    <a:ext uri="{FF2B5EF4-FFF2-40B4-BE49-F238E27FC236}">
                      <a16:creationId xmlns:a16="http://schemas.microsoft.com/office/drawing/2014/main" id="{53910C55-C0AC-6CBE-4E1B-BE5F5A8718B8}"/>
                    </a:ext>
                  </a:extLst>
                </p:cNvPr>
                <p:cNvSpPr txBox="1"/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80 :20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100 :20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4" name="Object 39">
                  <a:extLst>
                    <a:ext uri="{FF2B5EF4-FFF2-40B4-BE49-F238E27FC236}">
                      <a16:creationId xmlns:a16="http://schemas.microsoft.com/office/drawing/2014/main" id="{53910C55-C0AC-6CBE-4E1B-BE5F5A8718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blipFill>
                  <a:blip r:embed="rId9"/>
                  <a:stretch>
                    <a:fillRect r="-360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Object 40">
                  <a:extLst>
                    <a:ext uri="{FF2B5EF4-FFF2-40B4-BE49-F238E27FC236}">
                      <a16:creationId xmlns:a16="http://schemas.microsoft.com/office/drawing/2014/main" id="{714B237E-20B9-0815-BFEA-A90D77B8D9E3}"/>
                    </a:ext>
                  </a:extLst>
                </p:cNvPr>
                <p:cNvSpPr txBox="1"/>
                <p:nvPr/>
              </p:nvSpPr>
              <p:spPr bwMode="auto">
                <a:xfrm>
                  <a:off x="1610" y="1463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7" name="Object 40">
                  <a:extLst>
                    <a:ext uri="{FF2B5EF4-FFF2-40B4-BE49-F238E27FC236}">
                      <a16:creationId xmlns:a16="http://schemas.microsoft.com/office/drawing/2014/main" id="{714B237E-20B9-0815-BFEA-A90D77B8D9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10" y="1463"/>
                  <a:ext cx="144" cy="4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Object 41">
                  <a:extLst>
                    <a:ext uri="{FF2B5EF4-FFF2-40B4-BE49-F238E27FC236}">
                      <a16:creationId xmlns:a16="http://schemas.microsoft.com/office/drawing/2014/main" id="{EA43A37E-E53C-FEA0-B535-9B1D5687FBBE}"/>
                    </a:ext>
                  </a:extLst>
                </p:cNvPr>
                <p:cNvSpPr txBox="1"/>
                <p:nvPr/>
              </p:nvSpPr>
              <p:spPr bwMode="auto">
                <a:xfrm>
                  <a:off x="849" y="1459"/>
                  <a:ext cx="172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80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9" name="Object 41">
                  <a:extLst>
                    <a:ext uri="{FF2B5EF4-FFF2-40B4-BE49-F238E27FC236}">
                      <a16:creationId xmlns:a16="http://schemas.microsoft.com/office/drawing/2014/main" id="{EA43A37E-E53C-FEA0-B535-9B1D5687FB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49" y="1459"/>
                  <a:ext cx="172" cy="432"/>
                </a:xfrm>
                <a:prstGeom prst="rect">
                  <a:avLst/>
                </a:prstGeom>
                <a:blipFill>
                  <a:blip r:embed="rId11"/>
                  <a:stretch>
                    <a:fillRect r="-103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Text Box 42">
              <a:extLst>
                <a:ext uri="{FF2B5EF4-FFF2-40B4-BE49-F238E27FC236}">
                  <a16:creationId xmlns:a16="http://schemas.microsoft.com/office/drawing/2014/main" id="{70D573FF-4A45-6BC4-0A39-52906A181E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" y="1514"/>
              <a:ext cx="77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=                  =       </a:t>
              </a:r>
            </a:p>
          </p:txBody>
        </p:sp>
      </p:grpSp>
      <p:grpSp>
        <p:nvGrpSpPr>
          <p:cNvPr id="51" name="Group 38">
            <a:extLst>
              <a:ext uri="{FF2B5EF4-FFF2-40B4-BE49-F238E27FC236}">
                <a16:creationId xmlns:a16="http://schemas.microsoft.com/office/drawing/2014/main" id="{2983B1C2-05EB-3BB3-5879-88E958E2A5E6}"/>
              </a:ext>
            </a:extLst>
          </p:cNvPr>
          <p:cNvGrpSpPr>
            <a:grpSpLocks/>
          </p:cNvGrpSpPr>
          <p:nvPr/>
        </p:nvGrpSpPr>
        <p:grpSpPr bwMode="auto">
          <a:xfrm>
            <a:off x="6815114" y="3993837"/>
            <a:ext cx="4304437" cy="2366496"/>
            <a:chOff x="849" y="1459"/>
            <a:chExt cx="965" cy="4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Object 39">
                  <a:extLst>
                    <a:ext uri="{FF2B5EF4-FFF2-40B4-BE49-F238E27FC236}">
                      <a16:creationId xmlns:a16="http://schemas.microsoft.com/office/drawing/2014/main" id="{C922D4ED-F5A8-1488-F876-770739654F0B}"/>
                    </a:ext>
                  </a:extLst>
                </p:cNvPr>
                <p:cNvSpPr txBox="1"/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75 :25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125 :25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2" name="Object 39">
                  <a:extLst>
                    <a:ext uri="{FF2B5EF4-FFF2-40B4-BE49-F238E27FC236}">
                      <a16:creationId xmlns:a16="http://schemas.microsoft.com/office/drawing/2014/main" id="{C922D4ED-F5A8-1488-F876-770739654F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24" y="1463"/>
                  <a:ext cx="288" cy="432"/>
                </a:xfrm>
                <a:prstGeom prst="rect">
                  <a:avLst/>
                </a:prstGeom>
                <a:blipFill>
                  <a:blip r:embed="rId12"/>
                  <a:stretch>
                    <a:fillRect r="-3649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Object 40">
                  <a:extLst>
                    <a:ext uri="{FF2B5EF4-FFF2-40B4-BE49-F238E27FC236}">
                      <a16:creationId xmlns:a16="http://schemas.microsoft.com/office/drawing/2014/main" id="{3748BF5B-6AA4-D005-3687-2B7BA6B3FF13}"/>
                    </a:ext>
                  </a:extLst>
                </p:cNvPr>
                <p:cNvSpPr txBox="1"/>
                <p:nvPr/>
              </p:nvSpPr>
              <p:spPr bwMode="auto">
                <a:xfrm>
                  <a:off x="1610" y="1463"/>
                  <a:ext cx="144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3" name="Object 40">
                  <a:extLst>
                    <a:ext uri="{FF2B5EF4-FFF2-40B4-BE49-F238E27FC236}">
                      <a16:creationId xmlns:a16="http://schemas.microsoft.com/office/drawing/2014/main" id="{3748BF5B-6AA4-D005-3687-2B7BA6B3FF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10" y="1463"/>
                  <a:ext cx="144" cy="4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Object 41">
                  <a:extLst>
                    <a:ext uri="{FF2B5EF4-FFF2-40B4-BE49-F238E27FC236}">
                      <a16:creationId xmlns:a16="http://schemas.microsoft.com/office/drawing/2014/main" id="{E389FE44-EFBD-26B9-BC25-F9BF29814548}"/>
                    </a:ext>
                  </a:extLst>
                </p:cNvPr>
                <p:cNvSpPr txBox="1"/>
                <p:nvPr/>
              </p:nvSpPr>
              <p:spPr bwMode="auto">
                <a:xfrm>
                  <a:off x="849" y="1459"/>
                  <a:ext cx="172" cy="4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75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125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4" name="Object 41">
                  <a:extLst>
                    <a:ext uri="{FF2B5EF4-FFF2-40B4-BE49-F238E27FC236}">
                      <a16:creationId xmlns:a16="http://schemas.microsoft.com/office/drawing/2014/main" id="{E389FE44-EFBD-26B9-BC25-F9BF298145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49" y="1459"/>
                  <a:ext cx="172" cy="432"/>
                </a:xfrm>
                <a:prstGeom prst="rect">
                  <a:avLst/>
                </a:prstGeom>
                <a:blipFill>
                  <a:blip r:embed="rId14"/>
                  <a:stretch>
                    <a:fillRect r="-1031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 Box 42">
              <a:extLst>
                <a:ext uri="{FF2B5EF4-FFF2-40B4-BE49-F238E27FC236}">
                  <a16:creationId xmlns:a16="http://schemas.microsoft.com/office/drawing/2014/main" id="{944AB3D0-89A0-886C-8D0A-623DA23E21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" y="1514"/>
              <a:ext cx="773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=                  =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0687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8" grpId="0" animBg="1"/>
      <p:bldP spid="19" grpId="0" animBg="1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345</Words>
  <Application>Microsoft Office PowerPoint</Application>
  <PresentationFormat>Widescreen</PresentationFormat>
  <Paragraphs>116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Cambria</vt:lpstr>
      <vt:lpstr>Cambria Math</vt:lpstr>
      <vt:lpstr>Times New Roman</vt:lpstr>
      <vt:lpstr>UTM Netmuc KT</vt:lpstr>
      <vt:lpstr>UTM Rockwell</vt:lpstr>
      <vt:lpstr>Wingdings</vt:lpstr>
      <vt:lpstr>Custom Design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24</cp:revision>
  <dcterms:created xsi:type="dcterms:W3CDTF">2023-12-19T11:04:28Z</dcterms:created>
  <dcterms:modified xsi:type="dcterms:W3CDTF">2023-12-19T12:32:56Z</dcterms:modified>
</cp:coreProperties>
</file>