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27"/>
  </p:notesMasterIdLst>
  <p:handoutMasterIdLst>
    <p:handoutMasterId r:id="rId28"/>
  </p:handoutMasterIdLst>
  <p:sldIdLst>
    <p:sldId id="282" r:id="rId4"/>
    <p:sldId id="304" r:id="rId5"/>
    <p:sldId id="274" r:id="rId6"/>
    <p:sldId id="275" r:id="rId7"/>
    <p:sldId id="276" r:id="rId8"/>
    <p:sldId id="277" r:id="rId9"/>
    <p:sldId id="278" r:id="rId10"/>
    <p:sldId id="307" r:id="rId11"/>
    <p:sldId id="326" r:id="rId12"/>
    <p:sldId id="312" r:id="rId13"/>
    <p:sldId id="313" r:id="rId14"/>
    <p:sldId id="344" r:id="rId15"/>
    <p:sldId id="345" r:id="rId16"/>
    <p:sldId id="346" r:id="rId17"/>
    <p:sldId id="332" r:id="rId18"/>
    <p:sldId id="323" r:id="rId19"/>
    <p:sldId id="329" r:id="rId20"/>
    <p:sldId id="336" r:id="rId21"/>
    <p:sldId id="347" r:id="rId22"/>
    <p:sldId id="343" r:id="rId23"/>
    <p:sldId id="327" r:id="rId24"/>
    <p:sldId id="348" r:id="rId25"/>
    <p:sldId id="3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9C616B-EBBF-E9DE-5499-D5F734D627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B80EB3-9F83-AD33-0A10-0044120BF0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BAA2-59C6-405F-BE78-87E5B278C30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24C9D-308D-7C9D-CAF2-7F43D56CFB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F9402-4A35-2574-9A9B-359F8E12B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95D6-5A8C-48AE-8498-E37DB62B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66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4E1BA-8415-4710-B7C9-7A2F329692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8EC2D-617D-4DF5-859B-B875188E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94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 : 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7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err="1"/>
              <a:t>từng</a:t>
            </a:r>
            <a:r>
              <a:rPr lang="en-US" baseline="0"/>
              <a:t> con ong để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cú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78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88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41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47B22-FEA4-C71B-7118-4190FF336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74742-89E3-8CF9-4CD9-699C8E92F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DFB92-38D2-A9CF-2D88-202DDC62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3C980-C4AC-1655-5F84-47347D4D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378F-BDD1-760E-EDD4-869C4F16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0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A25D-3929-C717-1C24-CA1B65A3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65D0B-6B1A-ED39-257E-921F2A8C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B19D1-ED68-A49C-A237-D9A825CD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33DD3-246D-2695-E1DE-BB82AD20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6C15-B9A8-E609-1874-EEC66A63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AF78DA-7E21-D495-4A81-258996609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77FA8-78A2-4D0B-6C06-8CA009121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BCFA8-BBB1-FFE6-AEA7-D055BDF9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4B0A2-99A8-D238-7CA4-7DE845BC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2B13D-AF24-3383-F278-558A52E2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9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3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10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67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5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64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74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20A9150-B01C-4199-AD0F-327596459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0120" y="-557742"/>
            <a:ext cx="3605741" cy="36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9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8547-7ECF-D99E-AEF7-B26D44E9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B43CF-8565-FE5E-6AA3-C5B04F784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E3BC7-45D8-57BF-3A9A-283C6B4C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5A2A0-97D8-2B2F-B36E-A83059F9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4490A-8189-F7B0-666A-A924BEEB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2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3375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5733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23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5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0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64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3D2759-CE24-4F77-9C82-5905CE2AD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431" y="-1247468"/>
            <a:ext cx="13491130" cy="13134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7A1279-DB3C-433D-A225-387347375A42}"/>
              </a:ext>
            </a:extLst>
          </p:cNvPr>
          <p:cNvSpPr/>
          <p:nvPr userDrawn="1"/>
        </p:nvSpPr>
        <p:spPr>
          <a:xfrm>
            <a:off x="366889" y="219075"/>
            <a:ext cx="11444111" cy="6315075"/>
          </a:xfrm>
          <a:prstGeom prst="rect">
            <a:avLst/>
          </a:prstGeom>
          <a:noFill/>
          <a:ln w="127000" cmpd="thinThick">
            <a:solidFill>
              <a:srgbClr val="6F6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08998-3D96-4BB2-9935-CD26E7ED6C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341" y="3715388"/>
            <a:ext cx="4740947" cy="47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D21802-CBC0-46AB-9459-4A781837D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88" y="416806"/>
            <a:ext cx="7062612" cy="7062612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8701548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D6F96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E0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A5953-316B-4A2A-863F-C814EF855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05800" cy="8305800"/>
          </a:xfrm>
          <a:prstGeom prst="rect">
            <a:avLst/>
          </a:prstGeom>
        </p:spPr>
      </p:pic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rot="5400000" flipH="1" flipV="1">
            <a:off x="5343527" y="-5343527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C0C3917D-3AD8-4A20-B7B1-C1D37B4B2A2C}"/>
              </a:ext>
            </a:extLst>
          </p:cNvPr>
          <p:cNvSpPr/>
          <p:nvPr userDrawn="1"/>
        </p:nvSpPr>
        <p:spPr>
          <a:xfrm rot="5400000">
            <a:off x="5343526" y="9524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AFABD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810E2-1136-2D06-5B24-8E50CB62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0F59C-BE05-58A5-3871-9D0B47ABA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DB47C-FC71-C41E-321B-985E67A8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4A2F1-B638-C738-AC68-C190EE16C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9BC2D-A9BE-2B68-1A94-C4B65642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47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pattFill prst="pct10">
          <a:fgClr>
            <a:srgbClr val="95DAC1"/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DDBD4-4273-4487-8831-2F6319C1B8EE}"/>
              </a:ext>
            </a:extLst>
          </p:cNvPr>
          <p:cNvSpPr/>
          <p:nvPr userDrawn="1"/>
        </p:nvSpPr>
        <p:spPr>
          <a:xfrm>
            <a:off x="857250" y="304800"/>
            <a:ext cx="571500" cy="6229350"/>
          </a:xfrm>
          <a:prstGeom prst="rect">
            <a:avLst/>
          </a:prstGeom>
          <a:solidFill>
            <a:srgbClr val="CAE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40954-56D5-4C57-861C-8E1EB96A7817}"/>
              </a:ext>
            </a:extLst>
          </p:cNvPr>
          <p:cNvSpPr/>
          <p:nvPr userDrawn="1"/>
        </p:nvSpPr>
        <p:spPr>
          <a:xfrm>
            <a:off x="571500" y="304800"/>
            <a:ext cx="571500" cy="6229350"/>
          </a:xfrm>
          <a:prstGeom prst="rect">
            <a:avLst/>
          </a:prstGeom>
          <a:solidFill>
            <a:srgbClr val="AFE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36658C-95EB-4DA9-883A-C795AEFF7183}"/>
              </a:ext>
            </a:extLst>
          </p:cNvPr>
          <p:cNvSpPr/>
          <p:nvPr userDrawn="1"/>
        </p:nvSpPr>
        <p:spPr>
          <a:xfrm>
            <a:off x="0" y="323850"/>
            <a:ext cx="701040" cy="6229350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80660B-9625-42E5-8BD8-6945100A9E2A}"/>
              </a:ext>
            </a:extLst>
          </p:cNvPr>
          <p:cNvSpPr/>
          <p:nvPr userDrawn="1"/>
        </p:nvSpPr>
        <p:spPr>
          <a:xfrm>
            <a:off x="1143000" y="495300"/>
            <a:ext cx="10934700" cy="5791200"/>
          </a:xfrm>
          <a:prstGeom prst="roundRect">
            <a:avLst/>
          </a:prstGeom>
          <a:solidFill>
            <a:srgbClr val="95DAC1">
              <a:alpha val="50000"/>
            </a:srgbClr>
          </a:solidFill>
          <a:ln w="57150">
            <a:solidFill>
              <a:srgbClr val="156E4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BED64D-620D-4091-A28D-A31243AFA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838200"/>
            <a:ext cx="6019800" cy="601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4DC4D-C0B1-41EA-8BCB-9D606FC1F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01" y="4394449"/>
            <a:ext cx="3250702" cy="32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7" grpId="0" animBg="1"/>
      <p:bldP spid="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16486AD-E381-48FD-8764-BE5D7848D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0"/>
            <a:ext cx="12280900" cy="6895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A103AE-3E2F-4AD4-8014-86F64DE6EA04}"/>
              </a:ext>
            </a:extLst>
          </p:cNvPr>
          <p:cNvSpPr/>
          <p:nvPr userDrawn="1"/>
        </p:nvSpPr>
        <p:spPr>
          <a:xfrm rot="5400000">
            <a:off x="11629026" y="195848"/>
            <a:ext cx="78739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312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8FDBD-4961-4C99-8A2F-711CD8DF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A818DF-D285-44BE-A0C7-D0DE6B20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65C899-353A-4495-85F8-1302D44E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FCFBF-08A0-4A96-BBF5-07BCC71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1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2E90C9-9BC8-4BB8-BD72-2BED980A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2772B-0648-46AB-AF09-87563212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9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9CB2-5260-45FB-8FE1-20B3C953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6AC3E8-225D-482C-BA4F-9884F0E0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642A14-265F-496A-9297-D6710F62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52A709-142A-47BC-B1A8-14B13013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EB01D8-23CC-4E76-B7CB-0234D441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BAF84-3E04-497F-A445-BFD21C6C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7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D5906-9C87-477B-A400-C05119A8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FBF036-0DD2-4361-A618-E81B3BEF2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374D08-0728-4D8F-872E-2BDCD7B3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4F685F-B3CF-4B07-8CF6-C780333D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01BB16-6A49-484B-ACFE-5172D264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02619A-8B82-40BC-9538-366FC270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7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ED832-19A7-42B2-BC18-F60C3794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C27DCE-E370-4560-9821-653437741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EC296-C935-46B9-9B7C-84AEAB0A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97D3CB-5225-4EA6-9B33-0841A4FF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2C0F2-148A-4915-9266-2D8B168D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24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205AD2-05D9-4909-B951-1D28DD3FC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14ABBD-16D4-4C67-80F3-4005D00C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B2C11-6B26-491B-A086-BC7D65E4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D0C163-D812-44D1-9FF6-84CA778D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2978B8-2D80-4256-8CB8-B0A764A1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3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013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DEAD-FE52-695B-F73B-60734A9E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815EB-49EA-0E0E-4ADA-B0B46F7FC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BA560-2451-D367-A588-F423E9ED3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58D19-48DA-C49D-4520-EC88A73E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C22D5-34D9-66F3-CFBC-902E6114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0CC01-4247-E801-2F1B-193ADE52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038B-DF5B-4D58-4366-9F21722B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3BAAB-A5A7-7D63-861C-88EA5E58D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5751B-6A8B-2081-E03E-9ED3A284D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E19EC-6879-C59E-FB6A-C1F0696AA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570389-A3C7-50C9-6EE5-8599ACB83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8F3AD-83B1-0710-C036-70816296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38E9D-6D4F-3F4D-7E55-3C16E378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22DF8-8A86-6BAD-B6ED-DF3000DA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6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64D9-53D5-131B-9D09-3AB995D3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C1187-4F59-8E49-C124-9314491F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E0653-0CEE-9799-F5A4-AFAFF57C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D595C-6624-A432-6D20-A1122995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0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8BE86-8D0D-31DB-E33D-B5872264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1C79A-C831-AD13-4484-1B43081C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772A9-369F-D2F1-2325-5400069C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0FEF-593D-2071-413A-973AC057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56519-510B-D2F3-C3E7-F66CAC23F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29A26-89B5-DC5E-CB89-8D6724AD5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293C1-A6DC-AE51-7378-F6BE2962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952CE-BBF4-250E-A99E-50D7FFF5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3730A-4730-90B9-D26B-BC1BE1D3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6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CBC3-6398-53BD-3FE9-51DE4958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76E99-025E-CA85-B59B-4AE58EBF1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85E34-3790-D9E9-5039-EB3254F79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7ABD4-E61E-F96E-70A5-0CACB3ED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0CE55-969C-4D96-F358-3188D943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B4572-AAE5-6E12-FF6C-6D496345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AA4085B-DB73-D0C6-1256-438813DB55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520" y="340740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6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569ABF8-383C-A446-5673-995E8209111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520" y="340740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89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microsoft.com/office/2007/relationships/hdphoto" Target="../media/hdphoto7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5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8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7.xml"/><Relationship Id="rId5" Type="http://schemas.openxmlformats.org/officeDocument/2006/relationships/image" Target="../media/image26.gif"/><Relationship Id="rId4" Type="http://schemas.openxmlformats.org/officeDocument/2006/relationships/slide" Target="slide5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8.xml"/><Relationship Id="rId6" Type="http://schemas.openxmlformats.org/officeDocument/2006/relationships/slide" Target="slide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9B40E38-A1E4-412E-BE32-15CE830EE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292" y="3541795"/>
            <a:ext cx="7852500" cy="345165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FE92D4-9EB3-4363-9320-C7FA5B7B2ED3}"/>
              </a:ext>
            </a:extLst>
          </p:cNvPr>
          <p:cNvSpPr/>
          <p:nvPr/>
        </p:nvSpPr>
        <p:spPr>
          <a:xfrm>
            <a:off x="5252485" y="535406"/>
            <a:ext cx="6634716" cy="5567681"/>
          </a:xfrm>
          <a:custGeom>
            <a:avLst/>
            <a:gdLst>
              <a:gd name="connsiteX0" fmla="*/ 0 w 6634716"/>
              <a:gd name="connsiteY0" fmla="*/ 927965 h 5567681"/>
              <a:gd name="connsiteX1" fmla="*/ 927965 w 6634716"/>
              <a:gd name="connsiteY1" fmla="*/ 0 h 5567681"/>
              <a:gd name="connsiteX2" fmla="*/ 5706751 w 6634716"/>
              <a:gd name="connsiteY2" fmla="*/ 0 h 5567681"/>
              <a:gd name="connsiteX3" fmla="*/ 6634716 w 6634716"/>
              <a:gd name="connsiteY3" fmla="*/ 927965 h 5567681"/>
              <a:gd name="connsiteX4" fmla="*/ 6634716 w 6634716"/>
              <a:gd name="connsiteY4" fmla="*/ 4639716 h 5567681"/>
              <a:gd name="connsiteX5" fmla="*/ 5706751 w 6634716"/>
              <a:gd name="connsiteY5" fmla="*/ 5567681 h 5567681"/>
              <a:gd name="connsiteX6" fmla="*/ 927965 w 6634716"/>
              <a:gd name="connsiteY6" fmla="*/ 5567681 h 5567681"/>
              <a:gd name="connsiteX7" fmla="*/ 0 w 6634716"/>
              <a:gd name="connsiteY7" fmla="*/ 4639716 h 5567681"/>
              <a:gd name="connsiteX8" fmla="*/ 0 w 6634716"/>
              <a:gd name="connsiteY8" fmla="*/ 927965 h 55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4716" h="5567681" fill="none" extrusionOk="0">
                <a:moveTo>
                  <a:pt x="0" y="927965"/>
                </a:moveTo>
                <a:cubicBezTo>
                  <a:pt x="-49754" y="425337"/>
                  <a:pt x="432987" y="-4946"/>
                  <a:pt x="927965" y="0"/>
                </a:cubicBezTo>
                <a:cubicBezTo>
                  <a:pt x="3114565" y="-1478"/>
                  <a:pt x="3831933" y="142551"/>
                  <a:pt x="5706751" y="0"/>
                </a:cubicBezTo>
                <a:cubicBezTo>
                  <a:pt x="6259691" y="38417"/>
                  <a:pt x="6642371" y="419630"/>
                  <a:pt x="6634716" y="927965"/>
                </a:cubicBezTo>
                <a:cubicBezTo>
                  <a:pt x="6502561" y="1692249"/>
                  <a:pt x="6642706" y="3972730"/>
                  <a:pt x="6634716" y="4639716"/>
                </a:cubicBezTo>
                <a:cubicBezTo>
                  <a:pt x="6648657" y="5221769"/>
                  <a:pt x="6210060" y="5518609"/>
                  <a:pt x="5706751" y="5567681"/>
                </a:cubicBezTo>
                <a:cubicBezTo>
                  <a:pt x="4483803" y="5496670"/>
                  <a:pt x="3163519" y="5577084"/>
                  <a:pt x="927965" y="5567681"/>
                </a:cubicBezTo>
                <a:cubicBezTo>
                  <a:pt x="448732" y="5512286"/>
                  <a:pt x="-39487" y="5085338"/>
                  <a:pt x="0" y="4639716"/>
                </a:cubicBezTo>
                <a:cubicBezTo>
                  <a:pt x="156397" y="3041313"/>
                  <a:pt x="-144901" y="1711649"/>
                  <a:pt x="0" y="927965"/>
                </a:cubicBezTo>
                <a:close/>
              </a:path>
              <a:path w="6634716" h="5567681" stroke="0" extrusionOk="0">
                <a:moveTo>
                  <a:pt x="0" y="927965"/>
                </a:moveTo>
                <a:cubicBezTo>
                  <a:pt x="15659" y="433506"/>
                  <a:pt x="502560" y="-20598"/>
                  <a:pt x="927965" y="0"/>
                </a:cubicBezTo>
                <a:cubicBezTo>
                  <a:pt x="2381714" y="125070"/>
                  <a:pt x="4475526" y="-120515"/>
                  <a:pt x="5706751" y="0"/>
                </a:cubicBezTo>
                <a:cubicBezTo>
                  <a:pt x="6194938" y="74649"/>
                  <a:pt x="6679339" y="501673"/>
                  <a:pt x="6634716" y="927965"/>
                </a:cubicBezTo>
                <a:cubicBezTo>
                  <a:pt x="6548278" y="1734113"/>
                  <a:pt x="6590236" y="3635156"/>
                  <a:pt x="6634716" y="4639716"/>
                </a:cubicBezTo>
                <a:cubicBezTo>
                  <a:pt x="6643488" y="5154921"/>
                  <a:pt x="6175969" y="5651682"/>
                  <a:pt x="5706751" y="5567681"/>
                </a:cubicBezTo>
                <a:cubicBezTo>
                  <a:pt x="5035027" y="5414617"/>
                  <a:pt x="1757402" y="5512155"/>
                  <a:pt x="927965" y="5567681"/>
                </a:cubicBezTo>
                <a:cubicBezTo>
                  <a:pt x="390113" y="5576641"/>
                  <a:pt x="7868" y="5229606"/>
                  <a:pt x="0" y="4639716"/>
                </a:cubicBezTo>
                <a:cubicBezTo>
                  <a:pt x="-91422" y="3471184"/>
                  <a:pt x="-77704" y="2268023"/>
                  <a:pt x="0" y="9279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3BB9FF"/>
            </a:solidFill>
            <a:extLst>
              <a:ext uri="{C807C97D-BFC1-408E-A445-0C87EB9F89A2}">
                <ask:lineSketchStyleProps xmlns:ask="http://schemas.microsoft.com/office/drawing/2018/sketchyshapes" sd="8443714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5B53-E186-4A42-954C-D1DCCE9E1F32}"/>
              </a:ext>
            </a:extLst>
          </p:cNvPr>
          <p:cNvSpPr txBox="1"/>
          <p:nvPr/>
        </p:nvSpPr>
        <p:spPr>
          <a:xfrm>
            <a:off x="5896683" y="810425"/>
            <a:ext cx="6157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82365A4-1084-471A-B534-1A3E54CF9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4" y="3072002"/>
            <a:ext cx="3785998" cy="3785998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6AA32E-D948-45D5-948C-F2D098B149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4" t="34836" r="38635" b="33419"/>
          <a:stretch/>
        </p:blipFill>
        <p:spPr>
          <a:xfrm>
            <a:off x="10626843" y="-216077"/>
            <a:ext cx="1368783" cy="17053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8E89F2-12AB-83E1-92C2-E16CA0ACB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437" y="1467177"/>
            <a:ext cx="3907875" cy="1237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229F17-C115-D4FB-3AFD-61F103862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1106" y="2463880"/>
            <a:ext cx="3005588" cy="1072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D52FBB-66F3-7A3D-8588-DE21F65F4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3992" y="3335539"/>
            <a:ext cx="655986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381000" y="228601"/>
            <a:ext cx="11449050" cy="6353174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449050"/>
                      <a:gd name="connsiteY0" fmla="*/ 1058883 h 6353174"/>
                      <a:gd name="connsiteX1" fmla="*/ 1047602 w 11449050"/>
                      <a:gd name="connsiteY1" fmla="*/ 0 h 6353174"/>
                      <a:gd name="connsiteX2" fmla="*/ 10401447 w 11449050"/>
                      <a:gd name="connsiteY2" fmla="*/ 0 h 6353174"/>
                      <a:gd name="connsiteX3" fmla="*/ 11449050 w 11449050"/>
                      <a:gd name="connsiteY3" fmla="*/ 1058883 h 6353174"/>
                      <a:gd name="connsiteX4" fmla="*/ 11449050 w 11449050"/>
                      <a:gd name="connsiteY4" fmla="*/ 5294290 h 6353174"/>
                      <a:gd name="connsiteX5" fmla="*/ 10401447 w 11449050"/>
                      <a:gd name="connsiteY5" fmla="*/ 6353173 h 6353174"/>
                      <a:gd name="connsiteX6" fmla="*/ 1047602 w 11449050"/>
                      <a:gd name="connsiteY6" fmla="*/ 6353173 h 6353174"/>
                      <a:gd name="connsiteX7" fmla="*/ 0 w 11449050"/>
                      <a:gd name="connsiteY7" fmla="*/ 5294290 h 6353174"/>
                      <a:gd name="connsiteX8" fmla="*/ 0 w 11449050"/>
                      <a:gd name="connsiteY8" fmla="*/ 1058883 h 6353174"/>
                      <a:gd name="connsiteX0" fmla="*/ 0 w 11449050"/>
                      <a:gd name="connsiteY0" fmla="*/ 1058883 h 6353174"/>
                      <a:gd name="connsiteX1" fmla="*/ 1047602 w 11449050"/>
                      <a:gd name="connsiteY1" fmla="*/ 0 h 6353174"/>
                      <a:gd name="connsiteX2" fmla="*/ 10401447 w 11449050"/>
                      <a:gd name="connsiteY2" fmla="*/ 0 h 6353174"/>
                      <a:gd name="connsiteX3" fmla="*/ 11449050 w 11449050"/>
                      <a:gd name="connsiteY3" fmla="*/ 1058883 h 6353174"/>
                      <a:gd name="connsiteX4" fmla="*/ 11449050 w 11449050"/>
                      <a:gd name="connsiteY4" fmla="*/ 5294290 h 6353174"/>
                      <a:gd name="connsiteX5" fmla="*/ 10401447 w 11449050"/>
                      <a:gd name="connsiteY5" fmla="*/ 6353173 h 6353174"/>
                      <a:gd name="connsiteX6" fmla="*/ 1047602 w 11449050"/>
                      <a:gd name="connsiteY6" fmla="*/ 6353173 h 6353174"/>
                      <a:gd name="connsiteX7" fmla="*/ 0 w 11449050"/>
                      <a:gd name="connsiteY7" fmla="*/ 5294290 h 6353174"/>
                      <a:gd name="connsiteX8" fmla="*/ 0 w 11449050"/>
                      <a:gd name="connsiteY8" fmla="*/ 1058883 h 635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49050" h="6353174" fill="none" extrusionOk="0">
                        <a:moveTo>
                          <a:pt x="0" y="1058883"/>
                        </a:moveTo>
                        <a:cubicBezTo>
                          <a:pt x="5233" y="616164"/>
                          <a:pt x="529277" y="101780"/>
                          <a:pt x="1047602" y="0"/>
                        </a:cubicBezTo>
                        <a:cubicBezTo>
                          <a:pt x="2959599" y="91408"/>
                          <a:pt x="9090929" y="155376"/>
                          <a:pt x="10401447" y="0"/>
                        </a:cubicBezTo>
                        <a:cubicBezTo>
                          <a:pt x="10951409" y="-197864"/>
                          <a:pt x="11280847" y="422844"/>
                          <a:pt x="11449050" y="1058883"/>
                        </a:cubicBezTo>
                        <a:cubicBezTo>
                          <a:pt x="11718912" y="1609067"/>
                          <a:pt x="11275016" y="4402829"/>
                          <a:pt x="11449050" y="5294290"/>
                        </a:cubicBezTo>
                        <a:cubicBezTo>
                          <a:pt x="11467477" y="5784829"/>
                          <a:pt x="10893509" y="6255310"/>
                          <a:pt x="10401447" y="6353173"/>
                        </a:cubicBezTo>
                        <a:cubicBezTo>
                          <a:pt x="9076810" y="6475379"/>
                          <a:pt x="2691888" y="6491710"/>
                          <a:pt x="1047602" y="6353173"/>
                        </a:cubicBezTo>
                        <a:cubicBezTo>
                          <a:pt x="556621" y="6343205"/>
                          <a:pt x="-161095" y="5911093"/>
                          <a:pt x="0" y="5294290"/>
                        </a:cubicBezTo>
                        <a:cubicBezTo>
                          <a:pt x="102528" y="3512679"/>
                          <a:pt x="-19712" y="2665572"/>
                          <a:pt x="0" y="1058883"/>
                        </a:cubicBezTo>
                        <a:close/>
                      </a:path>
                      <a:path w="11449050" h="6353174" stroke="0" extrusionOk="0">
                        <a:moveTo>
                          <a:pt x="0" y="1058883"/>
                        </a:moveTo>
                        <a:cubicBezTo>
                          <a:pt x="-23497" y="577135"/>
                          <a:pt x="505043" y="19663"/>
                          <a:pt x="1047602" y="0"/>
                        </a:cubicBezTo>
                        <a:cubicBezTo>
                          <a:pt x="2619220" y="-98731"/>
                          <a:pt x="8923772" y="14819"/>
                          <a:pt x="10401447" y="0"/>
                        </a:cubicBezTo>
                        <a:cubicBezTo>
                          <a:pt x="10929912" y="-9496"/>
                          <a:pt x="11549951" y="474605"/>
                          <a:pt x="11449050" y="1058883"/>
                        </a:cubicBezTo>
                        <a:cubicBezTo>
                          <a:pt x="11506867" y="3089686"/>
                          <a:pt x="11615511" y="3484101"/>
                          <a:pt x="11449050" y="5294290"/>
                        </a:cubicBezTo>
                        <a:cubicBezTo>
                          <a:pt x="11455687" y="5828362"/>
                          <a:pt x="10891919" y="6315622"/>
                          <a:pt x="10401447" y="6353173"/>
                        </a:cubicBezTo>
                        <a:cubicBezTo>
                          <a:pt x="9039421" y="5858419"/>
                          <a:pt x="2982607" y="6770599"/>
                          <a:pt x="1047602" y="6353173"/>
                        </a:cubicBezTo>
                        <a:cubicBezTo>
                          <a:pt x="448481" y="6438248"/>
                          <a:pt x="-53200" y="5819083"/>
                          <a:pt x="0" y="5294290"/>
                        </a:cubicBezTo>
                        <a:cubicBezTo>
                          <a:pt x="38085" y="4034461"/>
                          <a:pt x="68382" y="1943712"/>
                          <a:pt x="0" y="1058883"/>
                        </a:cubicBezTo>
                        <a:close/>
                      </a:path>
                      <a:path w="11449050" h="6353174" fill="none" stroke="0" extrusionOk="0">
                        <a:moveTo>
                          <a:pt x="0" y="1058883"/>
                        </a:moveTo>
                        <a:cubicBezTo>
                          <a:pt x="81390" y="536449"/>
                          <a:pt x="540516" y="134757"/>
                          <a:pt x="1047602" y="0"/>
                        </a:cubicBezTo>
                        <a:cubicBezTo>
                          <a:pt x="3317837" y="165858"/>
                          <a:pt x="9009747" y="114428"/>
                          <a:pt x="10401447" y="0"/>
                        </a:cubicBezTo>
                        <a:cubicBezTo>
                          <a:pt x="10948108" y="-99966"/>
                          <a:pt x="11393473" y="330534"/>
                          <a:pt x="11449050" y="1058883"/>
                        </a:cubicBezTo>
                        <a:cubicBezTo>
                          <a:pt x="11605074" y="1458974"/>
                          <a:pt x="11453306" y="4199468"/>
                          <a:pt x="11449050" y="5294290"/>
                        </a:cubicBezTo>
                        <a:cubicBezTo>
                          <a:pt x="11446297" y="5815243"/>
                          <a:pt x="10889754" y="6267607"/>
                          <a:pt x="10401447" y="6353173"/>
                        </a:cubicBezTo>
                        <a:cubicBezTo>
                          <a:pt x="8797619" y="6277071"/>
                          <a:pt x="2555781" y="6329227"/>
                          <a:pt x="1047602" y="6353173"/>
                        </a:cubicBezTo>
                        <a:cubicBezTo>
                          <a:pt x="437491" y="6329352"/>
                          <a:pt x="-141397" y="5859057"/>
                          <a:pt x="0" y="5294290"/>
                        </a:cubicBezTo>
                        <a:cubicBezTo>
                          <a:pt x="46071" y="3630356"/>
                          <a:pt x="-81163" y="2748946"/>
                          <a:pt x="0" y="105888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873125" y="395065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srgbClr val="002060"/>
                </a:solidFill>
                <a:latin typeface="Calibri" panose="020F0502020204030204"/>
              </a:rPr>
              <a:t>Cho biết việc làm trong các hình dưới đây giúp phòng tránh được những bệnh gì? Giải thích vì sao?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859F5-D6F8-53AA-BFF9-6663B7107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12" y="1704974"/>
            <a:ext cx="5910263" cy="4387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4947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476250"/>
            <a:ext cx="10756900" cy="590550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679438" y="2206734"/>
            <a:ext cx="5423989" cy="2517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đủ chất dinh dưỡng giúp phòng bệnh suy dinh dưỡng thấp còi hoặc thiếu máu thiếu sắt...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21" y="617267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640163-A751-E742-11BD-B1364A5B3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62" y="2190751"/>
            <a:ext cx="4046083" cy="3167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479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457200" y="257175"/>
            <a:ext cx="11017250" cy="6334125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017250"/>
                      <a:gd name="connsiteY0" fmla="*/ 1055708 h 6334125"/>
                      <a:gd name="connsiteX1" fmla="*/ 1008092 w 11017250"/>
                      <a:gd name="connsiteY1" fmla="*/ 0 h 6334125"/>
                      <a:gd name="connsiteX2" fmla="*/ 10009157 w 11017250"/>
                      <a:gd name="connsiteY2" fmla="*/ 0 h 6334125"/>
                      <a:gd name="connsiteX3" fmla="*/ 11017250 w 11017250"/>
                      <a:gd name="connsiteY3" fmla="*/ 1055708 h 6334125"/>
                      <a:gd name="connsiteX4" fmla="*/ 11017250 w 11017250"/>
                      <a:gd name="connsiteY4" fmla="*/ 5278416 h 6334125"/>
                      <a:gd name="connsiteX5" fmla="*/ 10009157 w 11017250"/>
                      <a:gd name="connsiteY5" fmla="*/ 6334125 h 6334125"/>
                      <a:gd name="connsiteX6" fmla="*/ 1008092 w 11017250"/>
                      <a:gd name="connsiteY6" fmla="*/ 6334125 h 6334125"/>
                      <a:gd name="connsiteX7" fmla="*/ 0 w 11017250"/>
                      <a:gd name="connsiteY7" fmla="*/ 5278416 h 6334125"/>
                      <a:gd name="connsiteX8" fmla="*/ 0 w 11017250"/>
                      <a:gd name="connsiteY8" fmla="*/ 1055708 h 6334125"/>
                      <a:gd name="connsiteX0" fmla="*/ 0 w 11017250"/>
                      <a:gd name="connsiteY0" fmla="*/ 1055708 h 6334125"/>
                      <a:gd name="connsiteX1" fmla="*/ 1008092 w 11017250"/>
                      <a:gd name="connsiteY1" fmla="*/ 0 h 6334125"/>
                      <a:gd name="connsiteX2" fmla="*/ 10009157 w 11017250"/>
                      <a:gd name="connsiteY2" fmla="*/ 0 h 6334125"/>
                      <a:gd name="connsiteX3" fmla="*/ 11017250 w 11017250"/>
                      <a:gd name="connsiteY3" fmla="*/ 1055708 h 6334125"/>
                      <a:gd name="connsiteX4" fmla="*/ 11017250 w 11017250"/>
                      <a:gd name="connsiteY4" fmla="*/ 5278416 h 6334125"/>
                      <a:gd name="connsiteX5" fmla="*/ 10009157 w 11017250"/>
                      <a:gd name="connsiteY5" fmla="*/ 6334125 h 6334125"/>
                      <a:gd name="connsiteX6" fmla="*/ 1008092 w 11017250"/>
                      <a:gd name="connsiteY6" fmla="*/ 6334125 h 6334125"/>
                      <a:gd name="connsiteX7" fmla="*/ 0 w 11017250"/>
                      <a:gd name="connsiteY7" fmla="*/ 5278416 h 6334125"/>
                      <a:gd name="connsiteX8" fmla="*/ 0 w 11017250"/>
                      <a:gd name="connsiteY8" fmla="*/ 1055708 h 6334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17250" h="6334125" fill="none" extrusionOk="0">
                        <a:moveTo>
                          <a:pt x="0" y="1055708"/>
                        </a:moveTo>
                        <a:cubicBezTo>
                          <a:pt x="3175" y="560447"/>
                          <a:pt x="538468" y="149025"/>
                          <a:pt x="1008092" y="0"/>
                        </a:cubicBezTo>
                        <a:cubicBezTo>
                          <a:pt x="2833417" y="91530"/>
                          <a:pt x="8720035" y="89347"/>
                          <a:pt x="10009157" y="0"/>
                        </a:cubicBezTo>
                        <a:cubicBezTo>
                          <a:pt x="10550841" y="-107557"/>
                          <a:pt x="10871654" y="427105"/>
                          <a:pt x="11017250" y="1055708"/>
                        </a:cubicBezTo>
                        <a:cubicBezTo>
                          <a:pt x="11234544" y="1572105"/>
                          <a:pt x="10883322" y="4319355"/>
                          <a:pt x="11017250" y="5278416"/>
                        </a:cubicBezTo>
                        <a:cubicBezTo>
                          <a:pt x="11048834" y="5698032"/>
                          <a:pt x="10479551" y="6233593"/>
                          <a:pt x="10009157" y="6334125"/>
                        </a:cubicBezTo>
                        <a:cubicBezTo>
                          <a:pt x="8525277" y="6378185"/>
                          <a:pt x="2594255" y="6513501"/>
                          <a:pt x="1008092" y="6334125"/>
                        </a:cubicBezTo>
                        <a:cubicBezTo>
                          <a:pt x="568530" y="6320593"/>
                          <a:pt x="-104184" y="5882674"/>
                          <a:pt x="0" y="5278416"/>
                        </a:cubicBezTo>
                        <a:cubicBezTo>
                          <a:pt x="78075" y="3543658"/>
                          <a:pt x="-58313" y="2557929"/>
                          <a:pt x="0" y="1055708"/>
                        </a:cubicBezTo>
                        <a:close/>
                      </a:path>
                      <a:path w="11017250" h="6334125" stroke="0" extrusionOk="0">
                        <a:moveTo>
                          <a:pt x="0" y="1055708"/>
                        </a:moveTo>
                        <a:cubicBezTo>
                          <a:pt x="-14176" y="551791"/>
                          <a:pt x="483379" y="-4342"/>
                          <a:pt x="1008092" y="0"/>
                        </a:cubicBezTo>
                        <a:cubicBezTo>
                          <a:pt x="2525361" y="-145233"/>
                          <a:pt x="8526732" y="-71804"/>
                          <a:pt x="10009157" y="0"/>
                        </a:cubicBezTo>
                        <a:cubicBezTo>
                          <a:pt x="10507832" y="-8590"/>
                          <a:pt x="11109976" y="471554"/>
                          <a:pt x="11017250" y="1055708"/>
                        </a:cubicBezTo>
                        <a:cubicBezTo>
                          <a:pt x="11034339" y="3085291"/>
                          <a:pt x="11172199" y="3472059"/>
                          <a:pt x="11017250" y="5278416"/>
                        </a:cubicBezTo>
                        <a:cubicBezTo>
                          <a:pt x="11031226" y="5785821"/>
                          <a:pt x="10491625" y="6303635"/>
                          <a:pt x="10009157" y="6334125"/>
                        </a:cubicBezTo>
                        <a:cubicBezTo>
                          <a:pt x="8699926" y="5837261"/>
                          <a:pt x="2890944" y="6594054"/>
                          <a:pt x="1008092" y="6334125"/>
                        </a:cubicBezTo>
                        <a:cubicBezTo>
                          <a:pt x="424315" y="6394725"/>
                          <a:pt x="-55161" y="5783859"/>
                          <a:pt x="0" y="5278416"/>
                        </a:cubicBezTo>
                        <a:cubicBezTo>
                          <a:pt x="36249" y="4029778"/>
                          <a:pt x="70333" y="1870365"/>
                          <a:pt x="0" y="1055708"/>
                        </a:cubicBezTo>
                        <a:close/>
                      </a:path>
                      <a:path w="11017250" h="6334125" fill="none" stroke="0" extrusionOk="0">
                        <a:moveTo>
                          <a:pt x="0" y="1055708"/>
                        </a:moveTo>
                        <a:cubicBezTo>
                          <a:pt x="39057" y="523382"/>
                          <a:pt x="520268" y="132117"/>
                          <a:pt x="1008092" y="0"/>
                        </a:cubicBezTo>
                        <a:cubicBezTo>
                          <a:pt x="3090376" y="93571"/>
                          <a:pt x="8692145" y="86293"/>
                          <a:pt x="10009157" y="0"/>
                        </a:cubicBezTo>
                        <a:cubicBezTo>
                          <a:pt x="10482069" y="-139640"/>
                          <a:pt x="10960823" y="339298"/>
                          <a:pt x="11017250" y="1055708"/>
                        </a:cubicBezTo>
                        <a:cubicBezTo>
                          <a:pt x="11234920" y="1398619"/>
                          <a:pt x="11002145" y="4203671"/>
                          <a:pt x="11017250" y="5278416"/>
                        </a:cubicBezTo>
                        <a:cubicBezTo>
                          <a:pt x="10981214" y="5809697"/>
                          <a:pt x="10437468" y="6242108"/>
                          <a:pt x="10009157" y="6334125"/>
                        </a:cubicBezTo>
                        <a:cubicBezTo>
                          <a:pt x="8439430" y="6154857"/>
                          <a:pt x="2499026" y="6287563"/>
                          <a:pt x="1008092" y="6334125"/>
                        </a:cubicBezTo>
                        <a:cubicBezTo>
                          <a:pt x="388097" y="6304339"/>
                          <a:pt x="-129086" y="5845815"/>
                          <a:pt x="0" y="5278416"/>
                        </a:cubicBezTo>
                        <a:cubicBezTo>
                          <a:pt x="5490" y="3758853"/>
                          <a:pt x="-96784" y="2746578"/>
                          <a:pt x="0" y="105570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460362" y="2371725"/>
            <a:ext cx="5598162" cy="219074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động cơ thể giúp phòng bệnh béo phì...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296" y="26484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1718F-27E6-1830-5B70-11D84588C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949" y="1390651"/>
            <a:ext cx="2990851" cy="2262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CFA60-3EB1-9B01-5AD7-20CF16AC4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62" y="3952874"/>
            <a:ext cx="2976563" cy="2502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106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476250"/>
            <a:ext cx="10756900" cy="590550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679438" y="2206734"/>
            <a:ext cx="5423989" cy="2517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theo dõi chiều cao, cân nặng thường xuyên giúp ngăn ngừa bệnh béo phì, suy dinh dưỡng thấp còi...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21" y="617267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8E8A4-9439-74C9-A727-1720073D8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99" y="2371725"/>
            <a:ext cx="3897343" cy="3081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46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986846"/>
            <a:ext cx="10756900" cy="3028536"/>
          </a:xfrm>
          <a:custGeom>
            <a:avLst/>
            <a:gdLst>
              <a:gd name="connsiteX0" fmla="*/ 0 w 10756900"/>
              <a:gd name="connsiteY0" fmla="*/ 504766 h 3028536"/>
              <a:gd name="connsiteX1" fmla="*/ 504766 w 10756900"/>
              <a:gd name="connsiteY1" fmla="*/ 0 h 3028536"/>
              <a:gd name="connsiteX2" fmla="*/ 10252134 w 10756900"/>
              <a:gd name="connsiteY2" fmla="*/ 0 h 3028536"/>
              <a:gd name="connsiteX3" fmla="*/ 10756900 w 10756900"/>
              <a:gd name="connsiteY3" fmla="*/ 504766 h 3028536"/>
              <a:gd name="connsiteX4" fmla="*/ 10756900 w 10756900"/>
              <a:gd name="connsiteY4" fmla="*/ 2523770 h 3028536"/>
              <a:gd name="connsiteX5" fmla="*/ 10252134 w 10756900"/>
              <a:gd name="connsiteY5" fmla="*/ 3028536 h 3028536"/>
              <a:gd name="connsiteX6" fmla="*/ 504766 w 10756900"/>
              <a:gd name="connsiteY6" fmla="*/ 3028536 h 3028536"/>
              <a:gd name="connsiteX7" fmla="*/ 0 w 10756900"/>
              <a:gd name="connsiteY7" fmla="*/ 2523770 h 3028536"/>
              <a:gd name="connsiteX8" fmla="*/ 0 w 10756900"/>
              <a:gd name="connsiteY8" fmla="*/ 504766 h 302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3028536" fill="none" extrusionOk="0">
                <a:moveTo>
                  <a:pt x="0" y="504766"/>
                </a:moveTo>
                <a:cubicBezTo>
                  <a:pt x="666" y="244031"/>
                  <a:pt x="251278" y="42440"/>
                  <a:pt x="504766" y="0"/>
                </a:cubicBezTo>
                <a:cubicBezTo>
                  <a:pt x="3365643" y="72427"/>
                  <a:pt x="8203175" y="61419"/>
                  <a:pt x="10252134" y="0"/>
                </a:cubicBezTo>
                <a:cubicBezTo>
                  <a:pt x="10528270" y="-18168"/>
                  <a:pt x="10712813" y="212656"/>
                  <a:pt x="10756900" y="504766"/>
                </a:cubicBezTo>
                <a:cubicBezTo>
                  <a:pt x="10857776" y="1130630"/>
                  <a:pt x="10649587" y="1551884"/>
                  <a:pt x="10756900" y="2523770"/>
                </a:cubicBezTo>
                <a:cubicBezTo>
                  <a:pt x="10761017" y="2781650"/>
                  <a:pt x="10500362" y="2994292"/>
                  <a:pt x="10252134" y="3028536"/>
                </a:cubicBezTo>
                <a:cubicBezTo>
                  <a:pt x="9167908" y="3058363"/>
                  <a:pt x="4134211" y="2949230"/>
                  <a:pt x="504766" y="3028536"/>
                </a:cubicBezTo>
                <a:cubicBezTo>
                  <a:pt x="244546" y="3026438"/>
                  <a:pt x="-4388" y="2803413"/>
                  <a:pt x="0" y="2523770"/>
                </a:cubicBezTo>
                <a:cubicBezTo>
                  <a:pt x="50037" y="1958075"/>
                  <a:pt x="770" y="1151803"/>
                  <a:pt x="0" y="504766"/>
                </a:cubicBezTo>
                <a:close/>
              </a:path>
              <a:path w="10756900" h="3028536" stroke="0" extrusionOk="0">
                <a:moveTo>
                  <a:pt x="0" y="504766"/>
                </a:moveTo>
                <a:cubicBezTo>
                  <a:pt x="39495" y="236757"/>
                  <a:pt x="242021" y="33397"/>
                  <a:pt x="504766" y="0"/>
                </a:cubicBezTo>
                <a:cubicBezTo>
                  <a:pt x="2120684" y="123000"/>
                  <a:pt x="7374435" y="-96860"/>
                  <a:pt x="10252134" y="0"/>
                </a:cubicBezTo>
                <a:cubicBezTo>
                  <a:pt x="10502374" y="-21748"/>
                  <a:pt x="10776962" y="185545"/>
                  <a:pt x="10756900" y="504766"/>
                </a:cubicBezTo>
                <a:cubicBezTo>
                  <a:pt x="10760073" y="910013"/>
                  <a:pt x="10851167" y="2206067"/>
                  <a:pt x="10756900" y="2523770"/>
                </a:cubicBezTo>
                <a:cubicBezTo>
                  <a:pt x="10705295" y="2821241"/>
                  <a:pt x="10511932" y="3025430"/>
                  <a:pt x="10252134" y="3028536"/>
                </a:cubicBezTo>
                <a:cubicBezTo>
                  <a:pt x="6720411" y="2867829"/>
                  <a:pt x="2344050" y="3068203"/>
                  <a:pt x="504766" y="3028536"/>
                </a:cubicBezTo>
                <a:cubicBezTo>
                  <a:pt x="173321" y="3017898"/>
                  <a:pt x="-8751" y="2798580"/>
                  <a:pt x="0" y="2523770"/>
                </a:cubicBezTo>
                <a:cubicBezTo>
                  <a:pt x="32216" y="1958272"/>
                  <a:pt x="57206" y="1259736"/>
                  <a:pt x="0" y="504766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752600" y="1756708"/>
            <a:ext cx="920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Xây dựng bữa ăn hợp lí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9B8D97-24E2-4E60-91F7-C77AD6E0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94" y="3467100"/>
            <a:ext cx="5938815" cy="3263223"/>
          </a:xfrm>
          <a:prstGeom prst="rect">
            <a:avLst/>
          </a:prstGeom>
        </p:spPr>
      </p:pic>
      <p:pic>
        <p:nvPicPr>
          <p:cNvPr id="6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217B2269-5F4C-4C3D-B030-351BCD7D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83" y="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39CD7A-C139-4427-9FE5-1CBB66B14FEC}"/>
              </a:ext>
            </a:extLst>
          </p:cNvPr>
          <p:cNvSpPr/>
          <p:nvPr/>
        </p:nvSpPr>
        <p:spPr>
          <a:xfrm>
            <a:off x="371475" y="1857375"/>
            <a:ext cx="11610975" cy="4622937"/>
          </a:xfrm>
          <a:prstGeom prst="round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12700" sx="102000" sy="102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2C2CB1-85DA-498F-9F41-39F5D8FF864A}"/>
              </a:ext>
            </a:extLst>
          </p:cNvPr>
          <p:cNvGrpSpPr/>
          <p:nvPr/>
        </p:nvGrpSpPr>
        <p:grpSpPr>
          <a:xfrm>
            <a:off x="0" y="209551"/>
            <a:ext cx="11258550" cy="1247270"/>
            <a:chOff x="892535" y="368353"/>
            <a:chExt cx="9931723" cy="1080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16056A5-B45E-4F60-AD19-5F332E3333E0}"/>
                </a:ext>
              </a:extLst>
            </p:cNvPr>
            <p:cNvGrpSpPr/>
            <p:nvPr/>
          </p:nvGrpSpPr>
          <p:grpSpPr>
            <a:xfrm>
              <a:off x="892535" y="384176"/>
              <a:ext cx="9931723" cy="1065176"/>
              <a:chOff x="2683464" y="3077691"/>
              <a:chExt cx="6739545" cy="55067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F090C68-314D-4CE2-A4AA-701CF4EB69C6}"/>
                  </a:ext>
                </a:extLst>
              </p:cNvPr>
              <p:cNvSpPr/>
              <p:nvPr/>
            </p:nvSpPr>
            <p:spPr>
              <a:xfrm>
                <a:off x="2768991" y="3077691"/>
                <a:ext cx="6654018" cy="550671"/>
              </a:xfrm>
              <a:prstGeom prst="roundRect">
                <a:avLst>
                  <a:gd name="adj" fmla="val 4496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B2E5BD-12B9-44AF-A14D-E9A87BD73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3464" y="3259633"/>
                <a:ext cx="285270" cy="285270"/>
              </a:xfrm>
              <a:prstGeom prst="rect">
                <a:avLst/>
              </a:prstGeom>
            </p:spPr>
          </p:pic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719B1F04-65C2-4C61-B8AD-9708F8632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09001" y="3250651"/>
                <a:ext cx="143165" cy="204749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05E610-5590-431C-8143-0F3969D64721}"/>
                </a:ext>
              </a:extLst>
            </p:cNvPr>
            <p:cNvSpPr txBox="1"/>
            <p:nvPr/>
          </p:nvSpPr>
          <p:spPr>
            <a:xfrm>
              <a:off x="1371476" y="368353"/>
              <a:ext cx="8704962" cy="1040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“thực đơn” gợi ý, hãy xây dựng một số bữa ăn có lợi cho sức khoẻ, phòng tránh một trong các bệnh: suy dinh dưỡng thấp còi, thiếu máu thiếu sắt, thừa cân béo phì.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64AC14F-08B3-4F35-B99D-447B9B28D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4" b="94764" l="10000" r="90270">
                        <a14:foregroundMark x1="45946" y1="57264" x2="24865" y2="64865"/>
                        <a14:foregroundMark x1="35541" y1="62838" x2="34189" y2="70946"/>
                        <a14:foregroundMark x1="38243" y1="69088" x2="39189" y2="77027"/>
                        <a14:foregroundMark x1="42162" y1="71284" x2="43919" y2="75169"/>
                        <a14:foregroundMark x1="48108" y1="10135" x2="48108" y2="10135"/>
                        <a14:foregroundMark x1="68403" y1="45679" x2="69730" y2="52534"/>
                        <a14:foregroundMark x1="65413" y1="44426" x2="67568" y2="52872"/>
                        <a14:foregroundMark x1="65284" y1="43919" x2="65413" y2="44426"/>
                        <a14:foregroundMark x1="64595" y1="41216" x2="65284" y2="43919"/>
                        <a14:foregroundMark x1="80946" y1="45608" x2="80946" y2="45608"/>
                        <a14:foregroundMark x1="58649" y1="76689" x2="58649" y2="76689"/>
                        <a14:foregroundMark x1="59730" y1="70439" x2="59595" y2="74155"/>
                        <a14:foregroundMark x1="44595" y1="78209" x2="44595" y2="78209"/>
                        <a14:foregroundMark x1="32838" y1="70946" x2="32838" y2="70946"/>
                        <a14:foregroundMark x1="23514" y1="73480" x2="23514" y2="73480"/>
                        <a14:foregroundMark x1="19730" y1="67905" x2="19730" y2="67905"/>
                        <a14:foregroundMark x1="20541" y1="63345" x2="25676" y2="82939"/>
                        <a14:foregroundMark x1="24054" y1="73480" x2="30000" y2="71115"/>
                        <a14:foregroundMark x1="44189" y1="94932" x2="44189" y2="94932"/>
                        <a14:foregroundMark x1="57297" y1="94595" x2="57297" y2="94595"/>
                        <a14:foregroundMark x1="77432" y1="45101" x2="77432" y2="45777"/>
                        <a14:foregroundMark x1="82027" y1="44595" x2="82027" y2="44595"/>
                        <a14:foregroundMark x1="86486" y1="41892" x2="86486" y2="41892"/>
                        <a14:foregroundMark x1="90000" y1="39527" x2="90000" y2="39527"/>
                        <a14:foregroundMark x1="90405" y1="39020" x2="90405" y2="39020"/>
                        <a14:foregroundMark x1="43919" y1="10135" x2="43919" y2="10135"/>
                        <a14:foregroundMark x1="47838" y1="8784" x2="47838" y2="8784"/>
                        <a14:foregroundMark x1="54865" y1="77027" x2="54865" y2="77027"/>
                        <a14:foregroundMark x1="56081" y1="77534" x2="56081" y2="77534"/>
                        <a14:foregroundMark x1="34189" y1="77872" x2="34189" y2="77872"/>
                        <a14:foregroundMark x1="45676" y1="93750" x2="45676" y2="93750"/>
                        <a14:backgroundMark x1="23378" y1="30068" x2="20946" y2="42905"/>
                        <a14:backgroundMark x1="72162" y1="64358" x2="70946" y2="74155"/>
                        <a14:backgroundMark x1="68243" y1="27703" x2="72297" y2="34628"/>
                        <a14:backgroundMark x1="67297" y1="43919" x2="67297" y2="43919"/>
                        <a14:backgroundMark x1="67703" y1="44426" x2="67703" y2="44426"/>
                        <a14:backgroundMark x1="67838" y1="43074" x2="69730" y2="43074"/>
                        <a14:backgroundMark x1="67973" y1="42399" x2="70541" y2="40709"/>
                        <a14:backgroundMark x1="67297" y1="42399" x2="70405" y2="41385"/>
                        <a14:backgroundMark x1="37027" y1="82264" x2="37027" y2="88514"/>
                        <a14:backgroundMark x1="50811" y1="83784" x2="51892" y2="8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59" y="31079"/>
            <a:ext cx="2032839" cy="1626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0E809B-6D6C-78F7-32D2-E0F7E8369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049" y="2147887"/>
            <a:ext cx="7907843" cy="3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288235"/>
            <a:ext cx="10756900" cy="6073637"/>
          </a:xfrm>
          <a:custGeom>
            <a:avLst/>
            <a:gdLst>
              <a:gd name="connsiteX0" fmla="*/ 0 w 10756900"/>
              <a:gd name="connsiteY0" fmla="*/ 1012293 h 6073637"/>
              <a:gd name="connsiteX1" fmla="*/ 1012293 w 10756900"/>
              <a:gd name="connsiteY1" fmla="*/ 0 h 6073637"/>
              <a:gd name="connsiteX2" fmla="*/ 9744607 w 10756900"/>
              <a:gd name="connsiteY2" fmla="*/ 0 h 6073637"/>
              <a:gd name="connsiteX3" fmla="*/ 10756900 w 10756900"/>
              <a:gd name="connsiteY3" fmla="*/ 1012293 h 6073637"/>
              <a:gd name="connsiteX4" fmla="*/ 10756900 w 10756900"/>
              <a:gd name="connsiteY4" fmla="*/ 5061344 h 6073637"/>
              <a:gd name="connsiteX5" fmla="*/ 9744607 w 10756900"/>
              <a:gd name="connsiteY5" fmla="*/ 6073637 h 6073637"/>
              <a:gd name="connsiteX6" fmla="*/ 1012293 w 10756900"/>
              <a:gd name="connsiteY6" fmla="*/ 6073637 h 6073637"/>
              <a:gd name="connsiteX7" fmla="*/ 0 w 10756900"/>
              <a:gd name="connsiteY7" fmla="*/ 5061344 h 6073637"/>
              <a:gd name="connsiteX8" fmla="*/ 0 w 10756900"/>
              <a:gd name="connsiteY8" fmla="*/ 1012293 h 607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6073637" fill="none" extrusionOk="0">
                <a:moveTo>
                  <a:pt x="0" y="1012293"/>
                </a:moveTo>
                <a:cubicBezTo>
                  <a:pt x="2732" y="527181"/>
                  <a:pt x="506661" y="89692"/>
                  <a:pt x="1012293" y="0"/>
                </a:cubicBezTo>
                <a:cubicBezTo>
                  <a:pt x="2213952" y="72427"/>
                  <a:pt x="8068351" y="61419"/>
                  <a:pt x="9744607" y="0"/>
                </a:cubicBezTo>
                <a:cubicBezTo>
                  <a:pt x="10290636" y="-89798"/>
                  <a:pt x="10695938" y="434780"/>
                  <a:pt x="10756900" y="1012293"/>
                </a:cubicBezTo>
                <a:cubicBezTo>
                  <a:pt x="10857776" y="2448832"/>
                  <a:pt x="10649587" y="3796443"/>
                  <a:pt x="10756900" y="5061344"/>
                </a:cubicBezTo>
                <a:cubicBezTo>
                  <a:pt x="10770161" y="5553116"/>
                  <a:pt x="10257064" y="6021379"/>
                  <a:pt x="9744607" y="6073637"/>
                </a:cubicBezTo>
                <a:cubicBezTo>
                  <a:pt x="8081040" y="6103464"/>
                  <a:pt x="4162732" y="5994331"/>
                  <a:pt x="1012293" y="6073637"/>
                </a:cubicBezTo>
                <a:cubicBezTo>
                  <a:pt x="469178" y="6071833"/>
                  <a:pt x="-51859" y="5630673"/>
                  <a:pt x="0" y="5061344"/>
                </a:cubicBezTo>
                <a:cubicBezTo>
                  <a:pt x="50037" y="3058998"/>
                  <a:pt x="770" y="2189213"/>
                  <a:pt x="0" y="1012293"/>
                </a:cubicBezTo>
                <a:close/>
              </a:path>
              <a:path w="10756900" h="6073637" stroke="0" extrusionOk="0">
                <a:moveTo>
                  <a:pt x="0" y="1012293"/>
                </a:moveTo>
                <a:cubicBezTo>
                  <a:pt x="90449" y="477874"/>
                  <a:pt x="487319" y="71045"/>
                  <a:pt x="1012293" y="0"/>
                </a:cubicBezTo>
                <a:cubicBezTo>
                  <a:pt x="2687973" y="123000"/>
                  <a:pt x="5552779" y="-96860"/>
                  <a:pt x="9744607" y="0"/>
                </a:cubicBezTo>
                <a:cubicBezTo>
                  <a:pt x="10227147" y="-58330"/>
                  <a:pt x="10806036" y="354159"/>
                  <a:pt x="10756900" y="1012293"/>
                </a:cubicBezTo>
                <a:cubicBezTo>
                  <a:pt x="10760073" y="2973429"/>
                  <a:pt x="10851167" y="4260730"/>
                  <a:pt x="10756900" y="5061344"/>
                </a:cubicBezTo>
                <a:cubicBezTo>
                  <a:pt x="10709589" y="5637558"/>
                  <a:pt x="10226029" y="6060929"/>
                  <a:pt x="9744607" y="6073637"/>
                </a:cubicBezTo>
                <a:cubicBezTo>
                  <a:pt x="8562808" y="5912930"/>
                  <a:pt x="2427536" y="6113304"/>
                  <a:pt x="1012293" y="6073637"/>
                </a:cubicBezTo>
                <a:cubicBezTo>
                  <a:pt x="389381" y="6060744"/>
                  <a:pt x="-51127" y="5597256"/>
                  <a:pt x="0" y="5061344"/>
                </a:cubicBezTo>
                <a:cubicBezTo>
                  <a:pt x="32216" y="3608892"/>
                  <a:pt x="57206" y="2962869"/>
                  <a:pt x="0" y="1012293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856383" y="734253"/>
            <a:ext cx="9030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i="1" dirty="0">
                <a:solidFill>
                  <a:srgbClr val="FF0000"/>
                </a:solidFill>
              </a:rPr>
              <a:t>Q</a:t>
            </a:r>
            <a:r>
              <a:rPr lang="vi-VN" sz="4000" b="1" i="1" dirty="0">
                <a:solidFill>
                  <a:srgbClr val="FF0000"/>
                </a:solidFill>
              </a:rPr>
              <a:t>uan sát tranh, thảo luận và đưa ra các phương án trả lời.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5A3BA6DA-9E3D-4D2B-850C-71230FF98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5" t="61242"/>
          <a:stretch/>
        </p:blipFill>
        <p:spPr>
          <a:xfrm>
            <a:off x="11115315" y="1492478"/>
            <a:ext cx="780863" cy="761832"/>
          </a:xfrm>
          <a:prstGeom prst="rect">
            <a:avLst/>
          </a:prstGeom>
        </p:spPr>
      </p:pic>
      <p:pic>
        <p:nvPicPr>
          <p:cNvPr id="42" name="Picture 41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A567CC9E-0F86-4DBB-BFC4-E710BE3FF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54" y="2560858"/>
            <a:ext cx="4483576" cy="25364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28CE11-6186-8BAE-D0AB-7D2F518D6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744" y="2101411"/>
            <a:ext cx="3493311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97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50397C-D9B6-4745-BAFE-99BF039DEEAC}"/>
              </a:ext>
            </a:extLst>
          </p:cNvPr>
          <p:cNvSpPr/>
          <p:nvPr/>
        </p:nvSpPr>
        <p:spPr>
          <a:xfrm>
            <a:off x="832798" y="1579325"/>
            <a:ext cx="11165664" cy="4975009"/>
          </a:xfrm>
          <a:custGeom>
            <a:avLst/>
            <a:gdLst>
              <a:gd name="connsiteX0" fmla="*/ 0 w 11165664"/>
              <a:gd name="connsiteY0" fmla="*/ 829185 h 4975009"/>
              <a:gd name="connsiteX1" fmla="*/ 829185 w 11165664"/>
              <a:gd name="connsiteY1" fmla="*/ 0 h 4975009"/>
              <a:gd name="connsiteX2" fmla="*/ 10336479 w 11165664"/>
              <a:gd name="connsiteY2" fmla="*/ 0 h 4975009"/>
              <a:gd name="connsiteX3" fmla="*/ 11165664 w 11165664"/>
              <a:gd name="connsiteY3" fmla="*/ 829185 h 4975009"/>
              <a:gd name="connsiteX4" fmla="*/ 11165664 w 11165664"/>
              <a:gd name="connsiteY4" fmla="*/ 4145824 h 4975009"/>
              <a:gd name="connsiteX5" fmla="*/ 10336479 w 11165664"/>
              <a:gd name="connsiteY5" fmla="*/ 4975009 h 4975009"/>
              <a:gd name="connsiteX6" fmla="*/ 829185 w 11165664"/>
              <a:gd name="connsiteY6" fmla="*/ 4975009 h 4975009"/>
              <a:gd name="connsiteX7" fmla="*/ 0 w 11165664"/>
              <a:gd name="connsiteY7" fmla="*/ 4145824 h 4975009"/>
              <a:gd name="connsiteX8" fmla="*/ 0 w 11165664"/>
              <a:gd name="connsiteY8" fmla="*/ 829185 h 49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5664" h="4975009" fill="none" extrusionOk="0">
                <a:moveTo>
                  <a:pt x="0" y="829185"/>
                </a:moveTo>
                <a:cubicBezTo>
                  <a:pt x="-68348" y="352276"/>
                  <a:pt x="339638" y="-36976"/>
                  <a:pt x="829185" y="0"/>
                </a:cubicBezTo>
                <a:cubicBezTo>
                  <a:pt x="4687985" y="-96408"/>
                  <a:pt x="7106017" y="151392"/>
                  <a:pt x="10336479" y="0"/>
                </a:cubicBezTo>
                <a:cubicBezTo>
                  <a:pt x="10724856" y="-41945"/>
                  <a:pt x="11190998" y="397401"/>
                  <a:pt x="11165664" y="829185"/>
                </a:cubicBezTo>
                <a:cubicBezTo>
                  <a:pt x="11226345" y="1274637"/>
                  <a:pt x="10998158" y="2825148"/>
                  <a:pt x="11165664" y="4145824"/>
                </a:cubicBezTo>
                <a:cubicBezTo>
                  <a:pt x="11158620" y="4613882"/>
                  <a:pt x="10775955" y="4961934"/>
                  <a:pt x="10336479" y="4975009"/>
                </a:cubicBezTo>
                <a:cubicBezTo>
                  <a:pt x="8040654" y="4960735"/>
                  <a:pt x="2292964" y="5043542"/>
                  <a:pt x="829185" y="4975009"/>
                </a:cubicBezTo>
                <a:cubicBezTo>
                  <a:pt x="396920" y="4922316"/>
                  <a:pt x="35830" y="4554638"/>
                  <a:pt x="0" y="4145824"/>
                </a:cubicBezTo>
                <a:cubicBezTo>
                  <a:pt x="-90696" y="3604854"/>
                  <a:pt x="90184" y="1652763"/>
                  <a:pt x="0" y="829185"/>
                </a:cubicBezTo>
                <a:close/>
              </a:path>
              <a:path w="11165664" h="4975009" stroke="0" extrusionOk="0">
                <a:moveTo>
                  <a:pt x="0" y="829185"/>
                </a:moveTo>
                <a:cubicBezTo>
                  <a:pt x="-2604" y="412810"/>
                  <a:pt x="405531" y="-62226"/>
                  <a:pt x="829185" y="0"/>
                </a:cubicBezTo>
                <a:cubicBezTo>
                  <a:pt x="3583598" y="-163311"/>
                  <a:pt x="8538252" y="-26297"/>
                  <a:pt x="10336479" y="0"/>
                </a:cubicBezTo>
                <a:cubicBezTo>
                  <a:pt x="10792935" y="81131"/>
                  <a:pt x="11233281" y="387283"/>
                  <a:pt x="11165664" y="829185"/>
                </a:cubicBezTo>
                <a:cubicBezTo>
                  <a:pt x="11183830" y="1692329"/>
                  <a:pt x="11178124" y="3143558"/>
                  <a:pt x="11165664" y="4145824"/>
                </a:cubicBezTo>
                <a:cubicBezTo>
                  <a:pt x="11188652" y="4649219"/>
                  <a:pt x="10749516" y="5016214"/>
                  <a:pt x="10336479" y="4975009"/>
                </a:cubicBezTo>
                <a:cubicBezTo>
                  <a:pt x="8947325" y="4953888"/>
                  <a:pt x="2820272" y="5069821"/>
                  <a:pt x="829185" y="4975009"/>
                </a:cubicBezTo>
                <a:cubicBezTo>
                  <a:pt x="387837" y="4939838"/>
                  <a:pt x="43023" y="4629428"/>
                  <a:pt x="0" y="4145824"/>
                </a:cubicBezTo>
                <a:cubicBezTo>
                  <a:pt x="133952" y="3577122"/>
                  <a:pt x="69591" y="1227121"/>
                  <a:pt x="0" y="829185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12334645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F9C7D8-DC82-456C-BA75-3211F67173CB}"/>
              </a:ext>
            </a:extLst>
          </p:cNvPr>
          <p:cNvGrpSpPr/>
          <p:nvPr/>
        </p:nvGrpSpPr>
        <p:grpSpPr>
          <a:xfrm>
            <a:off x="1617227" y="-27443"/>
            <a:ext cx="9048055" cy="2306426"/>
            <a:chOff x="1617227" y="-27443"/>
            <a:chExt cx="9048055" cy="2306426"/>
          </a:xfrm>
        </p:grpSpPr>
        <p:pic>
          <p:nvPicPr>
            <p:cNvPr id="26" name="Picture 25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C94974B7-3B41-44B1-9F32-ADF547F0C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7" b="3329"/>
            <a:stretch/>
          </p:blipFill>
          <p:spPr>
            <a:xfrm>
              <a:off x="1617227" y="-27443"/>
              <a:ext cx="9048055" cy="230642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AEC677-86C9-4B20-BB0D-8D552AF236A7}"/>
                </a:ext>
              </a:extLst>
            </p:cNvPr>
            <p:cNvSpPr txBox="1"/>
            <p:nvPr/>
          </p:nvSpPr>
          <p:spPr>
            <a:xfrm>
              <a:off x="1994175" y="423279"/>
              <a:ext cx="80467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Thiếu máu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thiếu sắt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3C4B46-4C48-4F9B-9731-00D470300F06}"/>
              </a:ext>
            </a:extLst>
          </p:cNvPr>
          <p:cNvGrpSpPr/>
          <p:nvPr/>
        </p:nvGrpSpPr>
        <p:grpSpPr>
          <a:xfrm>
            <a:off x="189050" y="114448"/>
            <a:ext cx="1601411" cy="1527866"/>
            <a:chOff x="10300478" y="542535"/>
            <a:chExt cx="1846897" cy="1833436"/>
          </a:xfrm>
        </p:grpSpPr>
        <p:pic>
          <p:nvPicPr>
            <p:cNvPr id="23" name="Picture 22" descr="A picture containing room, gambling house&#10;&#10;Description automatically generated">
              <a:extLst>
                <a:ext uri="{FF2B5EF4-FFF2-40B4-BE49-F238E27FC236}">
                  <a16:creationId xmlns:a16="http://schemas.microsoft.com/office/drawing/2014/main" id="{5A0BCCD9-F747-4749-868F-97792D550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0478" y="542535"/>
              <a:ext cx="1846897" cy="183343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FF9438-0AC8-4641-963B-0B099C23C8E3}"/>
                </a:ext>
              </a:extLst>
            </p:cNvPr>
            <p:cNvSpPr txBox="1"/>
            <p:nvPr/>
          </p:nvSpPr>
          <p:spPr>
            <a:xfrm>
              <a:off x="10524435" y="969239"/>
              <a:ext cx="1600199" cy="84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Ví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B9FF9C-EAB9-93D9-DDBB-40CDECA1BF5A}"/>
              </a:ext>
            </a:extLst>
          </p:cNvPr>
          <p:cNvSpPr txBox="1"/>
          <p:nvPr/>
        </p:nvSpPr>
        <p:spPr>
          <a:xfrm>
            <a:off x="1485900" y="2495550"/>
            <a:ext cx="96297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Bữa 1: Cơm, rau xào, thịt gà luộc, trứng chiên, nước chanh.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Bữa 2: Cơm, bò hầm rau củ, cua sốt me và nước quả tươi.</a:t>
            </a:r>
          </a:p>
        </p:txBody>
      </p:sp>
    </p:spTree>
    <p:extLst>
      <p:ext uri="{BB962C8B-B14F-4D97-AF65-F5344CB8AC3E}">
        <p14:creationId xmlns:p14="http://schemas.microsoft.com/office/powerpoint/2010/main" val="50856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8E9717-7746-4BE6-AB0A-50327D76A7DA}"/>
              </a:ext>
            </a:extLst>
          </p:cNvPr>
          <p:cNvSpPr txBox="1"/>
          <p:nvPr/>
        </p:nvSpPr>
        <p:spPr>
          <a:xfrm>
            <a:off x="2517849" y="1999712"/>
            <a:ext cx="75626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vi-VN" sz="4800" b="1" dirty="0">
                <a:solidFill>
                  <a:prstClr val="black"/>
                </a:solidFill>
                <a:latin typeface="Calibri" panose="020F0502020204030204"/>
              </a:rPr>
              <a:t>Thực hiện một số việc để phòng tránh bệnh liên quan đến dinh dưỡng và chia sẻ với bạn.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B081C-EF47-41B7-B0B7-9EC26D316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159" y="3136887"/>
            <a:ext cx="2855976" cy="3838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3616A-B063-4A1A-8028-04F2A0E411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2" b="93339" l="8337" r="91902">
                        <a14:foregroundMark x1="25299" y1="12348" x2="22185" y2="17547"/>
                        <a14:foregroundMark x1="21850" y1="12754" x2="15860" y2="15597"/>
                        <a14:foregroundMark x1="9248" y1="39399" x2="8481" y2="61495"/>
                        <a14:foregroundMark x1="18256" y1="45735" x2="20029" y2="50447"/>
                        <a14:foregroundMark x1="23287" y1="81722" x2="22952" y2="85703"/>
                        <a14:foregroundMark x1="23191" y1="87977" x2="23191" y2="87977"/>
                        <a14:foregroundMark x1="22952" y1="86515" x2="23191" y2="92770"/>
                        <a14:foregroundMark x1="25779" y1="86271" x2="26210" y2="91389"/>
                        <a14:foregroundMark x1="20364" y1="92933" x2="24868" y2="93176"/>
                        <a14:foregroundMark x1="24868" y1="93176" x2="25108" y2="93339"/>
                        <a14:foregroundMark x1="14183" y1="17547" x2="14183" y2="17547"/>
                        <a14:foregroundMark x1="13512" y1="18846" x2="13512" y2="18846"/>
                        <a14:foregroundMark x1="12841" y1="18278" x2="12841" y2="18278"/>
                        <a14:foregroundMark x1="27791" y1="90496" x2="27791" y2="90496"/>
                        <a14:foregroundMark x1="28222" y1="92201" x2="28222" y2="92201"/>
                        <a14:foregroundMark x1="91902" y1="35256" x2="91902" y2="49310"/>
                        <a14:foregroundMark x1="74844" y1="40536" x2="75515" y2="46060"/>
                        <a14:foregroundMark x1="76857" y1="82291" x2="77528" y2="91227"/>
                        <a14:foregroundMark x1="79684" y1="93176" x2="79684" y2="93176"/>
                        <a14:foregroundMark x1="75611" y1="92039" x2="80882" y2="92364"/>
                        <a14:foregroundMark x1="83709" y1="92039" x2="82032" y2="92039"/>
                        <a14:backgroundMark x1="53091" y1="13485" x2="49497" y2="95207"/>
                        <a14:backgroundMark x1="33301" y1="12023" x2="43843" y2="30626"/>
                        <a14:backgroundMark x1="43843" y1="30626" x2="43220" y2="48010"/>
                        <a14:backgroundMark x1="43220" y1="48010" x2="39003" y2="65394"/>
                        <a14:backgroundMark x1="39003" y1="65394" x2="32439" y2="75061"/>
                        <a14:backgroundMark x1="32439" y1="75061" x2="29947" y2="87246"/>
                        <a14:backgroundMark x1="18352" y1="68562" x2="18591" y2="72543"/>
                        <a14:backgroundMark x1="69334" y1="14703" x2="64878" y2="22096"/>
                        <a14:backgroundMark x1="64878" y1="22096" x2="61620" y2="45085"/>
                        <a14:backgroundMark x1="61620" y1="45085" x2="69957" y2="71162"/>
                        <a14:backgroundMark x1="69957" y1="71162" x2="68184" y2="84565"/>
                        <a14:backgroundMark x1="84044" y1="63038" x2="84044" y2="63038"/>
                        <a14:backgroundMark x1="94058" y1="45735" x2="94058" y2="45735"/>
                      </a14:backgroundRemoval>
                    </a14:imgEffect>
                  </a14:imgLayer>
                </a14:imgProps>
              </a:ext>
            </a:extLst>
          </a:blip>
          <a:srcRect l="50862" r="5280"/>
          <a:stretch/>
        </p:blipFill>
        <p:spPr>
          <a:xfrm>
            <a:off x="9191446" y="3136887"/>
            <a:ext cx="2854279" cy="38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78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50397C-D9B6-4745-BAFE-99BF039DEEAC}"/>
              </a:ext>
            </a:extLst>
          </p:cNvPr>
          <p:cNvSpPr/>
          <p:nvPr/>
        </p:nvSpPr>
        <p:spPr>
          <a:xfrm>
            <a:off x="832798" y="1579325"/>
            <a:ext cx="11165664" cy="4975009"/>
          </a:xfrm>
          <a:custGeom>
            <a:avLst/>
            <a:gdLst>
              <a:gd name="connsiteX0" fmla="*/ 0 w 11165664"/>
              <a:gd name="connsiteY0" fmla="*/ 829185 h 4975009"/>
              <a:gd name="connsiteX1" fmla="*/ 829185 w 11165664"/>
              <a:gd name="connsiteY1" fmla="*/ 0 h 4975009"/>
              <a:gd name="connsiteX2" fmla="*/ 10336479 w 11165664"/>
              <a:gd name="connsiteY2" fmla="*/ 0 h 4975009"/>
              <a:gd name="connsiteX3" fmla="*/ 11165664 w 11165664"/>
              <a:gd name="connsiteY3" fmla="*/ 829185 h 4975009"/>
              <a:gd name="connsiteX4" fmla="*/ 11165664 w 11165664"/>
              <a:gd name="connsiteY4" fmla="*/ 4145824 h 4975009"/>
              <a:gd name="connsiteX5" fmla="*/ 10336479 w 11165664"/>
              <a:gd name="connsiteY5" fmla="*/ 4975009 h 4975009"/>
              <a:gd name="connsiteX6" fmla="*/ 829185 w 11165664"/>
              <a:gd name="connsiteY6" fmla="*/ 4975009 h 4975009"/>
              <a:gd name="connsiteX7" fmla="*/ 0 w 11165664"/>
              <a:gd name="connsiteY7" fmla="*/ 4145824 h 4975009"/>
              <a:gd name="connsiteX8" fmla="*/ 0 w 11165664"/>
              <a:gd name="connsiteY8" fmla="*/ 829185 h 49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5664" h="4975009" fill="none" extrusionOk="0">
                <a:moveTo>
                  <a:pt x="0" y="829185"/>
                </a:moveTo>
                <a:cubicBezTo>
                  <a:pt x="-68348" y="352276"/>
                  <a:pt x="339638" y="-36976"/>
                  <a:pt x="829185" y="0"/>
                </a:cubicBezTo>
                <a:cubicBezTo>
                  <a:pt x="4687985" y="-96408"/>
                  <a:pt x="7106017" y="151392"/>
                  <a:pt x="10336479" y="0"/>
                </a:cubicBezTo>
                <a:cubicBezTo>
                  <a:pt x="10724856" y="-41945"/>
                  <a:pt x="11190998" y="397401"/>
                  <a:pt x="11165664" y="829185"/>
                </a:cubicBezTo>
                <a:cubicBezTo>
                  <a:pt x="11226345" y="1274637"/>
                  <a:pt x="10998158" y="2825148"/>
                  <a:pt x="11165664" y="4145824"/>
                </a:cubicBezTo>
                <a:cubicBezTo>
                  <a:pt x="11158620" y="4613882"/>
                  <a:pt x="10775955" y="4961934"/>
                  <a:pt x="10336479" y="4975009"/>
                </a:cubicBezTo>
                <a:cubicBezTo>
                  <a:pt x="8040654" y="4960735"/>
                  <a:pt x="2292964" y="5043542"/>
                  <a:pt x="829185" y="4975009"/>
                </a:cubicBezTo>
                <a:cubicBezTo>
                  <a:pt x="396920" y="4922316"/>
                  <a:pt x="35830" y="4554638"/>
                  <a:pt x="0" y="4145824"/>
                </a:cubicBezTo>
                <a:cubicBezTo>
                  <a:pt x="-90696" y="3604854"/>
                  <a:pt x="90184" y="1652763"/>
                  <a:pt x="0" y="829185"/>
                </a:cubicBezTo>
                <a:close/>
              </a:path>
              <a:path w="11165664" h="4975009" stroke="0" extrusionOk="0">
                <a:moveTo>
                  <a:pt x="0" y="829185"/>
                </a:moveTo>
                <a:cubicBezTo>
                  <a:pt x="-2604" y="412810"/>
                  <a:pt x="405531" y="-62226"/>
                  <a:pt x="829185" y="0"/>
                </a:cubicBezTo>
                <a:cubicBezTo>
                  <a:pt x="3583598" y="-163311"/>
                  <a:pt x="8538252" y="-26297"/>
                  <a:pt x="10336479" y="0"/>
                </a:cubicBezTo>
                <a:cubicBezTo>
                  <a:pt x="10792935" y="81131"/>
                  <a:pt x="11233281" y="387283"/>
                  <a:pt x="11165664" y="829185"/>
                </a:cubicBezTo>
                <a:cubicBezTo>
                  <a:pt x="11183830" y="1692329"/>
                  <a:pt x="11178124" y="3143558"/>
                  <a:pt x="11165664" y="4145824"/>
                </a:cubicBezTo>
                <a:cubicBezTo>
                  <a:pt x="11188652" y="4649219"/>
                  <a:pt x="10749516" y="5016214"/>
                  <a:pt x="10336479" y="4975009"/>
                </a:cubicBezTo>
                <a:cubicBezTo>
                  <a:pt x="8947325" y="4953888"/>
                  <a:pt x="2820272" y="5069821"/>
                  <a:pt x="829185" y="4975009"/>
                </a:cubicBezTo>
                <a:cubicBezTo>
                  <a:pt x="387837" y="4939838"/>
                  <a:pt x="43023" y="4629428"/>
                  <a:pt x="0" y="4145824"/>
                </a:cubicBezTo>
                <a:cubicBezTo>
                  <a:pt x="133952" y="3577122"/>
                  <a:pt x="69591" y="1227121"/>
                  <a:pt x="0" y="829185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12334645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F9C7D8-DC82-456C-BA75-3211F67173CB}"/>
              </a:ext>
            </a:extLst>
          </p:cNvPr>
          <p:cNvGrpSpPr/>
          <p:nvPr/>
        </p:nvGrpSpPr>
        <p:grpSpPr>
          <a:xfrm>
            <a:off x="-1" y="0"/>
            <a:ext cx="12315826" cy="2306426"/>
            <a:chOff x="1617227" y="-27443"/>
            <a:chExt cx="9048055" cy="2306426"/>
          </a:xfrm>
        </p:grpSpPr>
        <p:pic>
          <p:nvPicPr>
            <p:cNvPr id="26" name="Picture 25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C94974B7-3B41-44B1-9F32-ADF547F0C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7" b="3329"/>
            <a:stretch/>
          </p:blipFill>
          <p:spPr>
            <a:xfrm>
              <a:off x="1617227" y="-27443"/>
              <a:ext cx="9048055" cy="230642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AEC677-86C9-4B20-BB0D-8D552AF236A7}"/>
                </a:ext>
              </a:extLst>
            </p:cNvPr>
            <p:cNvSpPr txBox="1"/>
            <p:nvPr/>
          </p:nvSpPr>
          <p:spPr>
            <a:xfrm>
              <a:off x="1994175" y="423279"/>
              <a:ext cx="80467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 phòng tránh bệnh liên quan đến dinh dưỡng cần: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B9FF9C-EAB9-93D9-DDBB-40CDECA1BF5A}"/>
              </a:ext>
            </a:extLst>
          </p:cNvPr>
          <p:cNvSpPr txBox="1"/>
          <p:nvPr/>
        </p:nvSpPr>
        <p:spPr>
          <a:xfrm>
            <a:off x="1419225" y="1971675"/>
            <a:ext cx="96297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đủ bữa và đủ các nhóm chất dinh dưỡng.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động cơ thể ít nhất 60 phút mỗi ngày.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dõi chiều cao và cân nặng cơ thể thường xuyên.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 bác sĩ để kiểm tra sức khoẻ nếu cơ thể có dấu hiệu tăng cân hoặc giảm cân quá mức, mệt mỏi,...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79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739FD-A498-6324-0106-532E42DA1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chool Speech-Language Pathologist/SLP Job - Northern, CA | Student cartoon,  Kindergarten kids, Clip art">
            <a:extLst>
              <a:ext uri="{FF2B5EF4-FFF2-40B4-BE49-F238E27FC236}">
                <a16:creationId xmlns:a16="http://schemas.microsoft.com/office/drawing/2014/main" id="{57D05246-949B-4F0D-AC13-2BE4C5F6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143" y="3284798"/>
            <a:ext cx="1932390" cy="19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A387EE-46CC-4275-B60C-5FB6495A1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1570" y="3371910"/>
            <a:ext cx="5795058" cy="348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36F45-B65F-495C-A113-F524DDC55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7509" y="2136702"/>
            <a:ext cx="3068838" cy="2470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E1F486-BC5F-C3AD-E325-A6F2E35C9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842" y="1600200"/>
            <a:ext cx="6726911" cy="24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92749-DE91-40C3-98E7-A86C4B10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13D2A-D343-D4D2-2FD9-F683D61B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362" y="1142868"/>
            <a:ext cx="59258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D226C7C1-BACE-40DA-AC44-07F861C17FAB}"/>
              </a:ext>
            </a:extLst>
          </p:cNvPr>
          <p:cNvGrpSpPr/>
          <p:nvPr/>
        </p:nvGrpSpPr>
        <p:grpSpPr>
          <a:xfrm rot="-111831">
            <a:off x="1347497" y="803184"/>
            <a:ext cx="9036270" cy="5480314"/>
            <a:chOff x="0" y="0"/>
            <a:chExt cx="24433925" cy="13339435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EF1F5C3B-0766-408F-BE3A-8A107BA3DD78}"/>
                </a:ext>
              </a:extLst>
            </p:cNvPr>
            <p:cNvGrpSpPr/>
            <p:nvPr/>
          </p:nvGrpSpPr>
          <p:grpSpPr>
            <a:xfrm>
              <a:off x="244209" y="191885"/>
              <a:ext cx="24189716" cy="13147550"/>
              <a:chOff x="0" y="0"/>
              <a:chExt cx="14104351" cy="7665971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9E33D2EB-E0A0-46A1-A423-FE99AAE39A11}"/>
                  </a:ext>
                </a:extLst>
              </p:cNvPr>
              <p:cNvSpPr/>
              <p:nvPr/>
            </p:nvSpPr>
            <p:spPr>
              <a:xfrm>
                <a:off x="31750" y="31750"/>
                <a:ext cx="14040851" cy="7602472"/>
              </a:xfrm>
              <a:custGeom>
                <a:avLst/>
                <a:gdLst/>
                <a:ahLst/>
                <a:cxnLst/>
                <a:rect l="l" t="t" r="r" b="b"/>
                <a:pathLst>
                  <a:path w="14040851" h="7602472">
                    <a:moveTo>
                      <a:pt x="13948141" y="7602471"/>
                    </a:moveTo>
                    <a:lnTo>
                      <a:pt x="92710" y="7602471"/>
                    </a:lnTo>
                    <a:cubicBezTo>
                      <a:pt x="41910" y="7602471"/>
                      <a:pt x="0" y="7560561"/>
                      <a:pt x="0" y="75097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946871" y="0"/>
                    </a:lnTo>
                    <a:cubicBezTo>
                      <a:pt x="13997671" y="0"/>
                      <a:pt x="14039582" y="41910"/>
                      <a:pt x="14039582" y="92710"/>
                    </a:cubicBezTo>
                    <a:lnTo>
                      <a:pt x="14039582" y="7508491"/>
                    </a:lnTo>
                    <a:cubicBezTo>
                      <a:pt x="14040851" y="7560561"/>
                      <a:pt x="13998941" y="7602472"/>
                      <a:pt x="13948141" y="7602472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26D7987F-203C-4663-8B84-23D1406DA6A6}"/>
                  </a:ext>
                </a:extLst>
              </p:cNvPr>
              <p:cNvSpPr/>
              <p:nvPr/>
            </p:nvSpPr>
            <p:spPr>
              <a:xfrm>
                <a:off x="0" y="0"/>
                <a:ext cx="14104351" cy="7665972"/>
              </a:xfrm>
              <a:custGeom>
                <a:avLst/>
                <a:gdLst/>
                <a:ahLst/>
                <a:cxnLst/>
                <a:rect l="l" t="t" r="r" b="b"/>
                <a:pathLst>
                  <a:path w="14104351" h="7665972">
                    <a:moveTo>
                      <a:pt x="13979891" y="59690"/>
                    </a:moveTo>
                    <a:cubicBezTo>
                      <a:pt x="14015451" y="59690"/>
                      <a:pt x="14044661" y="88900"/>
                      <a:pt x="14044661" y="124460"/>
                    </a:cubicBezTo>
                    <a:lnTo>
                      <a:pt x="14044661" y="7541511"/>
                    </a:lnTo>
                    <a:cubicBezTo>
                      <a:pt x="14044661" y="7577072"/>
                      <a:pt x="14015451" y="7606281"/>
                      <a:pt x="13979891" y="7606281"/>
                    </a:cubicBezTo>
                    <a:lnTo>
                      <a:pt x="124460" y="7606281"/>
                    </a:lnTo>
                    <a:cubicBezTo>
                      <a:pt x="88900" y="7606281"/>
                      <a:pt x="59690" y="7577072"/>
                      <a:pt x="59690" y="75415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79891" y="59690"/>
                    </a:lnTo>
                    <a:moveTo>
                      <a:pt x="1397989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541511"/>
                    </a:lnTo>
                    <a:cubicBezTo>
                      <a:pt x="0" y="7610091"/>
                      <a:pt x="55880" y="7665972"/>
                      <a:pt x="124460" y="7665972"/>
                    </a:cubicBezTo>
                    <a:lnTo>
                      <a:pt x="13979891" y="7665972"/>
                    </a:lnTo>
                    <a:cubicBezTo>
                      <a:pt x="14048471" y="7665972"/>
                      <a:pt x="14104351" y="7610091"/>
                      <a:pt x="14104351" y="7541511"/>
                    </a:cubicBezTo>
                    <a:lnTo>
                      <a:pt x="14104351" y="124460"/>
                    </a:lnTo>
                    <a:cubicBezTo>
                      <a:pt x="14104351" y="55880"/>
                      <a:pt x="14048471" y="0"/>
                      <a:pt x="13979891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8FC0DB03-0048-4EF9-BA90-68F8EAD77F93}"/>
                </a:ext>
              </a:extLst>
            </p:cNvPr>
            <p:cNvGrpSpPr/>
            <p:nvPr/>
          </p:nvGrpSpPr>
          <p:grpSpPr>
            <a:xfrm>
              <a:off x="0" y="0"/>
              <a:ext cx="24099334" cy="13031963"/>
              <a:chOff x="0" y="0"/>
              <a:chExt cx="14051652" cy="7598576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70199AF6-32F5-4A34-BC49-08D63DED7B38}"/>
                  </a:ext>
                </a:extLst>
              </p:cNvPr>
              <p:cNvSpPr/>
              <p:nvPr/>
            </p:nvSpPr>
            <p:spPr>
              <a:xfrm>
                <a:off x="31750" y="31750"/>
                <a:ext cx="13988152" cy="7535076"/>
              </a:xfrm>
              <a:custGeom>
                <a:avLst/>
                <a:gdLst/>
                <a:ahLst/>
                <a:cxnLst/>
                <a:rect l="l" t="t" r="r" b="b"/>
                <a:pathLst>
                  <a:path w="13988152" h="7535076">
                    <a:moveTo>
                      <a:pt x="13895442" y="7535076"/>
                    </a:moveTo>
                    <a:lnTo>
                      <a:pt x="92710" y="7535076"/>
                    </a:lnTo>
                    <a:cubicBezTo>
                      <a:pt x="41910" y="7535076"/>
                      <a:pt x="0" y="7493165"/>
                      <a:pt x="0" y="74423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894172" y="0"/>
                    </a:lnTo>
                    <a:cubicBezTo>
                      <a:pt x="13944972" y="0"/>
                      <a:pt x="13986883" y="41910"/>
                      <a:pt x="13986883" y="92710"/>
                    </a:cubicBezTo>
                    <a:lnTo>
                      <a:pt x="13986883" y="7441095"/>
                    </a:lnTo>
                    <a:cubicBezTo>
                      <a:pt x="13988152" y="7493166"/>
                      <a:pt x="13946242" y="7535076"/>
                      <a:pt x="13895442" y="75350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FE14215F-3D6F-4E3D-A6D9-E4F199519ED3}"/>
                  </a:ext>
                </a:extLst>
              </p:cNvPr>
              <p:cNvSpPr/>
              <p:nvPr/>
            </p:nvSpPr>
            <p:spPr>
              <a:xfrm>
                <a:off x="0" y="0"/>
                <a:ext cx="14051652" cy="7598576"/>
              </a:xfrm>
              <a:custGeom>
                <a:avLst/>
                <a:gdLst/>
                <a:ahLst/>
                <a:cxnLst/>
                <a:rect l="l" t="t" r="r" b="b"/>
                <a:pathLst>
                  <a:path w="14051652" h="7598576">
                    <a:moveTo>
                      <a:pt x="13927192" y="59690"/>
                    </a:moveTo>
                    <a:cubicBezTo>
                      <a:pt x="13962752" y="59690"/>
                      <a:pt x="13991961" y="88900"/>
                      <a:pt x="13991961" y="124460"/>
                    </a:cubicBezTo>
                    <a:lnTo>
                      <a:pt x="13991961" y="7474116"/>
                    </a:lnTo>
                    <a:cubicBezTo>
                      <a:pt x="13991961" y="7509676"/>
                      <a:pt x="13962752" y="7538886"/>
                      <a:pt x="13927192" y="7538886"/>
                    </a:cubicBezTo>
                    <a:lnTo>
                      <a:pt x="124460" y="7538886"/>
                    </a:lnTo>
                    <a:cubicBezTo>
                      <a:pt x="88900" y="7538886"/>
                      <a:pt x="59690" y="7509676"/>
                      <a:pt x="59690" y="74741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27192" y="59690"/>
                    </a:lnTo>
                    <a:moveTo>
                      <a:pt x="1392719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474116"/>
                    </a:lnTo>
                    <a:cubicBezTo>
                      <a:pt x="0" y="7542695"/>
                      <a:pt x="55880" y="7598576"/>
                      <a:pt x="124460" y="7598576"/>
                    </a:cubicBezTo>
                    <a:lnTo>
                      <a:pt x="13927192" y="7598576"/>
                    </a:lnTo>
                    <a:cubicBezTo>
                      <a:pt x="13995772" y="7598576"/>
                      <a:pt x="14051652" y="7542695"/>
                      <a:pt x="14051652" y="7474116"/>
                    </a:cubicBezTo>
                    <a:lnTo>
                      <a:pt x="14051652" y="124460"/>
                    </a:lnTo>
                    <a:cubicBezTo>
                      <a:pt x="14051652" y="55880"/>
                      <a:pt x="13995772" y="0"/>
                      <a:pt x="1392719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0C3E9A-5458-4077-9A9C-4CCF4BFBC5AC}"/>
              </a:ext>
            </a:extLst>
          </p:cNvPr>
          <p:cNvSpPr txBox="1"/>
          <p:nvPr/>
        </p:nvSpPr>
        <p:spPr>
          <a:xfrm rot="21425103">
            <a:off x="2654967" y="1623886"/>
            <a:ext cx="7098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8000" b="1" dirty="0">
                <a:solidFill>
                  <a:srgbClr val="FF0000"/>
                </a:solidFill>
              </a:rPr>
              <a:t>Trò chơi “Ai biết nhiều hơn”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1633EA-1C97-44FB-9A3D-1178B8796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9" b="97297" l="10000" r="90000">
                        <a14:foregroundMark x1="41892" y1="47297" x2="43514" y2="52534"/>
                        <a14:foregroundMark x1="51486" y1="91047" x2="51051" y2="93332"/>
                        <a14:foregroundMark x1="35946" y1="13682" x2="35946" y2="13682"/>
                        <a14:foregroundMark x1="72973" y1="22804" x2="72973" y2="22804"/>
                        <a14:foregroundMark x1="72432" y1="24831" x2="72432" y2="24831"/>
                        <a14:foregroundMark x1="73649" y1="23480" x2="72432" y2="24324"/>
                        <a14:foregroundMark x1="68649" y1="85473" x2="68649" y2="85473"/>
                        <a14:foregroundMark x1="49459" y1="94764" x2="49459" y2="94764"/>
                        <a14:foregroundMark x1="55541" y1="96791" x2="55541" y2="96791"/>
                        <a14:foregroundMark x1="56081" y1="96284" x2="56081" y2="96284"/>
                        <a14:foregroundMark x1="55811" y1="96115" x2="55811" y2="96115"/>
                        <a14:foregroundMark x1="55676" y1="94088" x2="54865" y2="95946"/>
                        <a14:foregroundMark x1="57297" y1="94595" x2="56892" y2="97297"/>
                        <a14:foregroundMark x1="57973" y1="94595" x2="57568" y2="96622"/>
                        <a14:foregroundMark x1="55541" y1="95608" x2="54865" y2="96959"/>
                        <a14:foregroundMark x1="54459" y1="95777" x2="54459" y2="95777"/>
                        <a14:foregroundMark x1="36486" y1="86486" x2="36486" y2="86486"/>
                        <a14:foregroundMark x1="25135" y1="47128" x2="25135" y2="47128"/>
                        <a14:foregroundMark x1="70676" y1="84966" x2="70676" y2="84966"/>
                        <a14:foregroundMark x1="70405" y1="84628" x2="70405" y2="84628"/>
                        <a14:foregroundMark x1="69865" y1="83277" x2="69865" y2="83277"/>
                        <a14:backgroundMark x1="27432" y1="16385" x2="27027" y2="20946"/>
                        <a14:backgroundMark x1="34054" y1="21453" x2="23649" y2="36824"/>
                        <a14:backgroundMark x1="23649" y1="36824" x2="20405" y2="48818"/>
                        <a14:backgroundMark x1="20405" y1="48818" x2="24730" y2="56419"/>
                        <a14:backgroundMark x1="24730" y1="56419" x2="21216" y2="77534"/>
                        <a14:backgroundMark x1="21216" y1="77534" x2="28784" y2="84797"/>
                        <a14:backgroundMark x1="28784" y1="84797" x2="35946" y2="84459"/>
                        <a14:backgroundMark x1="35946" y1="84459" x2="40541" y2="80068"/>
                        <a14:backgroundMark x1="40541" y1="80068" x2="45270" y2="97128"/>
                        <a14:backgroundMark x1="58783" y1="94939" x2="67162" y2="93581"/>
                        <a14:backgroundMark x1="45270" y1="97128" x2="53254" y2="95834"/>
                        <a14:backgroundMark x1="68561" y1="85473" x2="68649" y2="84966"/>
                        <a14:backgroundMark x1="67162" y1="93581" x2="68561" y2="85473"/>
                        <a14:backgroundMark x1="70343" y1="83277" x2="80676" y2="72973"/>
                        <a14:backgroundMark x1="68988" y1="84628" x2="70343" y2="83277"/>
                        <a14:backgroundMark x1="68649" y1="84966" x2="68988" y2="84628"/>
                        <a14:backgroundMark x1="80676" y1="72973" x2="84730" y2="43919"/>
                        <a14:backgroundMark x1="84730" y1="43919" x2="74818" y2="26650"/>
                        <a14:backgroundMark x1="71351" y1="20608" x2="57703" y2="14020"/>
                        <a14:backgroundMark x1="57703" y1="14020" x2="36081" y2="18412"/>
                        <a14:backgroundMark x1="36081" y1="18412" x2="32703" y2="20777"/>
                        <a14:backgroundMark x1="63378" y1="19595" x2="73243" y2="32095"/>
                        <a14:backgroundMark x1="73243" y1="32095" x2="73243" y2="32095"/>
                        <a14:backgroundMark x1="73784" y1="32939" x2="74189" y2="44257"/>
                        <a14:backgroundMark x1="30811" y1="46622" x2="27162" y2="50338"/>
                        <a14:backgroundMark x1="41892" y1="73311" x2="41486" y2="78716"/>
                        <a14:backgroundMark x1="62568" y1="63176" x2="62568" y2="63176"/>
                        <a14:backgroundMark x1="62162" y1="62669" x2="61351" y2="65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94" y="2161309"/>
            <a:ext cx="5870865" cy="4696691"/>
          </a:xfrm>
          <a:prstGeom prst="rect">
            <a:avLst/>
          </a:prstGeom>
        </p:spPr>
      </p:pic>
      <p:pic>
        <p:nvPicPr>
          <p:cNvPr id="5" name="Picture 2" descr="Happy woman teacher in government uniform smiling character cartoon art illustration">
            <a:extLst>
              <a:ext uri="{FF2B5EF4-FFF2-40B4-BE49-F238E27FC236}">
                <a16:creationId xmlns:a16="http://schemas.microsoft.com/office/drawing/2014/main" id="{60B72ECC-E9B7-4DB8-823B-3D119CCC2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2" b="91617" l="9744" r="89776">
                        <a14:foregroundMark x1="48882" y1="91816" x2="48882" y2="91816"/>
                        <a14:foregroundMark x1="86102" y1="54491" x2="86102" y2="54491"/>
                        <a14:foregroundMark x1="86262" y1="68663" x2="86262" y2="68663"/>
                        <a14:foregroundMark x1="13099" y1="32735" x2="13099" y2="32735"/>
                        <a14:foregroundMark x1="15335" y1="53493" x2="15335" y2="53493"/>
                        <a14:foregroundMark x1="54153" y1="8982" x2="54153" y2="8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477" y="229771"/>
            <a:ext cx="3692275" cy="29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E351B3BA-8E1F-4AAD-81A6-CF92526B6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093" l="5349" r="93488">
                        <a14:foregroundMark x1="19535" y1="35349" x2="10814" y2="73488"/>
                        <a14:foregroundMark x1="27209" y1="30930" x2="26628" y2="72558"/>
                        <a14:foregroundMark x1="39186" y1="28140" x2="37674" y2="64651"/>
                        <a14:foregroundMark x1="37674" y1="64651" x2="37674" y2="64651"/>
                        <a14:foregroundMark x1="38721" y1="16047" x2="41860" y2="82558"/>
                        <a14:foregroundMark x1="43256" y1="25814" x2="41163" y2="83488"/>
                        <a14:foregroundMark x1="41163" y1="83488" x2="41512" y2="87674"/>
                        <a14:foregroundMark x1="32558" y1="30465" x2="31163" y2="44884"/>
                        <a14:foregroundMark x1="31163" y1="44884" x2="33605" y2="70465"/>
                        <a14:foregroundMark x1="33605" y1="70465" x2="38605" y2="84651"/>
                        <a14:foregroundMark x1="38605" y1="84651" x2="45000" y2="79070"/>
                        <a14:foregroundMark x1="45000" y1="79070" x2="43953" y2="58140"/>
                        <a14:foregroundMark x1="43953" y1="58140" x2="39535" y2="40698"/>
                        <a14:foregroundMark x1="39535" y1="40698" x2="34651" y2="34651"/>
                        <a14:foregroundMark x1="43721" y1="15581" x2="41163" y2="24419"/>
                        <a14:foregroundMark x1="39186" y1="16047" x2="38837" y2="18605"/>
                        <a14:foregroundMark x1="39535" y1="13023" x2="39535" y2="13023"/>
                        <a14:foregroundMark x1="39535" y1="13023" x2="35930" y2="13023"/>
                        <a14:foregroundMark x1="34302" y1="26512" x2="31279" y2="26047"/>
                        <a14:foregroundMark x1="34419" y1="81395" x2="30930" y2="81860"/>
                        <a14:foregroundMark x1="7209" y1="81860" x2="5465" y2="87674"/>
                        <a14:foregroundMark x1="20581" y1="32558" x2="22093" y2="33256"/>
                        <a14:foregroundMark x1="36628" y1="16279" x2="36860" y2="18140"/>
                        <a14:foregroundMark x1="45465" y1="83023" x2="45465" y2="83023"/>
                        <a14:foregroundMark x1="60814" y1="21395" x2="61512" y2="65349"/>
                        <a14:foregroundMark x1="61512" y1="65349" x2="68023" y2="74884"/>
                        <a14:foregroundMark x1="68023" y1="74884" x2="73140" y2="59767"/>
                        <a14:foregroundMark x1="73140" y1="59767" x2="70698" y2="38140"/>
                        <a14:foregroundMark x1="70698" y1="38140" x2="62907" y2="25581"/>
                        <a14:foregroundMark x1="78721" y1="36279" x2="87326" y2="68372"/>
                        <a14:foregroundMark x1="87326" y1="68372" x2="88023" y2="75116"/>
                        <a14:foregroundMark x1="85698" y1="69535" x2="93140" y2="90000"/>
                        <a14:foregroundMark x1="93140" y1="90000" x2="93488" y2="92093"/>
                        <a14:foregroundMark x1="75233" y1="20465" x2="73488" y2="27209"/>
                        <a14:foregroundMark x1="68605" y1="27442" x2="67093" y2="33256"/>
                        <a14:foregroundMark x1="73721" y1="77907" x2="74070" y2="85349"/>
                        <a14:foregroundMark x1="66628" y1="80233" x2="64767" y2="87442"/>
                        <a14:foregroundMark x1="10116" y1="81860" x2="8023" y2="8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3" y="4821079"/>
            <a:ext cx="4073841" cy="20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49" y="986845"/>
            <a:ext cx="10969625" cy="5499679"/>
          </a:xfrm>
          <a:custGeom>
            <a:avLst/>
            <a:gdLst>
              <a:gd name="connsiteX0" fmla="*/ 0 w 10756900"/>
              <a:gd name="connsiteY0" fmla="*/ 504766 h 3028536"/>
              <a:gd name="connsiteX1" fmla="*/ 504766 w 10756900"/>
              <a:gd name="connsiteY1" fmla="*/ 0 h 3028536"/>
              <a:gd name="connsiteX2" fmla="*/ 10252134 w 10756900"/>
              <a:gd name="connsiteY2" fmla="*/ 0 h 3028536"/>
              <a:gd name="connsiteX3" fmla="*/ 10756900 w 10756900"/>
              <a:gd name="connsiteY3" fmla="*/ 504766 h 3028536"/>
              <a:gd name="connsiteX4" fmla="*/ 10756900 w 10756900"/>
              <a:gd name="connsiteY4" fmla="*/ 2523770 h 3028536"/>
              <a:gd name="connsiteX5" fmla="*/ 10252134 w 10756900"/>
              <a:gd name="connsiteY5" fmla="*/ 3028536 h 3028536"/>
              <a:gd name="connsiteX6" fmla="*/ 504766 w 10756900"/>
              <a:gd name="connsiteY6" fmla="*/ 3028536 h 3028536"/>
              <a:gd name="connsiteX7" fmla="*/ 0 w 10756900"/>
              <a:gd name="connsiteY7" fmla="*/ 2523770 h 3028536"/>
              <a:gd name="connsiteX8" fmla="*/ 0 w 10756900"/>
              <a:gd name="connsiteY8" fmla="*/ 504766 h 302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3028536" fill="none" extrusionOk="0">
                <a:moveTo>
                  <a:pt x="0" y="504766"/>
                </a:moveTo>
                <a:cubicBezTo>
                  <a:pt x="666" y="244031"/>
                  <a:pt x="251278" y="42440"/>
                  <a:pt x="504766" y="0"/>
                </a:cubicBezTo>
                <a:cubicBezTo>
                  <a:pt x="3365643" y="72427"/>
                  <a:pt x="8203175" y="61419"/>
                  <a:pt x="10252134" y="0"/>
                </a:cubicBezTo>
                <a:cubicBezTo>
                  <a:pt x="10528270" y="-18168"/>
                  <a:pt x="10712813" y="212656"/>
                  <a:pt x="10756900" y="504766"/>
                </a:cubicBezTo>
                <a:cubicBezTo>
                  <a:pt x="10857776" y="1130630"/>
                  <a:pt x="10649587" y="1551884"/>
                  <a:pt x="10756900" y="2523770"/>
                </a:cubicBezTo>
                <a:cubicBezTo>
                  <a:pt x="10761017" y="2781650"/>
                  <a:pt x="10500362" y="2994292"/>
                  <a:pt x="10252134" y="3028536"/>
                </a:cubicBezTo>
                <a:cubicBezTo>
                  <a:pt x="9167908" y="3058363"/>
                  <a:pt x="4134211" y="2949230"/>
                  <a:pt x="504766" y="3028536"/>
                </a:cubicBezTo>
                <a:cubicBezTo>
                  <a:pt x="244546" y="3026438"/>
                  <a:pt x="-4388" y="2803413"/>
                  <a:pt x="0" y="2523770"/>
                </a:cubicBezTo>
                <a:cubicBezTo>
                  <a:pt x="50037" y="1958075"/>
                  <a:pt x="770" y="1151803"/>
                  <a:pt x="0" y="504766"/>
                </a:cubicBezTo>
                <a:close/>
              </a:path>
              <a:path w="10756900" h="3028536" stroke="0" extrusionOk="0">
                <a:moveTo>
                  <a:pt x="0" y="504766"/>
                </a:moveTo>
                <a:cubicBezTo>
                  <a:pt x="39495" y="236757"/>
                  <a:pt x="242021" y="33397"/>
                  <a:pt x="504766" y="0"/>
                </a:cubicBezTo>
                <a:cubicBezTo>
                  <a:pt x="2120684" y="123000"/>
                  <a:pt x="7374435" y="-96860"/>
                  <a:pt x="10252134" y="0"/>
                </a:cubicBezTo>
                <a:cubicBezTo>
                  <a:pt x="10502374" y="-21748"/>
                  <a:pt x="10776962" y="185545"/>
                  <a:pt x="10756900" y="504766"/>
                </a:cubicBezTo>
                <a:cubicBezTo>
                  <a:pt x="10760073" y="910013"/>
                  <a:pt x="10851167" y="2206067"/>
                  <a:pt x="10756900" y="2523770"/>
                </a:cubicBezTo>
                <a:cubicBezTo>
                  <a:pt x="10705295" y="2821241"/>
                  <a:pt x="10511932" y="3025430"/>
                  <a:pt x="10252134" y="3028536"/>
                </a:cubicBezTo>
                <a:cubicBezTo>
                  <a:pt x="6720411" y="2867829"/>
                  <a:pt x="2344050" y="3068203"/>
                  <a:pt x="504766" y="3028536"/>
                </a:cubicBezTo>
                <a:cubicBezTo>
                  <a:pt x="173321" y="3017898"/>
                  <a:pt x="-8751" y="2798580"/>
                  <a:pt x="0" y="2523770"/>
                </a:cubicBezTo>
                <a:cubicBezTo>
                  <a:pt x="32216" y="1958272"/>
                  <a:pt x="57206" y="1259736"/>
                  <a:pt x="0" y="504766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969625"/>
                      <a:gd name="connsiteY0" fmla="*/ 916631 h 5499679"/>
                      <a:gd name="connsiteX1" fmla="*/ 514748 w 10969625"/>
                      <a:gd name="connsiteY1" fmla="*/ 0 h 5499679"/>
                      <a:gd name="connsiteX2" fmla="*/ 10454876 w 10969625"/>
                      <a:gd name="connsiteY2" fmla="*/ 0 h 5499679"/>
                      <a:gd name="connsiteX3" fmla="*/ 10969625 w 10969625"/>
                      <a:gd name="connsiteY3" fmla="*/ 916631 h 5499679"/>
                      <a:gd name="connsiteX4" fmla="*/ 10969625 w 10969625"/>
                      <a:gd name="connsiteY4" fmla="*/ 4583047 h 5499679"/>
                      <a:gd name="connsiteX5" fmla="*/ 10454876 w 10969625"/>
                      <a:gd name="connsiteY5" fmla="*/ 5499679 h 5499679"/>
                      <a:gd name="connsiteX6" fmla="*/ 514748 w 10969625"/>
                      <a:gd name="connsiteY6" fmla="*/ 5499679 h 5499679"/>
                      <a:gd name="connsiteX7" fmla="*/ 0 w 10969625"/>
                      <a:gd name="connsiteY7" fmla="*/ 4583047 h 5499679"/>
                      <a:gd name="connsiteX8" fmla="*/ 0 w 10969625"/>
                      <a:gd name="connsiteY8" fmla="*/ 916631 h 5499679"/>
                      <a:gd name="connsiteX0" fmla="*/ 0 w 10969625"/>
                      <a:gd name="connsiteY0" fmla="*/ 916631 h 5499679"/>
                      <a:gd name="connsiteX1" fmla="*/ 514748 w 10969625"/>
                      <a:gd name="connsiteY1" fmla="*/ 0 h 5499679"/>
                      <a:gd name="connsiteX2" fmla="*/ 10454876 w 10969625"/>
                      <a:gd name="connsiteY2" fmla="*/ 0 h 5499679"/>
                      <a:gd name="connsiteX3" fmla="*/ 10969625 w 10969625"/>
                      <a:gd name="connsiteY3" fmla="*/ 916631 h 5499679"/>
                      <a:gd name="connsiteX4" fmla="*/ 10969625 w 10969625"/>
                      <a:gd name="connsiteY4" fmla="*/ 4583047 h 5499679"/>
                      <a:gd name="connsiteX5" fmla="*/ 10454876 w 10969625"/>
                      <a:gd name="connsiteY5" fmla="*/ 5499679 h 5499679"/>
                      <a:gd name="connsiteX6" fmla="*/ 514748 w 10969625"/>
                      <a:gd name="connsiteY6" fmla="*/ 5499679 h 5499679"/>
                      <a:gd name="connsiteX7" fmla="*/ 0 w 10969625"/>
                      <a:gd name="connsiteY7" fmla="*/ 4583047 h 5499679"/>
                      <a:gd name="connsiteX8" fmla="*/ 0 w 10969625"/>
                      <a:gd name="connsiteY8" fmla="*/ 916631 h 5499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969625" h="5499679" fill="none" extrusionOk="0">
                        <a:moveTo>
                          <a:pt x="0" y="916631"/>
                        </a:moveTo>
                        <a:cubicBezTo>
                          <a:pt x="2287" y="486666"/>
                          <a:pt x="275998" y="110217"/>
                          <a:pt x="514748" y="0"/>
                        </a:cubicBezTo>
                        <a:cubicBezTo>
                          <a:pt x="3320435" y="138157"/>
                          <a:pt x="8434811" y="266216"/>
                          <a:pt x="10454876" y="0"/>
                        </a:cubicBezTo>
                        <a:cubicBezTo>
                          <a:pt x="10732328" y="-61525"/>
                          <a:pt x="10865469" y="368267"/>
                          <a:pt x="10969625" y="916631"/>
                        </a:cubicBezTo>
                        <a:cubicBezTo>
                          <a:pt x="11166352" y="2115968"/>
                          <a:pt x="10804419" y="2928180"/>
                          <a:pt x="10969625" y="4583047"/>
                        </a:cubicBezTo>
                        <a:cubicBezTo>
                          <a:pt x="10974733" y="5046729"/>
                          <a:pt x="10677152" y="5402898"/>
                          <a:pt x="10454876" y="5499679"/>
                        </a:cubicBezTo>
                        <a:cubicBezTo>
                          <a:pt x="9937703" y="5763837"/>
                          <a:pt x="4251790" y="5807015"/>
                          <a:pt x="514748" y="5499679"/>
                        </a:cubicBezTo>
                        <a:cubicBezTo>
                          <a:pt x="266826" y="5493897"/>
                          <a:pt x="-42054" y="5098297"/>
                          <a:pt x="0" y="4583047"/>
                        </a:cubicBezTo>
                        <a:cubicBezTo>
                          <a:pt x="128507" y="3411526"/>
                          <a:pt x="-62045" y="1929545"/>
                          <a:pt x="0" y="916631"/>
                        </a:cubicBezTo>
                        <a:close/>
                      </a:path>
                      <a:path w="10969625" h="5499679" stroke="0" extrusionOk="0">
                        <a:moveTo>
                          <a:pt x="0" y="916631"/>
                        </a:moveTo>
                        <a:cubicBezTo>
                          <a:pt x="37657" y="436211"/>
                          <a:pt x="245163" y="44054"/>
                          <a:pt x="514748" y="0"/>
                        </a:cubicBezTo>
                        <a:cubicBezTo>
                          <a:pt x="2185039" y="-26147"/>
                          <a:pt x="7760718" y="151883"/>
                          <a:pt x="10454876" y="0"/>
                        </a:cubicBezTo>
                        <a:cubicBezTo>
                          <a:pt x="10694280" y="-37902"/>
                          <a:pt x="11071795" y="354579"/>
                          <a:pt x="10969625" y="916631"/>
                        </a:cubicBezTo>
                        <a:cubicBezTo>
                          <a:pt x="11023420" y="1646453"/>
                          <a:pt x="11089871" y="4011222"/>
                          <a:pt x="10969625" y="4583047"/>
                        </a:cubicBezTo>
                        <a:cubicBezTo>
                          <a:pt x="10921345" y="5107816"/>
                          <a:pt x="10692527" y="5478927"/>
                          <a:pt x="10454876" y="5499679"/>
                        </a:cubicBezTo>
                        <a:cubicBezTo>
                          <a:pt x="6865289" y="5083792"/>
                          <a:pt x="2347130" y="5869360"/>
                          <a:pt x="514748" y="5499679"/>
                        </a:cubicBezTo>
                        <a:cubicBezTo>
                          <a:pt x="181707" y="5494642"/>
                          <a:pt x="-14593" y="5054739"/>
                          <a:pt x="0" y="4583047"/>
                        </a:cubicBezTo>
                        <a:cubicBezTo>
                          <a:pt x="41241" y="3439252"/>
                          <a:pt x="64515" y="2189904"/>
                          <a:pt x="0" y="916631"/>
                        </a:cubicBezTo>
                        <a:close/>
                      </a:path>
                      <a:path w="10969625" h="5499679" fill="none" stroke="0" extrusionOk="0">
                        <a:moveTo>
                          <a:pt x="0" y="916631"/>
                        </a:moveTo>
                        <a:cubicBezTo>
                          <a:pt x="29561" y="451021"/>
                          <a:pt x="261160" y="87305"/>
                          <a:pt x="514748" y="0"/>
                        </a:cubicBezTo>
                        <a:cubicBezTo>
                          <a:pt x="3724766" y="328043"/>
                          <a:pt x="8174615" y="335945"/>
                          <a:pt x="10454876" y="0"/>
                        </a:cubicBezTo>
                        <a:cubicBezTo>
                          <a:pt x="10673896" y="-80686"/>
                          <a:pt x="10949696" y="335711"/>
                          <a:pt x="10969625" y="916631"/>
                        </a:cubicBezTo>
                        <a:cubicBezTo>
                          <a:pt x="11188965" y="1954144"/>
                          <a:pt x="10927200" y="2769873"/>
                          <a:pt x="10969625" y="4583047"/>
                        </a:cubicBezTo>
                        <a:cubicBezTo>
                          <a:pt x="10948068" y="5060676"/>
                          <a:pt x="10684479" y="5433641"/>
                          <a:pt x="10454876" y="5499679"/>
                        </a:cubicBezTo>
                        <a:cubicBezTo>
                          <a:pt x="9191354" y="4912846"/>
                          <a:pt x="3841650" y="5549782"/>
                          <a:pt x="514748" y="5499679"/>
                        </a:cubicBezTo>
                        <a:cubicBezTo>
                          <a:pt x="171535" y="5480146"/>
                          <a:pt x="-63542" y="5064107"/>
                          <a:pt x="0" y="4583047"/>
                        </a:cubicBezTo>
                        <a:cubicBezTo>
                          <a:pt x="45082" y="3577237"/>
                          <a:pt x="-188479" y="2161829"/>
                          <a:pt x="0" y="9166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752599" y="1613833"/>
            <a:ext cx="96869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Chia lớp thành các nhóm. Và cùng thi một lượt trong thời gian 2 phút.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nhóm thi nhau đưa ra những việc phòng tránh bệnh liên quan đến dinh dưỡng đời sống hằng ngày.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lần đưa ra câu đúng sẽ được nhận 1 hoa dán vào vị trí nhóm.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 2 phút, nhóm nào nhiều hoa nhất nhóm đó thắng cuộc.</a:t>
            </a:r>
          </a:p>
        </p:txBody>
      </p:sp>
      <p:pic>
        <p:nvPicPr>
          <p:cNvPr id="6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217B2269-5F4C-4C3D-B030-351BCD7D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83" y="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4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9D236-C279-4317-8503-7933E903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6EB186-1A01-FBEB-4A1B-0DBD2061E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367" y="385030"/>
            <a:ext cx="5151566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448800" y="1828800"/>
            <a:ext cx="3124200" cy="2438400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" y="1966378"/>
            <a:ext cx="1057763" cy="10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23" y="2040397"/>
            <a:ext cx="2015206" cy="20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28" y="2286425"/>
            <a:ext cx="722467" cy="7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71" y="5662982"/>
            <a:ext cx="1912257" cy="10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9654" y="-656982"/>
            <a:ext cx="9764485" cy="2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diagBrick">
                  <a:fgClr>
                    <a:prstClr val="black">
                      <a:lumMod val="65000"/>
                      <a:lumOff val="35000"/>
                    </a:prstClr>
                  </a:fgClr>
                  <a:bgClr>
                    <a:srgbClr val="FFE020"/>
                  </a:bgClr>
                </a:patt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微软雅黑"/>
                <a:cs typeface="Times New Roman" pitchFamily="18" charset="0"/>
              </a:rPr>
              <a:t> GIÚP ONG VỀ TỔ</a:t>
            </a:r>
          </a:p>
        </p:txBody>
      </p:sp>
    </p:spTree>
    <p:extLst>
      <p:ext uri="{BB962C8B-B14F-4D97-AF65-F5344CB8AC3E}">
        <p14:creationId xmlns:p14="http://schemas.microsoft.com/office/powerpoint/2010/main" val="10862263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497" y="3495599"/>
            <a:ext cx="914400" cy="91440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6038952"/>
            <a:ext cx="819048" cy="819048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76809"/>
            <a:ext cx="880991" cy="880991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2454 C 0.03959 0.00069 0.07917 -0.02292 0.14076 -0.01111 C 0.20261 0.00046 0.27865 0.07755 0.37123 0.09444 C 0.46315 0.11111 0.61159 0.11342 0.69375 0.08912 C 0.77605 0.06551 0.84753 -0.0044 0.86394 -0.04884 C 0.88021 -0.09306 0.83542 -0.13495 0.79063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128 -0.17639 C 0.7625 -0.21273 0.7181 -0.23889 0.73347 -0.28148 C 0.74883 -0.32408 0.85235 -0.4007 0.8836 -0.43195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B4B858-E058-4C7E-BA7B-34B2A997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2726" y="1288103"/>
            <a:ext cx="728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95165" y="3482052"/>
            <a:ext cx="9277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Do ăn chế độ ăn chưa hợp lí, thừa về lượng, chất dinh dưỡng chưa đảm bảo, thời gian ăn uống chưa khoa học, ít vận động...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30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C3D66-F22E-4B64-92F7-C2FB033F7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3" name="Picture 2" descr="375ba1682899b9444c201750c3b90c1b.png">
            <a:extLst>
              <a:ext uri="{FF2B5EF4-FFF2-40B4-BE49-F238E27FC236}">
                <a16:creationId xmlns:a16="http://schemas.microsoft.com/office/drawing/2014/main" id="{DC890D23-CDC6-AB31-A9EF-FE724F34D3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1D7E2E-467B-5234-CC9C-9EFBF765B9CA}"/>
              </a:ext>
            </a:extLst>
          </p:cNvPr>
          <p:cNvSpPr txBox="1"/>
          <p:nvPr/>
        </p:nvSpPr>
        <p:spPr>
          <a:xfrm>
            <a:off x="2752726" y="1288103"/>
            <a:ext cx="728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 dấu hiệu của bệnh thiếu máu, thiếu sắt?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F5BA413-EB37-5718-0405-2DE5AFB610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E326FF-1063-82A0-9129-2840CE020B49}"/>
              </a:ext>
            </a:extLst>
          </p:cNvPr>
          <p:cNvSpPr txBox="1"/>
          <p:nvPr/>
        </p:nvSpPr>
        <p:spPr>
          <a:xfrm>
            <a:off x="1495165" y="3482052"/>
            <a:ext cx="9277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 bị bệnh thiếu máu thiếu sắt thường mệt mỏi, da xanh,... do cơ thể bị thiếu sắt cho quá trình tạo máu.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99B38AE8-8F26-4C38-8D39-87D9868AD0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10" name="Picture 9" descr="fd2eb0da63d7a14861647a759c721ae2.png">
            <a:hlinkClick r:id="rId6" action="ppaction://hlinksldjump"/>
            <a:extLst>
              <a:ext uri="{FF2B5EF4-FFF2-40B4-BE49-F238E27FC236}">
                <a16:creationId xmlns:a16="http://schemas.microsoft.com/office/drawing/2014/main" id="{6D0699C4-4F60-441E-16C1-EC97E84A796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78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ABA89-AE40-5DAE-92CA-64B113D1C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3" name="Picture 2" descr="375ba1682899b9444c201750c3b90c1b.png">
            <a:extLst>
              <a:ext uri="{FF2B5EF4-FFF2-40B4-BE49-F238E27FC236}">
                <a16:creationId xmlns:a16="http://schemas.microsoft.com/office/drawing/2014/main" id="{5FD2FB40-CD7E-6D7D-5092-A0052D5467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C8BE3-5366-709C-1EAA-B9CE703A8C75}"/>
              </a:ext>
            </a:extLst>
          </p:cNvPr>
          <p:cNvSpPr txBox="1"/>
          <p:nvPr/>
        </p:nvSpPr>
        <p:spPr>
          <a:xfrm>
            <a:off x="2752726" y="1288103"/>
            <a:ext cx="728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 một số việc làm để phòng tránh bệnh suy dinh dưỡng thấp còi, thiếu máu, thiếu sắt?.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D27F93CC-E730-30FE-A217-8306F6EF98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5CC81-FD79-B8B0-8753-32D157FE0262}"/>
              </a:ext>
            </a:extLst>
          </p:cNvPr>
          <p:cNvSpPr txBox="1"/>
          <p:nvPr/>
        </p:nvSpPr>
        <p:spPr>
          <a:xfrm>
            <a:off x="1514215" y="3682077"/>
            <a:ext cx="9277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Ăn đa dạng, ăn đủ nhóm chất dinh dưỡng. Đảm bảo chế độ ăn...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07D4ECE7-91E3-57BA-02D1-94C5831A75A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10" name="Picture 9" descr="fd2eb0da63d7a14861647a759c721ae2.png">
            <a:hlinkClick r:id="rId7" action="ppaction://hlinksldjump"/>
            <a:extLst>
              <a:ext uri="{FF2B5EF4-FFF2-40B4-BE49-F238E27FC236}">
                <a16:creationId xmlns:a16="http://schemas.microsoft.com/office/drawing/2014/main" id="{9F86B326-8D4C-BCA4-FD07-9EC59C37165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9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92749-DE91-40C3-98E7-A86C4B10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E2AE1C-280A-D147-7DA0-ED2970FD1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15" y="1081522"/>
            <a:ext cx="5761219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986846"/>
            <a:ext cx="10756900" cy="3028536"/>
          </a:xfrm>
          <a:custGeom>
            <a:avLst/>
            <a:gdLst>
              <a:gd name="connsiteX0" fmla="*/ 0 w 10756900"/>
              <a:gd name="connsiteY0" fmla="*/ 504766 h 3028536"/>
              <a:gd name="connsiteX1" fmla="*/ 504766 w 10756900"/>
              <a:gd name="connsiteY1" fmla="*/ 0 h 3028536"/>
              <a:gd name="connsiteX2" fmla="*/ 10252134 w 10756900"/>
              <a:gd name="connsiteY2" fmla="*/ 0 h 3028536"/>
              <a:gd name="connsiteX3" fmla="*/ 10756900 w 10756900"/>
              <a:gd name="connsiteY3" fmla="*/ 504766 h 3028536"/>
              <a:gd name="connsiteX4" fmla="*/ 10756900 w 10756900"/>
              <a:gd name="connsiteY4" fmla="*/ 2523770 h 3028536"/>
              <a:gd name="connsiteX5" fmla="*/ 10252134 w 10756900"/>
              <a:gd name="connsiteY5" fmla="*/ 3028536 h 3028536"/>
              <a:gd name="connsiteX6" fmla="*/ 504766 w 10756900"/>
              <a:gd name="connsiteY6" fmla="*/ 3028536 h 3028536"/>
              <a:gd name="connsiteX7" fmla="*/ 0 w 10756900"/>
              <a:gd name="connsiteY7" fmla="*/ 2523770 h 3028536"/>
              <a:gd name="connsiteX8" fmla="*/ 0 w 10756900"/>
              <a:gd name="connsiteY8" fmla="*/ 504766 h 302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3028536" fill="none" extrusionOk="0">
                <a:moveTo>
                  <a:pt x="0" y="504766"/>
                </a:moveTo>
                <a:cubicBezTo>
                  <a:pt x="666" y="244031"/>
                  <a:pt x="251278" y="42440"/>
                  <a:pt x="504766" y="0"/>
                </a:cubicBezTo>
                <a:cubicBezTo>
                  <a:pt x="3365643" y="72427"/>
                  <a:pt x="8203175" y="61419"/>
                  <a:pt x="10252134" y="0"/>
                </a:cubicBezTo>
                <a:cubicBezTo>
                  <a:pt x="10528270" y="-18168"/>
                  <a:pt x="10712813" y="212656"/>
                  <a:pt x="10756900" y="504766"/>
                </a:cubicBezTo>
                <a:cubicBezTo>
                  <a:pt x="10857776" y="1130630"/>
                  <a:pt x="10649587" y="1551884"/>
                  <a:pt x="10756900" y="2523770"/>
                </a:cubicBezTo>
                <a:cubicBezTo>
                  <a:pt x="10761017" y="2781650"/>
                  <a:pt x="10500362" y="2994292"/>
                  <a:pt x="10252134" y="3028536"/>
                </a:cubicBezTo>
                <a:cubicBezTo>
                  <a:pt x="9167908" y="3058363"/>
                  <a:pt x="4134211" y="2949230"/>
                  <a:pt x="504766" y="3028536"/>
                </a:cubicBezTo>
                <a:cubicBezTo>
                  <a:pt x="244546" y="3026438"/>
                  <a:pt x="-4388" y="2803413"/>
                  <a:pt x="0" y="2523770"/>
                </a:cubicBezTo>
                <a:cubicBezTo>
                  <a:pt x="50037" y="1958075"/>
                  <a:pt x="770" y="1151803"/>
                  <a:pt x="0" y="504766"/>
                </a:cubicBezTo>
                <a:close/>
              </a:path>
              <a:path w="10756900" h="3028536" stroke="0" extrusionOk="0">
                <a:moveTo>
                  <a:pt x="0" y="504766"/>
                </a:moveTo>
                <a:cubicBezTo>
                  <a:pt x="39495" y="236757"/>
                  <a:pt x="242021" y="33397"/>
                  <a:pt x="504766" y="0"/>
                </a:cubicBezTo>
                <a:cubicBezTo>
                  <a:pt x="2120684" y="123000"/>
                  <a:pt x="7374435" y="-96860"/>
                  <a:pt x="10252134" y="0"/>
                </a:cubicBezTo>
                <a:cubicBezTo>
                  <a:pt x="10502374" y="-21748"/>
                  <a:pt x="10776962" y="185545"/>
                  <a:pt x="10756900" y="504766"/>
                </a:cubicBezTo>
                <a:cubicBezTo>
                  <a:pt x="10760073" y="910013"/>
                  <a:pt x="10851167" y="2206067"/>
                  <a:pt x="10756900" y="2523770"/>
                </a:cubicBezTo>
                <a:cubicBezTo>
                  <a:pt x="10705295" y="2821241"/>
                  <a:pt x="10511932" y="3025430"/>
                  <a:pt x="10252134" y="3028536"/>
                </a:cubicBezTo>
                <a:cubicBezTo>
                  <a:pt x="6720411" y="2867829"/>
                  <a:pt x="2344050" y="3068203"/>
                  <a:pt x="504766" y="3028536"/>
                </a:cubicBezTo>
                <a:cubicBezTo>
                  <a:pt x="173321" y="3017898"/>
                  <a:pt x="-8751" y="2798580"/>
                  <a:pt x="0" y="2523770"/>
                </a:cubicBezTo>
                <a:cubicBezTo>
                  <a:pt x="32216" y="1958272"/>
                  <a:pt x="57206" y="1259736"/>
                  <a:pt x="0" y="504766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752600" y="1756708"/>
            <a:ext cx="920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 hành phòng tránh bệnh liên quan đến dinh dưỡng.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9B8D97-24E2-4E60-91F7-C77AD6E0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94" y="3467100"/>
            <a:ext cx="5938815" cy="3263223"/>
          </a:xfrm>
          <a:prstGeom prst="rect">
            <a:avLst/>
          </a:prstGeom>
        </p:spPr>
      </p:pic>
      <p:pic>
        <p:nvPicPr>
          <p:cNvPr id="6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217B2269-5F4C-4C3D-B030-351BCD7D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83" y="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0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533</Words>
  <Application>Microsoft Office PowerPoint</Application>
  <PresentationFormat>Widescreen</PresentationFormat>
  <Paragraphs>37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#9Slide03 Arima Madurai ExtraBo</vt:lpstr>
      <vt:lpstr>Arial</vt:lpstr>
      <vt:lpstr>Calibri</vt:lpstr>
      <vt:lpstr>Calibri Light</vt:lpstr>
      <vt:lpstr>Cambria</vt:lpstr>
      <vt:lpstr>UTM Showcard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2024-01-30T03:54:13Z</dcterms:created>
  <dcterms:modified xsi:type="dcterms:W3CDTF">2024-02-14T09:26:32Z</dcterms:modified>
</cp:coreProperties>
</file>