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  <p:sldMasterId id="2147483701" r:id="rId3"/>
    <p:sldMasterId id="2147483725" r:id="rId4"/>
    <p:sldMasterId id="2147483825" r:id="rId5"/>
  </p:sldMasterIdLst>
  <p:notesMasterIdLst>
    <p:notesMasterId r:id="rId13"/>
  </p:notesMasterIdLst>
  <p:sldIdLst>
    <p:sldId id="578" r:id="rId6"/>
    <p:sldId id="300" r:id="rId7"/>
    <p:sldId id="474" r:id="rId8"/>
    <p:sldId id="557" r:id="rId9"/>
    <p:sldId id="559" r:id="rId10"/>
    <p:sldId id="569" r:id="rId11"/>
    <p:sldId id="56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39" d="100"/>
          <a:sy n="39" d="100"/>
        </p:scale>
        <p:origin x="-9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A414B-A52C-4EEB-B8D3-CF3C493CEDFF}" type="slidenum">
              <a:rPr lang="vi-VN" altLang="en-US" sz="1200" b="1">
                <a:solidFill>
                  <a:srgbClr val="0000FF"/>
                </a:solidFill>
                <a:cs typeface="Arial" panose="020B0604020202020204" pitchFamily="34" charset="0"/>
              </a:rPr>
              <a:pPr/>
              <a:t>1</a:t>
            </a:fld>
            <a:endParaRPr lang="vi-VN" altLang="en-US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7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1.mp3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5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5905500" y="1117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4137025" y="3911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4251325" y="19431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7670800" y="1771651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7807325" y="4157663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pic>
        <p:nvPicPr>
          <p:cNvPr id="12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2" y="2628900"/>
            <a:ext cx="227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9" y="2628900"/>
            <a:ext cx="227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978152" y="2065340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036763" y="294322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9191625" y="2797175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7" name="AutoShape 46"/>
          <p:cNvSpPr>
            <a:spLocks noChangeArrowheads="1"/>
          </p:cNvSpPr>
          <p:nvPr/>
        </p:nvSpPr>
        <p:spPr bwMode="auto">
          <a:xfrm>
            <a:off x="2755900" y="2817813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184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4" y="4222751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5615"/>
            <a:ext cx="762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035427"/>
            <a:ext cx="9191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9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705351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5" y="5145088"/>
            <a:ext cx="9126537" cy="17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818315" y="4641853"/>
            <a:ext cx="511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927853" y="4891089"/>
            <a:ext cx="417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51"/>
          <p:cNvSpPr>
            <a:spLocks noChangeArrowheads="1"/>
          </p:cNvSpPr>
          <p:nvPr/>
        </p:nvSpPr>
        <p:spPr bwMode="auto">
          <a:xfrm>
            <a:off x="5756277" y="11112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3773488" y="1460500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>
            <a:off x="4829177" y="68262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6646863" y="54927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7" name="AutoShape 51"/>
          <p:cNvSpPr>
            <a:spLocks noChangeArrowheads="1"/>
          </p:cNvSpPr>
          <p:nvPr/>
        </p:nvSpPr>
        <p:spPr bwMode="auto">
          <a:xfrm>
            <a:off x="7843841" y="1350965"/>
            <a:ext cx="384175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8999541" y="1911349"/>
            <a:ext cx="384175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9" name="AutoShape 51"/>
          <p:cNvSpPr>
            <a:spLocks noChangeArrowheads="1"/>
          </p:cNvSpPr>
          <p:nvPr/>
        </p:nvSpPr>
        <p:spPr bwMode="auto">
          <a:xfrm>
            <a:off x="10055227" y="2728915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206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14589" r="9814" b="63777"/>
          <a:stretch>
            <a:fillRect/>
          </a:stretch>
        </p:blipFill>
        <p:spPr bwMode="auto">
          <a:xfrm>
            <a:off x="4806953" y="4656137"/>
            <a:ext cx="23082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4527553" y="5057775"/>
            <a:ext cx="892175" cy="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45625"/>
          <a:stretch>
            <a:fillRect/>
          </a:stretch>
        </p:blipFill>
        <p:spPr bwMode="auto">
          <a:xfrm>
            <a:off x="1549402" y="5222877"/>
            <a:ext cx="49625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4656139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4" y="4641851"/>
            <a:ext cx="4572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46831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63" y="4656139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4641851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5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27563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284414" y="5210153"/>
            <a:ext cx="8291511" cy="144655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dạy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 Thị Lan</a:t>
            </a:r>
          </a:p>
          <a:p>
            <a:pPr>
              <a:defRPr/>
            </a:pP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5094026" y="3810001"/>
            <a:ext cx="1954212" cy="707887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ớp 2B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557713" y="3237767"/>
            <a:ext cx="4267200" cy="58420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pic>
        <p:nvPicPr>
          <p:cNvPr id="2" name="Bài Ca Người Giáo Viên Nhân Dâ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18575" y="57165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1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67075">
        <p:fade/>
      </p:transition>
    </mc:Choice>
    <mc:Fallback xmlns="">
      <p:transition spd="med" advClick="0" advTm="267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88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51" grpId="0"/>
      <p:bldP spid="52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3684" y="0"/>
            <a:ext cx="129577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219366" y="1661458"/>
            <a:ext cx="97091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                   </a:t>
            </a: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baseline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48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22. 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MRVT về</a:t>
            </a:r>
            <a:r>
              <a:rPr kumimoji="0" lang="en-US" altLang="zh-CN" sz="4800" b="1" i="1" u="none" strike="noStrike" kern="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nghề nghiệp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588722" y="490360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1.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dưới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chỉ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</a:rPr>
              <a:t>trên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2707640" y="1056587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7528560" y="1056587"/>
            <a:ext cx="2854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3B4BB73-3715-4257-B46B-264773628739}"/>
              </a:ext>
            </a:extLst>
          </p:cNvPr>
          <p:cNvCxnSpPr>
            <a:cxnSpLocks/>
          </p:cNvCxnSpPr>
          <p:nvPr/>
        </p:nvCxnSpPr>
        <p:spPr>
          <a:xfrm>
            <a:off x="685800" y="1567578"/>
            <a:ext cx="1671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919760" y="2906851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ngư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17FA4383-7C49-4C4F-8CCC-681D349412B2}"/>
              </a:ext>
            </a:extLst>
          </p:cNvPr>
          <p:cNvSpPr/>
          <p:nvPr/>
        </p:nvSpPr>
        <p:spPr>
          <a:xfrm>
            <a:off x="4177101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hải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quân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F2267634-921A-4F54-AFA1-E015E2B4D195}"/>
              </a:ext>
            </a:extLst>
          </p:cNvPr>
          <p:cNvSpPr/>
          <p:nvPr/>
        </p:nvSpPr>
        <p:spPr>
          <a:xfrm>
            <a:off x="7434442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lái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xe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1808814" y="5344126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thợ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lặn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6C74B6A-CC10-453F-B764-931619221B1B}"/>
              </a:ext>
            </a:extLst>
          </p:cNvPr>
          <p:cNvSpPr/>
          <p:nvPr/>
        </p:nvSpPr>
        <p:spPr>
          <a:xfrm>
            <a:off x="5066155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thủy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thủ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49FA981-B049-4651-A1B2-74B2488D8B8C}"/>
              </a:ext>
            </a:extLst>
          </p:cNvPr>
          <p:cNvSpPr/>
          <p:nvPr/>
        </p:nvSpPr>
        <p:spPr>
          <a:xfrm>
            <a:off x="8323496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nông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="" xmlns:a16="http://schemas.microsoft.com/office/drawing/2014/main" id="{416C84C8-C45A-4B99-8EF2-2F4DDA753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28" y="1633477"/>
            <a:ext cx="2188353" cy="1400388"/>
          </a:xfrm>
          <a:prstGeom prst="cloud">
            <a:avLst/>
          </a:prstGeom>
        </p:spPr>
      </p:pic>
      <p:pic>
        <p:nvPicPr>
          <p:cNvPr id="27" name="Picture 26" descr="A person playing a guitar&#10;&#10;Description automatically generated with low confidence">
            <a:extLst>
              <a:ext uri="{FF2B5EF4-FFF2-40B4-BE49-F238E27FC236}">
                <a16:creationId xmlns="" xmlns:a16="http://schemas.microsoft.com/office/drawing/2014/main" id="{57B625C3-E55B-4B2A-A59E-7736BA43C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5" y="1491543"/>
            <a:ext cx="1317187" cy="1429644"/>
          </a:xfrm>
          <a:prstGeom prst="rect">
            <a:avLst/>
          </a:prstGeom>
        </p:spPr>
      </p:pic>
      <p:pic>
        <p:nvPicPr>
          <p:cNvPr id="13" name="Picture 12" descr="A person standing next to a car&#10;&#10;Description automatically generated with medium confidence">
            <a:extLst>
              <a:ext uri="{FF2B5EF4-FFF2-40B4-BE49-F238E27FC236}">
                <a16:creationId xmlns="" xmlns:a16="http://schemas.microsoft.com/office/drawing/2014/main" id="{FA33984A-E588-44DD-828A-254A2AE3E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5" y="1794891"/>
            <a:ext cx="2089043" cy="121701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6A6CF30F-3357-4C6C-A381-68FDC889A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6" y="4017038"/>
            <a:ext cx="1327088" cy="1327088"/>
          </a:xfrm>
          <a:prstGeom prst="rect">
            <a:avLst/>
          </a:prstGeom>
        </p:spPr>
      </p:pic>
      <p:pic>
        <p:nvPicPr>
          <p:cNvPr id="31" name="Picture 30" descr="A picture containing text, toy&#10;&#10;Description automatically generated">
            <a:extLst>
              <a:ext uri="{FF2B5EF4-FFF2-40B4-BE49-F238E27FC236}">
                <a16:creationId xmlns="" xmlns:a16="http://schemas.microsoft.com/office/drawing/2014/main" id="{AD05A3B8-8FF8-44EF-932A-0E114EF84B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3" y="3870204"/>
            <a:ext cx="2003613" cy="1558136"/>
          </a:xfrm>
          <a:prstGeom prst="rect">
            <a:avLst/>
          </a:prstGeom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E5ED7EB8-3CAD-4E6E-A9AB-BACC93743F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97" y="3322279"/>
            <a:ext cx="3484596" cy="23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4245 0.00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0404 -0.0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7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10885 -0.0076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39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112 0.0037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8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456 0.0006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3399 0.0074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37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463 L 0.09844 -0.0064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9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6263 0.000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631596" y="2733473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chài</a:t>
            </a:r>
            <a:r>
              <a:rPr lang="en-US" sz="2800" b="1" dirty="0">
                <a:solidFill>
                  <a:schemeClr val="tx1"/>
                </a:solidFill>
              </a:rPr>
              <a:t> ra </a:t>
            </a:r>
            <a:r>
              <a:rPr lang="en-US" sz="2800" b="1" dirty="0" err="1">
                <a:solidFill>
                  <a:schemeClr val="tx1"/>
                </a:solidFill>
              </a:rPr>
              <a:t>khơi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EE50C7F-F8A7-48B3-ADE9-471AF5ACB84A}"/>
              </a:ext>
            </a:extLst>
          </p:cNvPr>
          <p:cNvSpPr/>
          <p:nvPr/>
        </p:nvSpPr>
        <p:spPr>
          <a:xfrm>
            <a:off x="3120323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A65D3F4F-B654-435C-9221-98B8EF25D7B3}"/>
              </a:ext>
            </a:extLst>
          </p:cNvPr>
          <p:cNvSpPr/>
          <p:nvPr/>
        </p:nvSpPr>
        <p:spPr>
          <a:xfrm>
            <a:off x="631596" y="3780820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tuần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tra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B758C697-E046-4D39-911D-28A3B8B2789D}"/>
              </a:ext>
            </a:extLst>
          </p:cNvPr>
          <p:cNvSpPr/>
          <p:nvPr/>
        </p:nvSpPr>
        <p:spPr>
          <a:xfrm>
            <a:off x="631596" y="4870315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lồng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bè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7408532" y="2733472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nuôi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tôm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14FD28A-5363-4C84-81C2-53F8FC5E6D23}"/>
              </a:ext>
            </a:extLst>
          </p:cNvPr>
          <p:cNvSpPr/>
          <p:nvPr/>
        </p:nvSpPr>
        <p:spPr>
          <a:xfrm>
            <a:off x="7408532" y="3780820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đánh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2335A70-98EB-44E5-B55C-568C4931DF3C}"/>
              </a:ext>
            </a:extLst>
          </p:cNvPr>
          <p:cNvSpPr/>
          <p:nvPr/>
        </p:nvSpPr>
        <p:spPr>
          <a:xfrm>
            <a:off x="7408532" y="4870315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đảo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880220D-BF3D-4780-A9A7-7FEC257A97EF}"/>
              </a:ext>
            </a:extLst>
          </p:cNvPr>
          <p:cNvSpPr/>
          <p:nvPr/>
        </p:nvSpPr>
        <p:spPr>
          <a:xfrm>
            <a:off x="9140899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  <a:endParaRPr lang="vi-VN" sz="32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B500420-28ED-45B7-8875-69417E2CA5C0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6096000" y="3053985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26AA8C7-6D26-49D0-BB10-6792CC249D9C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6096000" y="3053984"/>
            <a:ext cx="1312532" cy="213684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93B9412-46D6-4E58-B3ED-48A696EF97E4}"/>
              </a:ext>
            </a:extLst>
          </p:cNvPr>
          <p:cNvCxnSpPr/>
          <p:nvPr/>
        </p:nvCxnSpPr>
        <p:spPr>
          <a:xfrm>
            <a:off x="6096000" y="4140403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3. </a:t>
            </a:r>
            <a:r>
              <a:rPr lang="en-US" sz="3200" b="1" dirty="0" err="1">
                <a:solidFill>
                  <a:srgbClr val="002060"/>
                </a:solidFill>
              </a:rPr>
              <a:t>Dựa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quả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2, </a:t>
            </a:r>
            <a:r>
              <a:rPr lang="en-US" sz="3200" b="1" dirty="0" err="1">
                <a:solidFill>
                  <a:srgbClr val="002060"/>
                </a:solidFill>
              </a:rPr>
              <a:t>đặt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1678292" y="2530273"/>
            <a:ext cx="8785460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1678292" y="3810432"/>
            <a:ext cx="8785461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42082B-250E-4048-81ED-B498747AF1B2}"/>
              </a:ext>
            </a:extLst>
          </p:cNvPr>
          <p:cNvSpPr txBox="1"/>
          <p:nvPr/>
        </p:nvSpPr>
        <p:spPr>
          <a:xfrm>
            <a:off x="812800" y="2052320"/>
            <a:ext cx="110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M:</a:t>
            </a:r>
            <a:endParaRPr lang="vi-VN" sz="32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82133348-2BC8-4FEA-9A95-70B9DFF9EB05}"/>
              </a:ext>
            </a:extLst>
          </p:cNvPr>
          <p:cNvSpPr/>
          <p:nvPr/>
        </p:nvSpPr>
        <p:spPr>
          <a:xfrm>
            <a:off x="604576" y="3328737"/>
            <a:ext cx="9170387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D3A7807-2B5C-42BB-93DB-E17A51FAB3B1}"/>
              </a:ext>
            </a:extLst>
          </p:cNvPr>
          <p:cNvSpPr/>
          <p:nvPr/>
        </p:nvSpPr>
        <p:spPr>
          <a:xfrm>
            <a:off x="604576" y="405389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4A4F470-8C15-486E-8053-D127A74C6643}"/>
              </a:ext>
            </a:extLst>
          </p:cNvPr>
          <p:cNvSpPr/>
          <p:nvPr/>
        </p:nvSpPr>
        <p:spPr>
          <a:xfrm>
            <a:off x="604576" y="4974277"/>
            <a:ext cx="10207450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97475C79-2EDB-4E1C-89E8-D16C334D9C9C}"/>
              </a:ext>
            </a:extLst>
          </p:cNvPr>
          <p:cNvSpPr/>
          <p:nvPr/>
        </p:nvSpPr>
        <p:spPr>
          <a:xfrm>
            <a:off x="604576" y="569943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tôm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7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0078 -0.0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131 -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7.37257E-18 -0.18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16" grpId="0" animBg="1"/>
      <p:bldP spid="20" grpId="0" animBg="1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391920" y="2293592"/>
            <a:ext cx="98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Củng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cố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bài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học</a:t>
            </a:r>
            <a:endParaRPr lang="vi-VN" sz="9600" b="1" dirty="0">
              <a:solidFill>
                <a:srgbClr val="00B050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đầu"/>
  <p:tag name="ISPRING_SLIDE_INDENT_LEVEL" val="0"/>
  <p:tag name="ISPRING_PRESENTER_ID" val="{9E814615-4BC9-4154-87C0-254030566499}"/>
  <p:tag name="GENSWF_ADVANCE_TIME" val="267.075"/>
  <p:tag name="ISPRING_SLIDE_ID_2" val="{1ABB612B-63A4-4269-A651-FE1F46EFC2E4}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219</Words>
  <Application>Microsoft Office PowerPoint</Application>
  <PresentationFormat>Custom</PresentationFormat>
  <Paragraphs>37</Paragraphs>
  <Slides>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1_Office Theme</vt:lpstr>
      <vt:lpstr>4_Office Theme</vt:lpstr>
      <vt:lpstr>2_Office 主题​​</vt:lpstr>
      <vt:lpstr>7_Office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A</cp:lastModifiedBy>
  <cp:revision>103</cp:revision>
  <dcterms:created xsi:type="dcterms:W3CDTF">2021-05-24T09:52:12Z</dcterms:created>
  <dcterms:modified xsi:type="dcterms:W3CDTF">2024-05-05T16:21:58Z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