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</p:sldMasterIdLst>
  <p:notesMasterIdLst>
    <p:notesMasterId r:id="rId50"/>
  </p:notesMasterIdLst>
  <p:sldIdLst>
    <p:sldId id="256" r:id="rId5"/>
    <p:sldId id="257" r:id="rId6"/>
    <p:sldId id="258" r:id="rId7"/>
    <p:sldId id="279" r:id="rId8"/>
    <p:sldId id="326" r:id="rId9"/>
    <p:sldId id="327" r:id="rId10"/>
    <p:sldId id="281" r:id="rId11"/>
    <p:sldId id="280" r:id="rId12"/>
    <p:sldId id="268" r:id="rId13"/>
    <p:sldId id="282" r:id="rId14"/>
    <p:sldId id="283" r:id="rId15"/>
    <p:sldId id="277" r:id="rId16"/>
    <p:sldId id="275" r:id="rId17"/>
    <p:sldId id="276" r:id="rId18"/>
    <p:sldId id="284" r:id="rId19"/>
    <p:sldId id="285" r:id="rId20"/>
    <p:sldId id="278" r:id="rId21"/>
    <p:sldId id="286" r:id="rId22"/>
    <p:sldId id="328" r:id="rId23"/>
    <p:sldId id="271" r:id="rId24"/>
    <p:sldId id="272" r:id="rId25"/>
    <p:sldId id="287" r:id="rId26"/>
    <p:sldId id="273" r:id="rId27"/>
    <p:sldId id="270" r:id="rId28"/>
    <p:sldId id="264" r:id="rId29"/>
    <p:sldId id="265" r:id="rId30"/>
    <p:sldId id="288" r:id="rId31"/>
    <p:sldId id="289" r:id="rId32"/>
    <p:sldId id="266" r:id="rId33"/>
    <p:sldId id="290" r:id="rId34"/>
    <p:sldId id="269" r:id="rId35"/>
    <p:sldId id="291" r:id="rId36"/>
    <p:sldId id="292" r:id="rId37"/>
    <p:sldId id="293" r:id="rId38"/>
    <p:sldId id="262" r:id="rId39"/>
    <p:sldId id="329" r:id="rId40"/>
    <p:sldId id="336" r:id="rId41"/>
    <p:sldId id="331" r:id="rId42"/>
    <p:sldId id="332" r:id="rId43"/>
    <p:sldId id="333" r:id="rId44"/>
    <p:sldId id="334" r:id="rId45"/>
    <p:sldId id="335" r:id="rId46"/>
    <p:sldId id="337" r:id="rId47"/>
    <p:sldId id="325" r:id="rId48"/>
    <p:sldId id="261" r:id="rId49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70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xmlns="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xmlns="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xmlns="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xmlns="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xmlns="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xmlns="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xmlns="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xmlns="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xmlns="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microsoft.com/office/2007/relationships/hdphoto" Target="../media/hdphoto9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59.sv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xmlns="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xmlns="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xmlns="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xmlns="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xmlns="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xmlns="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xmlns="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xmlns="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xmlns="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xmlns="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xmlns="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xmlns="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xmlns="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xmlns="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xmlns="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xmlns="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xmlns="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xmlns="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xmlns="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xmlns="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xmlns="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xmlns="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xmlns="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xmlns="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xmlns="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xmlns="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xmlns="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xmlns="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xmlns="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xmlns="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xmlns="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xmlns="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xmlns="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xmlns="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xmlns="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xmlns="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xmlns="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xmlns="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xmlns="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xmlns="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xmlns="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xmlns="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xmlns="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xmlns="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xmlns="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xmlns="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xmlns="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xmlns="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xmlns="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xmlns="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42610B-B184-A64D-4C0D-5DCC1B4A07E4}"/>
              </a:ext>
            </a:extLst>
          </p:cNvPr>
          <p:cNvSpPr txBox="1"/>
          <p:nvPr/>
        </p:nvSpPr>
        <p:spPr>
          <a:xfrm>
            <a:off x="2602045" y="6380252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27055-FFF7-B72E-F1C1-9E3F1C6F2435}"/>
              </a:ext>
            </a:extLst>
          </p:cNvPr>
          <p:cNvSpPr txBox="1"/>
          <p:nvPr/>
        </p:nvSpPr>
        <p:spPr>
          <a:xfrm>
            <a:off x="2602045" y="6380252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xmlns="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xmlns="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xmlns="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xmlns="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xmlns="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xmlns="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xmlns="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xmlns="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xmlns="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xmlns="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xmlns="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xmlns="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xmlns="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xmlns="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xmlns="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xmlns="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xmlns="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xmlns="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xmlns="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xmlns="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xmlns="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xmlns="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xmlns="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xmlns="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xmlns="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xmlns="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xmlns="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xmlns="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xmlns="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xmlns="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xmlns="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xmlns="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xmlns="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xmlns="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xmlns="" id="{35578317-720A-B10C-52A5-A6CB705DA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39" y="0"/>
            <a:ext cx="1837661" cy="18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xmlns="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xmlns="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xmlns="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xmlns="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xmlns="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xmlns="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xmlns="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xmlns="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xmlns="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xmlns="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xmlns="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xmlns="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xmlns="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xmlns="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xmlns="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xmlns="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xmlns="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xmlns="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xmlns="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xmlns="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xmlns="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xmlns="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xmlns="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xmlns="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xmlns="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xmlns="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xmlns="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xmlns="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xmlns="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xmlns="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xmlns="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xmlns="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xmlns="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xmlns="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xmlns="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xmlns="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xmlns="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xmlns="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xmlns="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xmlns="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xmlns="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xmlns="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xmlns="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xmlns="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xmlns="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xmlns="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xmlns="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xmlns="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917</Words>
  <Application>Microsoft Office PowerPoint</Application>
  <PresentationFormat>Custom</PresentationFormat>
  <Paragraphs>126</Paragraphs>
  <Slides>45</Slides>
  <Notes>34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千图网海量PPT模板www.58pic.com​​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Hung</cp:lastModifiedBy>
  <cp:revision>165</cp:revision>
  <dcterms:created xsi:type="dcterms:W3CDTF">2019-07-03T14:21:28Z</dcterms:created>
  <dcterms:modified xsi:type="dcterms:W3CDTF">2023-08-11T02:49:37Z</dcterms:modified>
</cp:coreProperties>
</file>