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283" r:id="rId3"/>
    <p:sldId id="304" r:id="rId4"/>
    <p:sldId id="306" r:id="rId5"/>
    <p:sldId id="305" r:id="rId6"/>
    <p:sldId id="294" r:id="rId7"/>
    <p:sldId id="295" r:id="rId8"/>
    <p:sldId id="296" r:id="rId9"/>
    <p:sldId id="264" r:id="rId10"/>
    <p:sldId id="285" r:id="rId11"/>
    <p:sldId id="278" r:id="rId12"/>
    <p:sldId id="262" r:id="rId13"/>
    <p:sldId id="298" r:id="rId14"/>
    <p:sldId id="299" r:id="rId15"/>
    <p:sldId id="300" r:id="rId16"/>
    <p:sldId id="301" r:id="rId17"/>
    <p:sldId id="302" r:id="rId18"/>
    <p:sldId id="303" r:id="rId19"/>
    <p:sldId id="293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D65-ECBD-4E5E-B590-A47EAC8F4D0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224-4D01-46B0-BE16-EA1CADF1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8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2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84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1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17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93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2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5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4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0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0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4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2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6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76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A6ECA29-9EE3-CBE1-4BD0-B9A19C1F6C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371475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.xml"/><Relationship Id="rId7" Type="http://schemas.openxmlformats.org/officeDocument/2006/relationships/image" Target="../media/image11.jpg"/><Relationship Id="rId12" Type="http://schemas.openxmlformats.org/officeDocument/2006/relationships/image" Target="../media/image3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tags" Target="../tags/tag15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8.xml"/><Relationship Id="rId7" Type="http://schemas.openxmlformats.org/officeDocument/2006/relationships/image" Target="../media/image3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2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23.xml"/><Relationship Id="rId10" Type="http://schemas.openxmlformats.org/officeDocument/2006/relationships/image" Target="../media/image38.png"/><Relationship Id="rId4" Type="http://schemas.openxmlformats.org/officeDocument/2006/relationships/tags" Target="../tags/tag22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4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0.png"/><Relationship Id="rId5" Type="http://schemas.openxmlformats.org/officeDocument/2006/relationships/tags" Target="../tags/tag28.xml"/><Relationship Id="rId10" Type="http://schemas.openxmlformats.org/officeDocument/2006/relationships/image" Target="../media/image12.png"/><Relationship Id="rId4" Type="http://schemas.openxmlformats.org/officeDocument/2006/relationships/tags" Target="../tags/tag27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6"/>
            <a:ext cx="9148887" cy="7298015"/>
          </a:xfrm>
          <a:prstGeom prst="rect">
            <a:avLst/>
          </a:prstGeom>
        </p:spPr>
      </p:pic>
      <p:pic>
        <p:nvPicPr>
          <p:cNvPr id="15" name="图片 14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056745" y="551396"/>
            <a:ext cx="3542059" cy="35420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12" name="文本框 16"/>
          <p:cNvSpPr txBox="1"/>
          <p:nvPr/>
        </p:nvSpPr>
        <p:spPr>
          <a:xfrm rot="20823686">
            <a:off x="1893585" y="4738532"/>
            <a:ext cx="827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方正有猫在简体" panose="02000000000000000000" pitchFamily="2" charset="-122"/>
              <a:cs typeface="+mn-cs"/>
            </a:endParaRPr>
          </a:p>
        </p:txBody>
      </p:sp>
      <p:grpSp>
        <p:nvGrpSpPr>
          <p:cNvPr id="22" name="组合 88">
            <a:extLst>
              <a:ext uri="{FF2B5EF4-FFF2-40B4-BE49-F238E27FC236}">
                <a16:creationId xmlns:a16="http://schemas.microsoft.com/office/drawing/2014/main" id="{34FB36E8-601E-420C-9A28-4FAE948401B6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23" name="图片 84">
              <a:extLst>
                <a:ext uri="{FF2B5EF4-FFF2-40B4-BE49-F238E27FC236}">
                  <a16:creationId xmlns:a16="http://schemas.microsoft.com/office/drawing/2014/main" id="{5BAC2A92-6ED8-4570-ACA7-B10008135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85">
              <a:extLst>
                <a:ext uri="{FF2B5EF4-FFF2-40B4-BE49-F238E27FC236}">
                  <a16:creationId xmlns:a16="http://schemas.microsoft.com/office/drawing/2014/main" id="{EF9995A1-7F96-49B2-ADF4-2AB17C0E8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86">
              <a:extLst>
                <a:ext uri="{FF2B5EF4-FFF2-40B4-BE49-F238E27FC236}">
                  <a16:creationId xmlns:a16="http://schemas.microsoft.com/office/drawing/2014/main" id="{981AD548-5D14-44CB-A858-D4838A233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87">
              <a:extLst>
                <a:ext uri="{FF2B5EF4-FFF2-40B4-BE49-F238E27FC236}">
                  <a16:creationId xmlns:a16="http://schemas.microsoft.com/office/drawing/2014/main" id="{75E07BFB-12C0-4EA2-87F8-F1CFC4BB0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1F6EA05-0D73-4CEE-9922-24E27E28A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819" y="2713792"/>
            <a:ext cx="2261812" cy="1639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EB3A0-B275-2F58-939B-C8308515D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240" y="2612359"/>
            <a:ext cx="7955970" cy="3633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FE0548-1834-239B-F873-AFCBFED99291}"/>
              </a:ext>
            </a:extLst>
          </p:cNvPr>
          <p:cNvSpPr txBox="1"/>
          <p:nvPr/>
        </p:nvSpPr>
        <p:spPr>
          <a:xfrm rot="20817544">
            <a:off x="5505450" y="52673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11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49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2.59259E-6 L 0.04206 -0.01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25009A51-2618-4EAB-91D6-7A08F18830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1" y="1308676"/>
            <a:ext cx="7682539" cy="5879365"/>
          </a:xfrm>
          <a:prstGeom prst="rect">
            <a:avLst/>
          </a:prstGeom>
        </p:spPr>
      </p:pic>
      <p:pic>
        <p:nvPicPr>
          <p:cNvPr id="18" name="PA_图片 17">
            <a:extLst>
              <a:ext uri="{FF2B5EF4-FFF2-40B4-BE49-F238E27FC236}">
                <a16:creationId xmlns:a16="http://schemas.microsoft.com/office/drawing/2014/main" id="{88949E65-2C64-464B-90D7-380247DD39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95" y="2153492"/>
            <a:ext cx="4727158" cy="43468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247" y="238927"/>
            <a:ext cx="11783506" cy="118452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dưới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hộp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món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ngờ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995" y="3665179"/>
            <a:ext cx="419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10" y="2148288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31055 0.06389 L 0.31055 0.06412 C 0.3056 0.06528 0.30078 0.06643 0.29623 0.06875 C 0.29401 0.06967 0.29206 0.07199 0.29011 0.07315 C 0.28646 0.07523 0.28269 0.07616 0.27904 0.07778 C 0.27735 0.07847 0.27604 0.0794 0.27435 0.08009 C 0.27136 0.08102 0.26823 0.08148 0.26498 0.08287 C 0.24844 0.08148 0.23164 0.08194 0.21524 0.08009 C 0.21185 0.07963 0.20834 0.07824 0.20573 0.07546 L 0.20104 0.07083 C 0.19727 0.0537 0.20274 0.0743 0.19479 0.05926 C 0.19388 0.05764 0.19401 0.05463 0.19323 0.05254 C 0.19206 0.04977 0.18998 0.04792 0.18867 0.0456 C 0.18724 0.04352 0.18633 0.04097 0.18542 0.03866 L 0.18229 0.02477 C 0.1819 0.02268 0.18229 0.01875 0.18086 0.01805 L 0.17604 0.01551 C 0.17292 0.0162 0.16003 0.01805 0.15573 0.02037 C 0.15365 0.02129 0.15183 0.02361 0.14961 0.02477 C 0.1474 0.02592 0.14545 0.02639 0.1431 0.02708 C 0.1418 0.02778 0.14024 0.0287 0.13867 0.0294 C 0.13698 0.03079 0.13542 0.03287 0.13412 0.03426 C 0.13256 0.03518 0.13086 0.03565 0.1293 0.03634 C 0.125 0.03796 0.12084 0.03889 0.11667 0.04097 C 0.10534 0.04653 0.11055 0.04467 0.10117 0.04768 C 0.08881 0.04699 0.07617 0.04745 0.06367 0.0456 C 0.06107 0.04514 0.05326 0.04004 0.04974 0.03866 C 0.04753 0.03796 0.04545 0.03727 0.04336 0.03634 C 0.04024 0.03495 0.03724 0.03356 0.03412 0.03171 C 0.03242 0.03079 0.03112 0.03009 0.0293 0.0294 C 0.02735 0.0287 0.02526 0.02801 0.02318 0.02708 C 0.02149 0.02685 0.02019 0.02523 0.01836 0.02477 C 0.01589 0.02384 0.01328 0.02338 0.01055 0.02268 C 0.00847 0.01805 0.0056 0.01389 0.00443 0.00879 C 0.00391 0.00671 0.00391 0.0037 0.00287 0.00208 C 0.00222 0.00046 0.00078 0.00046 -2.91667E-6 1.48148E-6 L -2.91667E-6 0.00023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2" y="716467"/>
            <a:ext cx="6793363" cy="4847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83" y="2718694"/>
            <a:ext cx="3041303" cy="4139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0" y="-817123"/>
            <a:ext cx="12192000" cy="4270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249656">
            <a:off x="5086765" y="2739565"/>
            <a:ext cx="5477423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98, 99, 100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9" y="1476276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371474"/>
            <a:ext cx="10801350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822791" y="2150129"/>
            <a:ext cx="83118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99 999, 100 000, 100 001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895349"/>
            <a:ext cx="4543424" cy="3259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EB7E59-622A-7EEF-26B3-FF601A1867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1" y="723899"/>
            <a:ext cx="5191124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34091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514350" y="131042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786245" y="2979414"/>
            <a:ext cx="1105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90326" y="3556487"/>
            <a:ext cx="4784437" cy="46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587141" y="2876550"/>
            <a:ext cx="1093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28608" y="3467478"/>
            <a:ext cx="3833091" cy="9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7696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B4872-487E-C8D0-F027-244A4654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6943" y="2349534"/>
            <a:ext cx="585876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28546-0C51-2453-BB8C-039EA86A3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681" y="2096869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609" y="-30679"/>
            <a:ext cx="12229217" cy="14705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trước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1001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1002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9999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10000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317199" y="1574277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4589783" y="1780994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9042044" y="1732151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3112509" y="3635063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7629142" y="3476492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" y="-20286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1" y="669476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71" y="891127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4" y="814513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8" y="2785564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9" y="2765323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1862 0.100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3841 0.033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6224 -0.0131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4806 0.2849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255 L 0.37031 -0.00926 L 0.37031 -0.0088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DAF78AF2-5672-4187-82A2-F537D39FE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543196"/>
            <a:ext cx="8881756" cy="7501808"/>
          </a:xfrm>
          <a:prstGeom prst="rect">
            <a:avLst/>
          </a:prstGeom>
        </p:spPr>
      </p:pic>
      <p:sp>
        <p:nvSpPr>
          <p:cNvPr id="4" name="PA_文本框 3">
            <a:extLst>
              <a:ext uri="{FF2B5EF4-FFF2-40B4-BE49-F238E27FC236}">
                <a16:creationId xmlns:a16="http://schemas.microsoft.com/office/drawing/2014/main" id="{76460273-AAB3-4F92-9EE1-3B45598A35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83924" y="3055273"/>
            <a:ext cx="687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Hoàn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thành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Chuẩn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bị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mới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15" y="580146"/>
            <a:ext cx="5857875" cy="1428750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id="{14F921B8-30B6-493E-8118-A8686CBDB1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915336"/>
            <a:ext cx="2735943" cy="2735943"/>
          </a:xfrm>
          <a:prstGeom prst="rect">
            <a:avLst/>
          </a:prstGeom>
        </p:spPr>
      </p:pic>
      <p:sp>
        <p:nvSpPr>
          <p:cNvPr id="20" name="PA_文本框 3">
            <a:extLst>
              <a:ext uri="{FF2B5EF4-FFF2-40B4-BE49-F238E27FC236}">
                <a16:creationId xmlns:a16="http://schemas.microsoft.com/office/drawing/2014/main" id="{BAF0A1A5-5BC3-4FFA-8D6E-D5E6BE06B91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14925" y="-83127"/>
            <a:ext cx="281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DẶN DÒ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431FE33-AF98-48A8-82AB-CC2AF699C73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6" y="2398585"/>
            <a:ext cx="3753085" cy="43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326 0.85232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11" name="PA_矩形 10">
            <a:extLst>
              <a:ext uri="{FF2B5EF4-FFF2-40B4-BE49-F238E27FC236}">
                <a16:creationId xmlns:a16="http://schemas.microsoft.com/office/drawing/2014/main" id="{92D0060E-48B1-4472-AD4E-BBD28B00F8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42229" y="2710723"/>
            <a:ext cx="5858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FF0000"/>
                </a:solidFill>
                <a:latin typeface="UTM Cookies" panose="02040603050506020204" pitchFamily="18" charset="0"/>
                <a:ea typeface="迷你简少儿" panose="03000509000000000000" pitchFamily="65" charset="-122"/>
                <a:cs typeface=".黑体-日本?" panose="02000500000000000000" pitchFamily="2" charset="-122"/>
              </a:rPr>
              <a:t>KHỞI ĐỘNG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91" y="4414836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4" y="-603155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414671" y="771360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2" y="3026490"/>
            <a:ext cx="3723621" cy="2425534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:a16="http://schemas.microsoft.com/office/drawing/2014/main" id="{13588FD3-E0AA-4498-B635-3A8780BE4DC3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:a16="http://schemas.microsoft.com/office/drawing/2014/main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:a16="http://schemas.microsoft.com/office/drawing/2014/main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48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05839" y="859176"/>
            <a:ext cx="10135401" cy="46393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9714" y="2424399"/>
            <a:ext cx="8846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1:a.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12 345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1 000 000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6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24365" y="1154545"/>
            <a:ext cx="7010400" cy="47474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6255" y="1482911"/>
            <a:ext cx="60405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1,2,3,4,5,6.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0,1,2,3,4,5,6….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0,1,2,3,4,5,6</a:t>
            </a:r>
            <a:r>
              <a:rPr lang="en-US" sz="3600" dirty="0"/>
              <a:t>.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509176-6AEC-6945-2061-95AFCAF077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8331" y="2568609"/>
            <a:ext cx="62550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09E7A-0521-6A03-A24B-CEF756EC25D5}"/>
              </a:ext>
            </a:extLst>
          </p:cNvPr>
          <p:cNvGrpSpPr/>
          <p:nvPr/>
        </p:nvGrpSpPr>
        <p:grpSpPr>
          <a:xfrm>
            <a:off x="1842608" y="592663"/>
            <a:ext cx="5220260" cy="523220"/>
            <a:chOff x="1870518" y="1394077"/>
            <a:chExt cx="1113282" cy="511709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104124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091967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Tìm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liền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của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65E3641-82B1-3510-A9D8-5FF40E1B6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809749"/>
            <a:ext cx="10666522" cy="298132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 rot="282713">
            <a:off x="2895600" y="3295650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3492F0-D147-A60E-B837-8C94D1D4FE50}"/>
              </a:ext>
            </a:extLst>
          </p:cNvPr>
          <p:cNvSpPr/>
          <p:nvPr/>
        </p:nvSpPr>
        <p:spPr>
          <a:xfrm rot="282713">
            <a:off x="6210300" y="2143124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E8F8B4-6391-56FE-AD42-A8E6DB45B3F1}"/>
              </a:ext>
            </a:extLst>
          </p:cNvPr>
          <p:cNvSpPr/>
          <p:nvPr/>
        </p:nvSpPr>
        <p:spPr>
          <a:xfrm rot="21426117">
            <a:off x="8051512" y="2556181"/>
            <a:ext cx="733177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83E028-1AF8-4A64-7D85-FE6F0398470E}"/>
              </a:ext>
            </a:extLst>
          </p:cNvPr>
          <p:cNvSpPr/>
          <p:nvPr/>
        </p:nvSpPr>
        <p:spPr>
          <a:xfrm rot="180349">
            <a:off x="10432473" y="2157599"/>
            <a:ext cx="1152443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3269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1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1071562"/>
            <a:ext cx="7096126" cy="5299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364" y="3591249"/>
            <a:ext cx="2590454" cy="3525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55416" y="112882"/>
            <a:ext cx="12192000" cy="4270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4405" y="2632363"/>
            <a:ext cx="5375563" cy="1675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43773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Ô </a:t>
            </a:r>
            <a:r>
              <a:rPr lang="en-US" sz="5400" dirty="0" err="1" smtClean="0">
                <a:solidFill>
                  <a:srgbClr val="FF0000"/>
                </a:solidFill>
              </a:rPr>
              <a:t>quà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bí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mật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319</Words>
  <Application>Microsoft Office PowerPoint</Application>
  <PresentationFormat>Widescreen</PresentationFormat>
  <Paragraphs>85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.黑体-日本?</vt:lpstr>
      <vt:lpstr>Arial</vt:lpstr>
      <vt:lpstr>Calibri</vt:lpstr>
      <vt:lpstr>Cambria</vt:lpstr>
      <vt:lpstr>等线</vt:lpstr>
      <vt:lpstr>等线 Light</vt:lpstr>
      <vt:lpstr>Times New Roman</vt:lpstr>
      <vt:lpstr>UTM Cookies</vt:lpstr>
      <vt:lpstr>Wingdings</vt:lpstr>
      <vt:lpstr>方正卡通简体</vt:lpstr>
      <vt:lpstr>方正少儿简体</vt:lpstr>
      <vt:lpstr>方正有猫在简体</vt:lpstr>
      <vt:lpstr>迷你简少儿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</cp:lastModifiedBy>
  <cp:revision>44</cp:revision>
  <dcterms:created xsi:type="dcterms:W3CDTF">2023-08-10T00:29:11Z</dcterms:created>
  <dcterms:modified xsi:type="dcterms:W3CDTF">2024-10-25T07:33:53Z</dcterms:modified>
</cp:coreProperties>
</file>