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0" r:id="rId4"/>
    <p:sldMasterId id="2147483684" r:id="rId5"/>
    <p:sldMasterId id="2147483694" r:id="rId6"/>
  </p:sldMasterIdLst>
  <p:sldIdLst>
    <p:sldId id="258" r:id="rId7"/>
    <p:sldId id="293" r:id="rId8"/>
    <p:sldId id="263" r:id="rId9"/>
    <p:sldId id="264" r:id="rId10"/>
    <p:sldId id="294" r:id="rId11"/>
    <p:sldId id="271" r:id="rId12"/>
    <p:sldId id="274" r:id="rId13"/>
    <p:sldId id="295" r:id="rId14"/>
    <p:sldId id="296" r:id="rId15"/>
    <p:sldId id="297" r:id="rId16"/>
    <p:sldId id="298" r:id="rId17"/>
    <p:sldId id="299" r:id="rId18"/>
    <p:sldId id="300" r:id="rId19"/>
    <p:sldId id="273" r:id="rId20"/>
    <p:sldId id="283" r:id="rId21"/>
    <p:sldId id="301" r:id="rId22"/>
    <p:sldId id="302" r:id="rId23"/>
    <p:sldId id="316" r:id="rId24"/>
    <p:sldId id="332" r:id="rId25"/>
    <p:sldId id="323" r:id="rId26"/>
    <p:sldId id="334" r:id="rId27"/>
    <p:sldId id="335" r:id="rId28"/>
    <p:sldId id="336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E592375-8299-BC82-E256-B046064A5E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5DE1F1-CD44-202A-3297-A242205E0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536</Words>
  <Application>Microsoft Office PowerPoint</Application>
  <PresentationFormat>Widescreen</PresentationFormat>
  <Paragraphs>64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#9Slide02 Noi dung dai</vt:lpstr>
      <vt:lpstr>#9Slide02 Tieu de dai</vt:lpstr>
      <vt:lpstr>Aldrich</vt:lpstr>
      <vt:lpstr>inpin heiti</vt:lpstr>
      <vt:lpstr>Oi</vt:lpstr>
      <vt:lpstr>字魂80号-萌趣小鱼体</vt:lpstr>
      <vt:lpstr>Abril Fatface</vt:lpstr>
      <vt:lpstr>Arial</vt:lpstr>
      <vt:lpstr>Calibri</vt:lpstr>
      <vt:lpstr>Calibri Light</vt:lpstr>
      <vt:lpstr>Cambria</vt:lpstr>
      <vt:lpstr>Times New Roman</vt:lpstr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2023-07-07T10:00:10Z</dcterms:created>
  <dcterms:modified xsi:type="dcterms:W3CDTF">2023-08-05T00:53:30Z</dcterms:modified>
</cp:coreProperties>
</file>